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9" r:id="rId3"/>
    <p:sldId id="256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3189" autoAdjust="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96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01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981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050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086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480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85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187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79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59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40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15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99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5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84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57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52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A4EE4DA-341A-437B-944B-3DB1D1B2090A}" type="datetimeFigureOut">
              <a:rPr lang="pt-BR" smtClean="0"/>
              <a:t>28/09/2019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337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19" y="764405"/>
            <a:ext cx="5241701" cy="5241701"/>
          </a:xfrm>
        </p:spPr>
      </p:pic>
    </p:spTree>
    <p:extLst>
      <p:ext uri="{BB962C8B-B14F-4D97-AF65-F5344CB8AC3E}">
        <p14:creationId xmlns:p14="http://schemas.microsoft.com/office/powerpoint/2010/main" val="341530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824037"/>
            <a:ext cx="93726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5617D347-095C-4EDD-8A21-81346285C0AE}"/>
              </a:ext>
            </a:extLst>
          </p:cNvPr>
          <p:cNvSpPr/>
          <p:nvPr/>
        </p:nvSpPr>
        <p:spPr>
          <a:xfrm>
            <a:off x="1837871" y="3029486"/>
            <a:ext cx="1770927" cy="63660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Usuario</a:t>
            </a:r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xmlns="" id="{B441271A-2DB2-4EA4-9F19-236DDE4A27FA}"/>
              </a:ext>
            </a:extLst>
          </p:cNvPr>
          <p:cNvSpPr/>
          <p:nvPr/>
        </p:nvSpPr>
        <p:spPr>
          <a:xfrm>
            <a:off x="757089" y="4629149"/>
            <a:ext cx="1770927" cy="63660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Ciclista</a:t>
            </a:r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xmlns="" id="{247E6EEB-1C24-4EE4-B38B-3C7AEC53C5CD}"/>
              </a:ext>
            </a:extLst>
          </p:cNvPr>
          <p:cNvSpPr/>
          <p:nvPr/>
        </p:nvSpPr>
        <p:spPr>
          <a:xfrm>
            <a:off x="2933220" y="4646164"/>
            <a:ext cx="1770927" cy="63660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Profissional</a:t>
            </a:r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xmlns="" id="{86F055F3-A6DB-4930-8BEE-20A5386FCF0D}"/>
              </a:ext>
            </a:extLst>
          </p:cNvPr>
          <p:cNvSpPr/>
          <p:nvPr/>
        </p:nvSpPr>
        <p:spPr>
          <a:xfrm>
            <a:off x="1837871" y="1166273"/>
            <a:ext cx="1770927" cy="636608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Turma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xmlns="" id="{37434C89-D090-4751-833D-FAE29E5C19FD}"/>
              </a:ext>
            </a:extLst>
          </p:cNvPr>
          <p:cNvSpPr/>
          <p:nvPr/>
        </p:nvSpPr>
        <p:spPr>
          <a:xfrm>
            <a:off x="4604325" y="1137971"/>
            <a:ext cx="1770927" cy="636608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Local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xmlns="" id="{BDC1C57B-3C9C-46B8-BD0A-2D73169D348B}"/>
              </a:ext>
            </a:extLst>
          </p:cNvPr>
          <p:cNvSpPr/>
          <p:nvPr/>
        </p:nvSpPr>
        <p:spPr>
          <a:xfrm>
            <a:off x="4599082" y="1899821"/>
            <a:ext cx="1770927" cy="636608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Horario</a:t>
            </a:r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xmlns="" id="{4DDDECF0-144A-46B1-B341-DC8FBC986F1B}"/>
              </a:ext>
            </a:extLst>
          </p:cNvPr>
          <p:cNvSpPr/>
          <p:nvPr/>
        </p:nvSpPr>
        <p:spPr>
          <a:xfrm>
            <a:off x="8312216" y="3793656"/>
            <a:ext cx="1770927" cy="63660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Rota</a:t>
            </a:r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xmlns="" id="{4551501D-16D6-43B5-9CC1-38A1D0E37A5C}"/>
              </a:ext>
            </a:extLst>
          </p:cNvPr>
          <p:cNvSpPr/>
          <p:nvPr/>
        </p:nvSpPr>
        <p:spPr>
          <a:xfrm>
            <a:off x="7203899" y="1135846"/>
            <a:ext cx="1770927" cy="63660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Ponto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xmlns="" id="{DA582E47-7B1E-4FC9-AF2B-19816562C53A}"/>
              </a:ext>
            </a:extLst>
          </p:cNvPr>
          <p:cNvCxnSpPr>
            <a:cxnSpLocks/>
          </p:cNvCxnSpPr>
          <p:nvPr/>
        </p:nvCxnSpPr>
        <p:spPr>
          <a:xfrm>
            <a:off x="1574443" y="4249529"/>
            <a:ext cx="0" cy="361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xmlns="" id="{5F3D12BD-81CB-4A5C-9C22-B4496868062C}"/>
              </a:ext>
            </a:extLst>
          </p:cNvPr>
          <p:cNvCxnSpPr>
            <a:cxnSpLocks/>
          </p:cNvCxnSpPr>
          <p:nvPr/>
        </p:nvCxnSpPr>
        <p:spPr>
          <a:xfrm>
            <a:off x="2727942" y="3665008"/>
            <a:ext cx="0" cy="584521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xmlns="" id="{F2096BAB-D5C4-47C8-A930-CDB9C4495E80}"/>
              </a:ext>
            </a:extLst>
          </p:cNvPr>
          <p:cNvCxnSpPr/>
          <p:nvPr/>
        </p:nvCxnSpPr>
        <p:spPr>
          <a:xfrm>
            <a:off x="1574443" y="4249529"/>
            <a:ext cx="23069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xmlns="" id="{7DC76B42-8877-4509-ADC0-74DFA6AFA042}"/>
              </a:ext>
            </a:extLst>
          </p:cNvPr>
          <p:cNvCxnSpPr>
            <a:cxnSpLocks/>
          </p:cNvCxnSpPr>
          <p:nvPr/>
        </p:nvCxnSpPr>
        <p:spPr>
          <a:xfrm>
            <a:off x="3881441" y="4255189"/>
            <a:ext cx="0" cy="361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xmlns="" id="{379A6EDB-D8D9-4059-B033-6C43B669DFBE}"/>
              </a:ext>
            </a:extLst>
          </p:cNvPr>
          <p:cNvCxnSpPr>
            <a:stCxn id="8" idx="3"/>
          </p:cNvCxnSpPr>
          <p:nvPr/>
        </p:nvCxnSpPr>
        <p:spPr>
          <a:xfrm>
            <a:off x="3608798" y="1484577"/>
            <a:ext cx="4454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xmlns="" id="{E53D85D2-87E1-48C5-9189-F2F9CCBA8097}"/>
              </a:ext>
            </a:extLst>
          </p:cNvPr>
          <p:cNvCxnSpPr>
            <a:cxnSpLocks/>
          </p:cNvCxnSpPr>
          <p:nvPr/>
        </p:nvCxnSpPr>
        <p:spPr>
          <a:xfrm>
            <a:off x="4059686" y="2211354"/>
            <a:ext cx="388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xmlns="" id="{137CB4A4-DE11-4FFF-B8E7-468BBF3C6BEB}"/>
              </a:ext>
            </a:extLst>
          </p:cNvPr>
          <p:cNvCxnSpPr>
            <a:cxnSpLocks/>
          </p:cNvCxnSpPr>
          <p:nvPr/>
        </p:nvCxnSpPr>
        <p:spPr>
          <a:xfrm>
            <a:off x="4060561" y="1484577"/>
            <a:ext cx="5180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xmlns="" id="{3B39D23B-96F5-4E63-85CD-581B86C34929}"/>
              </a:ext>
            </a:extLst>
          </p:cNvPr>
          <p:cNvCxnSpPr>
            <a:cxnSpLocks/>
          </p:cNvCxnSpPr>
          <p:nvPr/>
        </p:nvCxnSpPr>
        <p:spPr>
          <a:xfrm>
            <a:off x="7279244" y="4111960"/>
            <a:ext cx="10075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xmlns="" id="{84BF3A0B-F685-4B36-B8F8-008B0EF2B694}"/>
              </a:ext>
            </a:extLst>
          </p:cNvPr>
          <p:cNvCxnSpPr>
            <a:cxnSpLocks/>
          </p:cNvCxnSpPr>
          <p:nvPr/>
        </p:nvCxnSpPr>
        <p:spPr>
          <a:xfrm>
            <a:off x="1490164" y="3316543"/>
            <a:ext cx="3312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uxograma: Decisão 66">
            <a:extLst>
              <a:ext uri="{FF2B5EF4-FFF2-40B4-BE49-F238E27FC236}">
                <a16:creationId xmlns:a16="http://schemas.microsoft.com/office/drawing/2014/main" xmlns="" id="{508115D7-4056-4CCA-BB18-C941D2FEFE60}"/>
              </a:ext>
            </a:extLst>
          </p:cNvPr>
          <p:cNvSpPr/>
          <p:nvPr/>
        </p:nvSpPr>
        <p:spPr>
          <a:xfrm>
            <a:off x="4448611" y="2140194"/>
            <a:ext cx="150471" cy="15047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xmlns="" id="{CB0F5D38-951E-478A-8CA7-9F7D8881AE33}"/>
              </a:ext>
            </a:extLst>
          </p:cNvPr>
          <p:cNvSpPr txBox="1"/>
          <p:nvPr/>
        </p:nvSpPr>
        <p:spPr>
          <a:xfrm>
            <a:off x="4994522" y="278664"/>
            <a:ext cx="198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PedaleV!VA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xmlns="" id="{08A9FFBD-7F95-4273-8323-B353779F9150}"/>
              </a:ext>
            </a:extLst>
          </p:cNvPr>
          <p:cNvSpPr txBox="1"/>
          <p:nvPr/>
        </p:nvSpPr>
        <p:spPr>
          <a:xfrm>
            <a:off x="8480783" y="6283264"/>
            <a:ext cx="372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Restinga Seca, 28  </a:t>
            </a:r>
            <a:r>
              <a:rPr lang="pt-BR" sz="1400" dirty="0"/>
              <a:t>de setembro de </a:t>
            </a:r>
            <a:r>
              <a:rPr lang="pt-BR" sz="1400" dirty="0" smtClean="0"/>
              <a:t>2019 </a:t>
            </a:r>
          </a:p>
          <a:p>
            <a:pPr algn="ctr"/>
            <a:r>
              <a:rPr lang="pt-BR" sz="1400" dirty="0"/>
              <a:t>v</a:t>
            </a:r>
            <a:r>
              <a:rPr lang="pt-BR" sz="1400" dirty="0" smtClean="0"/>
              <a:t>0.0.1 </a:t>
            </a:r>
            <a:endParaRPr lang="pt-BR" sz="1400" dirty="0"/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xmlns="" id="{45F3DB6C-B02F-44DC-AD25-7A53EFCFE467}"/>
              </a:ext>
            </a:extLst>
          </p:cNvPr>
          <p:cNvCxnSpPr>
            <a:cxnSpLocks/>
          </p:cNvCxnSpPr>
          <p:nvPr/>
        </p:nvCxnSpPr>
        <p:spPr>
          <a:xfrm flipH="1" flipV="1">
            <a:off x="4058804" y="1484577"/>
            <a:ext cx="1757" cy="1485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xmlns="" id="{137CB4A4-DE11-4FFF-B8E7-468BBF3C6BEB}"/>
              </a:ext>
            </a:extLst>
          </p:cNvPr>
          <p:cNvCxnSpPr>
            <a:cxnSpLocks/>
          </p:cNvCxnSpPr>
          <p:nvPr/>
        </p:nvCxnSpPr>
        <p:spPr>
          <a:xfrm>
            <a:off x="4060561" y="2970167"/>
            <a:ext cx="5180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: Cantos Arredondados 6">
            <a:extLst>
              <a:ext uri="{FF2B5EF4-FFF2-40B4-BE49-F238E27FC236}">
                <a16:creationId xmlns:a16="http://schemas.microsoft.com/office/drawing/2014/main" xmlns="" id="{247E6EEB-1C24-4EE4-B38B-3C7AEC53C5CD}"/>
              </a:ext>
            </a:extLst>
          </p:cNvPr>
          <p:cNvSpPr/>
          <p:nvPr/>
        </p:nvSpPr>
        <p:spPr>
          <a:xfrm>
            <a:off x="5508317" y="3793656"/>
            <a:ext cx="1770927" cy="63660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Instrutor</a:t>
            </a:r>
            <a:endParaRPr lang="pt-BR" dirty="0"/>
          </a:p>
        </p:txBody>
      </p: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xmlns="" id="{45F3DB6C-B02F-44DC-AD25-7A53EFCFE467}"/>
              </a:ext>
            </a:extLst>
          </p:cNvPr>
          <p:cNvCxnSpPr>
            <a:cxnSpLocks/>
          </p:cNvCxnSpPr>
          <p:nvPr/>
        </p:nvCxnSpPr>
        <p:spPr>
          <a:xfrm flipV="1">
            <a:off x="1490164" y="1454150"/>
            <a:ext cx="0" cy="18547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xmlns="" id="{84BF3A0B-F685-4B36-B8F8-008B0EF2B694}"/>
              </a:ext>
            </a:extLst>
          </p:cNvPr>
          <p:cNvCxnSpPr>
            <a:cxnSpLocks/>
          </p:cNvCxnSpPr>
          <p:nvPr/>
        </p:nvCxnSpPr>
        <p:spPr>
          <a:xfrm>
            <a:off x="1490164" y="1454150"/>
            <a:ext cx="3312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: Cantos Arredondados 10">
            <a:extLst>
              <a:ext uri="{FF2B5EF4-FFF2-40B4-BE49-F238E27FC236}">
                <a16:creationId xmlns:a16="http://schemas.microsoft.com/office/drawing/2014/main" xmlns="" id="{BDC1C57B-3C9C-46B8-BD0A-2D73169D348B}"/>
              </a:ext>
            </a:extLst>
          </p:cNvPr>
          <p:cNvSpPr/>
          <p:nvPr/>
        </p:nvSpPr>
        <p:spPr>
          <a:xfrm>
            <a:off x="4582369" y="2651863"/>
            <a:ext cx="1770927" cy="636608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Zona</a:t>
            </a:r>
            <a:endParaRPr lang="pt-BR" dirty="0"/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xmlns="" id="{379A6EDB-D8D9-4059-B033-6C43B669DFBE}"/>
              </a:ext>
            </a:extLst>
          </p:cNvPr>
          <p:cNvCxnSpPr/>
          <p:nvPr/>
        </p:nvCxnSpPr>
        <p:spPr>
          <a:xfrm>
            <a:off x="3615148" y="3347790"/>
            <a:ext cx="8334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xmlns="" id="{7DC76B42-8877-4509-ADC0-74DFA6AFA042}"/>
              </a:ext>
            </a:extLst>
          </p:cNvPr>
          <p:cNvCxnSpPr>
            <a:cxnSpLocks/>
          </p:cNvCxnSpPr>
          <p:nvPr/>
        </p:nvCxnSpPr>
        <p:spPr>
          <a:xfrm>
            <a:off x="4448611" y="3347790"/>
            <a:ext cx="0" cy="361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xmlns="" id="{137CB4A4-DE11-4FFF-B8E7-468BBF3C6BEB}"/>
              </a:ext>
            </a:extLst>
          </p:cNvPr>
          <p:cNvCxnSpPr>
            <a:cxnSpLocks/>
          </p:cNvCxnSpPr>
          <p:nvPr/>
        </p:nvCxnSpPr>
        <p:spPr>
          <a:xfrm>
            <a:off x="4445144" y="3709499"/>
            <a:ext cx="5180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xmlns="" id="{7DC76B42-8877-4509-ADC0-74DFA6AFA042}"/>
              </a:ext>
            </a:extLst>
          </p:cNvPr>
          <p:cNvCxnSpPr>
            <a:cxnSpLocks/>
          </p:cNvCxnSpPr>
          <p:nvPr/>
        </p:nvCxnSpPr>
        <p:spPr>
          <a:xfrm>
            <a:off x="4963150" y="3709499"/>
            <a:ext cx="0" cy="361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xmlns="" id="{137CB4A4-DE11-4FFF-B8E7-468BBF3C6BEB}"/>
              </a:ext>
            </a:extLst>
          </p:cNvPr>
          <p:cNvCxnSpPr>
            <a:cxnSpLocks/>
          </p:cNvCxnSpPr>
          <p:nvPr/>
        </p:nvCxnSpPr>
        <p:spPr>
          <a:xfrm>
            <a:off x="4966539" y="4071208"/>
            <a:ext cx="5180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xmlns="" id="{379A6EDB-D8D9-4059-B033-6C43B669DFBE}"/>
              </a:ext>
            </a:extLst>
          </p:cNvPr>
          <p:cNvCxnSpPr/>
          <p:nvPr/>
        </p:nvCxnSpPr>
        <p:spPr>
          <a:xfrm>
            <a:off x="6355844" y="1455602"/>
            <a:ext cx="8334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3729546" y="563290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View_V!VA</a:t>
            </a:r>
            <a:endParaRPr lang="pt-BR" sz="1200" dirty="0"/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xmlns="" id="{7DC76B42-8877-4509-ADC0-74DFA6AFA042}"/>
              </a:ext>
            </a:extLst>
          </p:cNvPr>
          <p:cNvCxnSpPr>
            <a:cxnSpLocks/>
          </p:cNvCxnSpPr>
          <p:nvPr/>
        </p:nvCxnSpPr>
        <p:spPr>
          <a:xfrm>
            <a:off x="3729546" y="5610226"/>
            <a:ext cx="0" cy="9600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xmlns="" id="{137CB4A4-DE11-4FFF-B8E7-468BBF3C6BEB}"/>
              </a:ext>
            </a:extLst>
          </p:cNvPr>
          <p:cNvCxnSpPr>
            <a:cxnSpLocks/>
          </p:cNvCxnSpPr>
          <p:nvPr/>
        </p:nvCxnSpPr>
        <p:spPr>
          <a:xfrm>
            <a:off x="4674192" y="6082297"/>
            <a:ext cx="5180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5192198" y="560505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Control</a:t>
            </a:r>
            <a:r>
              <a:rPr lang="pt-BR" sz="1100" dirty="0" smtClean="0"/>
              <a:t>_V!VA</a:t>
            </a:r>
            <a:endParaRPr lang="pt-BR" sz="1100" dirty="0"/>
          </a:p>
        </p:txBody>
      </p:sp>
      <p:sp>
        <p:nvSpPr>
          <p:cNvPr id="78" name="Elipse 77"/>
          <p:cNvSpPr/>
          <p:nvPr/>
        </p:nvSpPr>
        <p:spPr>
          <a:xfrm>
            <a:off x="6651983" y="560505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Base_V!VA</a:t>
            </a:r>
            <a:endParaRPr lang="pt-BR" sz="1200" dirty="0"/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xmlns="" id="{137CB4A4-DE11-4FFF-B8E7-468BBF3C6BEB}"/>
              </a:ext>
            </a:extLst>
          </p:cNvPr>
          <p:cNvCxnSpPr>
            <a:cxnSpLocks/>
          </p:cNvCxnSpPr>
          <p:nvPr/>
        </p:nvCxnSpPr>
        <p:spPr>
          <a:xfrm>
            <a:off x="6118688" y="6073178"/>
            <a:ext cx="5180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xmlns="" id="{137CB4A4-DE11-4FFF-B8E7-468BBF3C6BEB}"/>
              </a:ext>
            </a:extLst>
          </p:cNvPr>
          <p:cNvCxnSpPr>
            <a:cxnSpLocks/>
          </p:cNvCxnSpPr>
          <p:nvPr/>
        </p:nvCxnSpPr>
        <p:spPr>
          <a:xfrm>
            <a:off x="6702783" y="6519455"/>
            <a:ext cx="824095" cy="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xmlns="" id="{84BF3A0B-F685-4B36-B8F8-008B0EF2B694}"/>
              </a:ext>
            </a:extLst>
          </p:cNvPr>
          <p:cNvCxnSpPr>
            <a:cxnSpLocks/>
          </p:cNvCxnSpPr>
          <p:nvPr/>
        </p:nvCxnSpPr>
        <p:spPr>
          <a:xfrm>
            <a:off x="571500" y="1454150"/>
            <a:ext cx="9069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xmlns="" id="{45F3DB6C-B02F-44DC-AD25-7A53EFCFE467}"/>
              </a:ext>
            </a:extLst>
          </p:cNvPr>
          <p:cNvCxnSpPr>
            <a:cxnSpLocks/>
          </p:cNvCxnSpPr>
          <p:nvPr/>
        </p:nvCxnSpPr>
        <p:spPr>
          <a:xfrm flipV="1">
            <a:off x="565298" y="1461758"/>
            <a:ext cx="6202" cy="46114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xmlns="" id="{F2096BAB-D5C4-47C8-A930-CDB9C4495E80}"/>
              </a:ext>
            </a:extLst>
          </p:cNvPr>
          <p:cNvCxnSpPr/>
          <p:nvPr/>
        </p:nvCxnSpPr>
        <p:spPr>
          <a:xfrm>
            <a:off x="1422548" y="6073178"/>
            <a:ext cx="23069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xmlns="" id="{F2096BAB-D5C4-47C8-A930-CDB9C4495E80}"/>
              </a:ext>
            </a:extLst>
          </p:cNvPr>
          <p:cNvCxnSpPr/>
          <p:nvPr/>
        </p:nvCxnSpPr>
        <p:spPr>
          <a:xfrm>
            <a:off x="565298" y="6073178"/>
            <a:ext cx="23069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: Cantos Arredondados 9">
            <a:extLst>
              <a:ext uri="{FF2B5EF4-FFF2-40B4-BE49-F238E27FC236}">
                <a16:creationId xmlns:a16="http://schemas.microsoft.com/office/drawing/2014/main" xmlns="" id="{37434C89-D090-4751-833D-FAE29E5C19FD}"/>
              </a:ext>
            </a:extLst>
          </p:cNvPr>
          <p:cNvSpPr/>
          <p:nvPr/>
        </p:nvSpPr>
        <p:spPr>
          <a:xfrm>
            <a:off x="7189307" y="1135846"/>
            <a:ext cx="1770927" cy="636608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Ponto</a:t>
            </a:r>
          </a:p>
        </p:txBody>
      </p:sp>
      <p:sp>
        <p:nvSpPr>
          <p:cNvPr id="46" name="Retângulo: Cantos Arredondados 9">
            <a:extLst>
              <a:ext uri="{FF2B5EF4-FFF2-40B4-BE49-F238E27FC236}">
                <a16:creationId xmlns:a16="http://schemas.microsoft.com/office/drawing/2014/main" xmlns="" id="{37434C89-D090-4751-833D-FAE29E5C19FD}"/>
              </a:ext>
            </a:extLst>
          </p:cNvPr>
          <p:cNvSpPr/>
          <p:nvPr/>
        </p:nvSpPr>
        <p:spPr>
          <a:xfrm>
            <a:off x="8316103" y="3808052"/>
            <a:ext cx="1770927" cy="636608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Rota</a:t>
            </a:r>
          </a:p>
        </p:txBody>
      </p:sp>
    </p:spTree>
    <p:extLst>
      <p:ext uri="{BB962C8B-B14F-4D97-AF65-F5344CB8AC3E}">
        <p14:creationId xmlns:p14="http://schemas.microsoft.com/office/powerpoint/2010/main" val="23703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5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6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60" y="0"/>
            <a:ext cx="12233460" cy="6858000"/>
          </a:xfrm>
        </p:spPr>
      </p:pic>
    </p:spTree>
    <p:extLst>
      <p:ext uri="{BB962C8B-B14F-4D97-AF65-F5344CB8AC3E}">
        <p14:creationId xmlns:p14="http://schemas.microsoft.com/office/powerpoint/2010/main" val="127539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386</TotalTime>
  <Words>25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Malha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</dc:creator>
  <cp:lastModifiedBy>Waliston Belles</cp:lastModifiedBy>
  <cp:revision>22</cp:revision>
  <dcterms:created xsi:type="dcterms:W3CDTF">2019-09-10T18:54:59Z</dcterms:created>
  <dcterms:modified xsi:type="dcterms:W3CDTF">2019-09-28T13:50:33Z</dcterms:modified>
</cp:coreProperties>
</file>