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3189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8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5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08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8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5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8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9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9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3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9" y="764405"/>
            <a:ext cx="5241701" cy="5241701"/>
          </a:xfrm>
        </p:spPr>
      </p:pic>
    </p:spTree>
    <p:extLst>
      <p:ext uri="{BB962C8B-B14F-4D97-AF65-F5344CB8AC3E}">
        <p14:creationId xmlns:p14="http://schemas.microsoft.com/office/powerpoint/2010/main" val="34153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24037"/>
            <a:ext cx="9372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="" xmlns:a16="http://schemas.microsoft.com/office/drawing/2014/main" id="{5617D347-095C-4EDD-8A21-81346285C0AE}"/>
              </a:ext>
            </a:extLst>
          </p:cNvPr>
          <p:cNvSpPr/>
          <p:nvPr/>
        </p:nvSpPr>
        <p:spPr>
          <a:xfrm>
            <a:off x="1837871" y="302948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Usuario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B441271A-2DB2-4EA4-9F19-236DDE4A27FA}"/>
              </a:ext>
            </a:extLst>
          </p:cNvPr>
          <p:cNvSpPr/>
          <p:nvPr/>
        </p:nvSpPr>
        <p:spPr>
          <a:xfrm>
            <a:off x="757089" y="4629149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Ciclista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247E6EEB-1C24-4EE4-B38B-3C7AEC53C5CD}"/>
              </a:ext>
            </a:extLst>
          </p:cNvPr>
          <p:cNvSpPr/>
          <p:nvPr/>
        </p:nvSpPr>
        <p:spPr>
          <a:xfrm>
            <a:off x="2933220" y="4646164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86F055F3-A6DB-4930-8BEE-20A5386FCF0D}"/>
              </a:ext>
            </a:extLst>
          </p:cNvPr>
          <p:cNvSpPr/>
          <p:nvPr/>
        </p:nvSpPr>
        <p:spPr>
          <a:xfrm>
            <a:off x="1837871" y="116627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37434C89-D090-4751-833D-FAE29E5C19FD}"/>
              </a:ext>
            </a:extLst>
          </p:cNvPr>
          <p:cNvSpPr/>
          <p:nvPr/>
        </p:nvSpPr>
        <p:spPr>
          <a:xfrm>
            <a:off x="4604325" y="113797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BDC1C57B-3C9C-46B8-BD0A-2D73169D348B}"/>
              </a:ext>
            </a:extLst>
          </p:cNvPr>
          <p:cNvSpPr/>
          <p:nvPr/>
        </p:nvSpPr>
        <p:spPr>
          <a:xfrm>
            <a:off x="4599082" y="189982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Horario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4DDDECF0-144A-46B1-B341-DC8FBC986F1B}"/>
              </a:ext>
            </a:extLst>
          </p:cNvPr>
          <p:cNvSpPr/>
          <p:nvPr/>
        </p:nvSpPr>
        <p:spPr>
          <a:xfrm>
            <a:off x="8312216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="" xmlns:a16="http://schemas.microsoft.com/office/drawing/2014/main" id="{4551501D-16D6-43B5-9CC1-38A1D0E37A5C}"/>
              </a:ext>
            </a:extLst>
          </p:cNvPr>
          <p:cNvSpPr/>
          <p:nvPr/>
        </p:nvSpPr>
        <p:spPr>
          <a:xfrm>
            <a:off x="7203899" y="113584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="" xmlns:a16="http://schemas.microsoft.com/office/drawing/2014/main" id="{DA582E47-7B1E-4FC9-AF2B-19816562C53A}"/>
              </a:ext>
            </a:extLst>
          </p:cNvPr>
          <p:cNvCxnSpPr>
            <a:cxnSpLocks/>
          </p:cNvCxnSpPr>
          <p:nvPr/>
        </p:nvCxnSpPr>
        <p:spPr>
          <a:xfrm>
            <a:off x="1574443" y="424952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5F3D12BD-81CB-4A5C-9C22-B4496868062C}"/>
              </a:ext>
            </a:extLst>
          </p:cNvPr>
          <p:cNvCxnSpPr>
            <a:cxnSpLocks/>
          </p:cNvCxnSpPr>
          <p:nvPr/>
        </p:nvCxnSpPr>
        <p:spPr>
          <a:xfrm>
            <a:off x="2727942" y="3665008"/>
            <a:ext cx="0" cy="58452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1574443" y="4249529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881441" y="425518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>
            <a:stCxn id="8" idx="3"/>
          </p:cNvCxnSpPr>
          <p:nvPr/>
        </p:nvCxnSpPr>
        <p:spPr>
          <a:xfrm>
            <a:off x="3608798" y="1484577"/>
            <a:ext cx="4454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="" xmlns:a16="http://schemas.microsoft.com/office/drawing/2014/main" id="{E53D85D2-87E1-48C5-9189-F2F9CCBA8097}"/>
              </a:ext>
            </a:extLst>
          </p:cNvPr>
          <p:cNvCxnSpPr>
            <a:cxnSpLocks/>
          </p:cNvCxnSpPr>
          <p:nvPr/>
        </p:nvCxnSpPr>
        <p:spPr>
          <a:xfrm>
            <a:off x="4059686" y="2211354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148457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="" xmlns:a16="http://schemas.microsoft.com/office/drawing/2014/main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7279244" y="4111960"/>
            <a:ext cx="10075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3316543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Decisão 66">
            <a:extLst>
              <a:ext uri="{FF2B5EF4-FFF2-40B4-BE49-F238E27FC236}">
                <a16:creationId xmlns="" xmlns:a16="http://schemas.microsoft.com/office/drawing/2014/main" id="{508115D7-4056-4CCA-BB18-C941D2FEFE60}"/>
              </a:ext>
            </a:extLst>
          </p:cNvPr>
          <p:cNvSpPr/>
          <p:nvPr/>
        </p:nvSpPr>
        <p:spPr>
          <a:xfrm>
            <a:off x="4448611" y="2140194"/>
            <a:ext cx="150471" cy="15047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="" xmlns:a16="http://schemas.microsoft.com/office/drawing/2014/main" id="{CB0F5D38-951E-478A-8CA7-9F7D8881AE33}"/>
              </a:ext>
            </a:extLst>
          </p:cNvPr>
          <p:cNvSpPr txBox="1"/>
          <p:nvPr/>
        </p:nvSpPr>
        <p:spPr>
          <a:xfrm>
            <a:off x="4994522" y="278664"/>
            <a:ext cx="198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PedaleV!VA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="" xmlns:a16="http://schemas.microsoft.com/office/drawing/2014/main" id="{08A9FFBD-7F95-4273-8323-B353779F9150}"/>
              </a:ext>
            </a:extLst>
          </p:cNvPr>
          <p:cNvSpPr txBox="1"/>
          <p:nvPr/>
        </p:nvSpPr>
        <p:spPr>
          <a:xfrm>
            <a:off x="8480783" y="628326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Restinga Seca, 28  </a:t>
            </a:r>
            <a:r>
              <a:rPr lang="pt-BR" sz="1400" dirty="0"/>
              <a:t>de setembro de </a:t>
            </a:r>
            <a:r>
              <a:rPr lang="pt-BR" sz="1400" dirty="0" smtClean="0"/>
              <a:t>2019 </a:t>
            </a:r>
          </a:p>
          <a:p>
            <a:pPr algn="ctr"/>
            <a:r>
              <a:rPr lang="pt-BR" sz="1400" dirty="0"/>
              <a:t>v</a:t>
            </a:r>
            <a:r>
              <a:rPr lang="pt-BR" sz="1400" dirty="0" smtClean="0"/>
              <a:t>0.0.1 </a:t>
            </a:r>
            <a:endParaRPr lang="pt-BR" sz="1400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H="1" flipV="1">
            <a:off x="4058804" y="1484577"/>
            <a:ext cx="1757" cy="1485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297016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">
            <a:extLst>
              <a:ext uri="{FF2B5EF4-FFF2-40B4-BE49-F238E27FC236}">
                <a16:creationId xmlns="" xmlns:a16="http://schemas.microsoft.com/office/drawing/2014/main" id="{247E6EEB-1C24-4EE4-B38B-3C7AEC53C5CD}"/>
              </a:ext>
            </a:extLst>
          </p:cNvPr>
          <p:cNvSpPr/>
          <p:nvPr/>
        </p:nvSpPr>
        <p:spPr>
          <a:xfrm>
            <a:off x="5508317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Instrutor</a:t>
            </a:r>
            <a:endParaRPr lang="pt-BR" dirty="0"/>
          </a:p>
        </p:txBody>
      </p:sp>
      <p:cxnSp>
        <p:nvCxnSpPr>
          <p:cNvPr id="98" name="Conector reto 97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1490164" y="1454150"/>
            <a:ext cx="0" cy="1854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1454150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10">
            <a:extLst>
              <a:ext uri="{FF2B5EF4-FFF2-40B4-BE49-F238E27FC236}">
                <a16:creationId xmlns="" xmlns:a16="http://schemas.microsoft.com/office/drawing/2014/main" id="{BDC1C57B-3C9C-46B8-BD0A-2D73169D348B}"/>
              </a:ext>
            </a:extLst>
          </p:cNvPr>
          <p:cNvSpPr/>
          <p:nvPr/>
        </p:nvSpPr>
        <p:spPr>
          <a:xfrm>
            <a:off x="4582369" y="265186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Zona</a:t>
            </a:r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/>
          <p:nvPr/>
        </p:nvCxnSpPr>
        <p:spPr>
          <a:xfrm>
            <a:off x="3615148" y="3347790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448611" y="3347790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445144" y="3709499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963150" y="370949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966539" y="407120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/>
          <p:nvPr/>
        </p:nvCxnSpPr>
        <p:spPr>
          <a:xfrm>
            <a:off x="6355844" y="1455602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729546" y="5632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View_V!VA</a:t>
            </a:r>
            <a:endParaRPr lang="pt-BR" sz="1200" dirty="0"/>
          </a:p>
        </p:txBody>
      </p:sp>
      <p:cxnSp>
        <p:nvCxnSpPr>
          <p:cNvPr id="76" name="Conector reto 75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729546" y="5610226"/>
            <a:ext cx="0" cy="960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674192" y="608229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192198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Control</a:t>
            </a:r>
            <a:r>
              <a:rPr lang="pt-BR" sz="1100" dirty="0" smtClean="0"/>
              <a:t>_V!VA</a:t>
            </a:r>
            <a:endParaRPr lang="pt-BR" sz="1100" dirty="0"/>
          </a:p>
        </p:txBody>
      </p:sp>
      <p:sp>
        <p:nvSpPr>
          <p:cNvPr id="78" name="Elipse 77"/>
          <p:cNvSpPr/>
          <p:nvPr/>
        </p:nvSpPr>
        <p:spPr>
          <a:xfrm>
            <a:off x="6651983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Base_V!VA</a:t>
            </a:r>
            <a:endParaRPr lang="pt-BR" sz="1200" dirty="0"/>
          </a:p>
        </p:txBody>
      </p:sp>
      <p:cxnSp>
        <p:nvCxnSpPr>
          <p:cNvPr id="79" name="Conector reto 78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118688" y="607317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702783" y="6519455"/>
            <a:ext cx="824095" cy="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571500" y="1454150"/>
            <a:ext cx="906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565298" y="1461758"/>
            <a:ext cx="6202" cy="461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142254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56529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9">
            <a:extLst>
              <a:ext uri="{FF2B5EF4-FFF2-40B4-BE49-F238E27FC236}">
                <a16:creationId xmlns="" xmlns:a16="http://schemas.microsoft.com/office/drawing/2014/main" id="{37434C89-D090-4751-833D-FAE29E5C19FD}"/>
              </a:ext>
            </a:extLst>
          </p:cNvPr>
          <p:cNvSpPr/>
          <p:nvPr/>
        </p:nvSpPr>
        <p:spPr>
          <a:xfrm>
            <a:off x="7189307" y="1135846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</a:t>
            </a:r>
            <a:endParaRPr lang="pt-BR" dirty="0" smtClean="0"/>
          </a:p>
        </p:txBody>
      </p:sp>
      <p:sp>
        <p:nvSpPr>
          <p:cNvPr id="46" name="Retângulo: Cantos Arredondados 9">
            <a:extLst>
              <a:ext uri="{FF2B5EF4-FFF2-40B4-BE49-F238E27FC236}">
                <a16:creationId xmlns="" xmlns:a16="http://schemas.microsoft.com/office/drawing/2014/main" id="{37434C89-D090-4751-833D-FAE29E5C19FD}"/>
              </a:ext>
            </a:extLst>
          </p:cNvPr>
          <p:cNvSpPr/>
          <p:nvPr/>
        </p:nvSpPr>
        <p:spPr>
          <a:xfrm>
            <a:off x="8316103" y="3808052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0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0" y="0"/>
            <a:ext cx="12233460" cy="6858000"/>
          </a:xfrm>
        </p:spPr>
      </p:pic>
    </p:spTree>
    <p:extLst>
      <p:ext uri="{BB962C8B-B14F-4D97-AF65-F5344CB8AC3E}">
        <p14:creationId xmlns:p14="http://schemas.microsoft.com/office/powerpoint/2010/main" val="1275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380</TotalTime>
  <Words>25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Waliston Belles</cp:lastModifiedBy>
  <cp:revision>21</cp:revision>
  <dcterms:created xsi:type="dcterms:W3CDTF">2019-09-10T18:54:59Z</dcterms:created>
  <dcterms:modified xsi:type="dcterms:W3CDTF">2019-09-28T12:47:15Z</dcterms:modified>
</cp:coreProperties>
</file>