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3189" autoAdjust="0"/>
  </p:normalViewPr>
  <p:slideViewPr>
    <p:cSldViewPr snapToGrid="0">
      <p:cViewPr>
        <p:scale>
          <a:sx n="75" d="100"/>
          <a:sy n="75" d="100"/>
        </p:scale>
        <p:origin x="540" y="3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91D7FD-4BAA-4817-BA3D-C911857F3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D29839F-6BCF-46A1-8A43-7BC6F5675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57B1A1B-1474-4D4A-A4EC-F2020400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F8965A2-6409-47AB-98F1-B7450B7D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D2520ED-F7EE-463D-9950-414A2D18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24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9236A5C-1CCD-4554-8EDB-FCFB4CA6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879B7875-584E-4599-8D94-5412CDB91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B859E2F-D9B2-4CA9-95EA-235040AF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9CB4C8B-B25E-4BF4-800A-6B765E81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DFBA395-D8E7-46CC-A133-423027E7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19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78BD8CFC-0EFC-4DF1-AB2D-7C2DC66A3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131CCCE1-5CEF-4888-8BA8-C3B0D3F42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B5F1ED4-81EF-453A-867C-94875AEE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AB390E3-5FE8-4052-9C16-94EF681E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346EDA0-3EAC-43DB-B86B-6807BACE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66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823CF9-FFF3-464D-8484-DF0F35BC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F18404F-E038-4286-A6A0-78E52238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847AEFC-51FD-4F2A-9289-9C7CA76F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8EB43FE-3163-4417-BF22-42814469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1A6E150-10C7-455B-BD8D-FB559C6D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9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DCABC34-53EC-4267-A815-79BA6DFC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13DDB081-C19F-403D-BFFF-CDACE262E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813E7EB-93FC-49EE-9D60-1DFE8492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B025B02-A5D0-4408-B61E-286EB687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8D7B3A3-74EA-425A-9E67-FBCB9829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28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3D9661A-A8A8-4F11-9BC0-0D367350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A2DA3FF-18CE-4E6F-8ABC-E30186031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58CAC1E-D9CF-41E0-BA37-77A400A9B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7EDCD39-5980-4821-888B-D589349F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4DEC340-AA9E-4E70-98F3-BEFF611A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1ED80F-5467-4757-B256-687A4F74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29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8CA2A67-EC99-4515-87F2-438C3F64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92ADC00-0175-4B46-9EE1-65A14FD11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76C1A782-D25E-42F2-9FE9-FB82C618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6AE845D2-EFE8-4F5D-8854-F5B0DFC07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DB67B1DB-51EE-4A05-856F-F4F1E6DB6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4C13509-473B-46E3-BADD-8A7B723D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92D2A833-6909-4A59-9D84-4EDBAF5B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07BDD2AE-6B9D-4CE9-A52E-17DA4BA9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37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774EB4-CE4D-4E59-A072-99FF8290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C328D5D-DC91-41EF-B214-E23D521B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AF805642-D279-40F2-8FE0-AF79E04B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38894973-4563-49C0-9316-6CED990A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87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6928B9CA-78ED-4E0B-8D55-177ABCD7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8BAA637A-C6D5-4EE1-9FB9-28789583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82B9BDE-58F1-4EF3-B80B-B568202E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04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F8D8C-24D5-4FAC-9DC4-2B536429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F7CF04E-45FE-4817-B174-97F400310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6ED907C-14B0-414A-8312-9FBCEEE88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8F57C88E-0CE9-4A2F-BC11-62CEEE04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BEC36FB-3FAC-44A6-B866-1A4C8F02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88A680CC-DDF6-4E4A-A410-51B586BC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53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F5085C-DF6B-45D7-A03B-554189D8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4BFCAC72-6B26-4E17-82E8-76FE1108D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380348AA-7468-4A6A-96DE-0099B96F4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87A3C73F-0AC4-4D13-920F-F58BD7F2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E4DA-341A-437B-944B-3DB1D1B2090A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9E775C61-6AAE-40DE-80B8-8C860142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2CEF04BC-AF58-416F-BE9A-B020FD05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93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C06A5C8C-751B-4EFC-9B87-8EA64368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2AF427E6-B9E1-4640-A10B-8F378C203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813B230-CD41-4A9D-8246-63B09FC71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EE4DA-341A-437B-944B-3DB1D1B2090A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C005270-241B-46D7-BDCB-0DF73A5FC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0865DF4-0032-411C-9627-54FC31518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06350-F006-4649-A85F-51630F9CE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74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5617D347-095C-4EDD-8A21-81346285C0AE}"/>
              </a:ext>
            </a:extLst>
          </p:cNvPr>
          <p:cNvSpPr/>
          <p:nvPr/>
        </p:nvSpPr>
        <p:spPr>
          <a:xfrm>
            <a:off x="1418467" y="2771412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Usuario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B441271A-2DB2-4EA4-9F19-236DDE4A27FA}"/>
              </a:ext>
            </a:extLst>
          </p:cNvPr>
          <p:cNvSpPr/>
          <p:nvPr/>
        </p:nvSpPr>
        <p:spPr>
          <a:xfrm>
            <a:off x="235920" y="4354250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Ciclista</a:t>
            </a:r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247E6EEB-1C24-4EE4-B38B-3C7AEC53C5CD}"/>
              </a:ext>
            </a:extLst>
          </p:cNvPr>
          <p:cNvSpPr/>
          <p:nvPr/>
        </p:nvSpPr>
        <p:spPr>
          <a:xfrm>
            <a:off x="2323222" y="4362931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Profissional</a:t>
            </a:r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86F055F3-A6DB-4930-8BEE-20A5386FCF0D}"/>
              </a:ext>
            </a:extLst>
          </p:cNvPr>
          <p:cNvSpPr/>
          <p:nvPr/>
        </p:nvSpPr>
        <p:spPr>
          <a:xfrm>
            <a:off x="3846654" y="2083445"/>
            <a:ext cx="1770927" cy="63660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Turmas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37434C89-D090-4751-833D-FAE29E5C19FD}"/>
              </a:ext>
            </a:extLst>
          </p:cNvPr>
          <p:cNvSpPr/>
          <p:nvPr/>
        </p:nvSpPr>
        <p:spPr>
          <a:xfrm>
            <a:off x="6421395" y="1232472"/>
            <a:ext cx="1770927" cy="63660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Locais</a:t>
            </a:r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BDC1C57B-3C9C-46B8-BD0A-2D73169D348B}"/>
              </a:ext>
            </a:extLst>
          </p:cNvPr>
          <p:cNvSpPr/>
          <p:nvPr/>
        </p:nvSpPr>
        <p:spPr>
          <a:xfrm>
            <a:off x="6424513" y="2095379"/>
            <a:ext cx="1770927" cy="63660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Horario</a:t>
            </a:r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xmlns="" id="{4DDDECF0-144A-46B1-B341-DC8FBC986F1B}"/>
              </a:ext>
            </a:extLst>
          </p:cNvPr>
          <p:cNvSpPr/>
          <p:nvPr/>
        </p:nvSpPr>
        <p:spPr>
          <a:xfrm>
            <a:off x="8995032" y="3848613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Rotas</a:t>
            </a:r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xmlns="" id="{4551501D-16D6-43B5-9CC1-38A1D0E37A5C}"/>
              </a:ext>
            </a:extLst>
          </p:cNvPr>
          <p:cNvSpPr/>
          <p:nvPr/>
        </p:nvSpPr>
        <p:spPr>
          <a:xfrm>
            <a:off x="9022984" y="2105446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Pontos</a:t>
            </a:r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xmlns="" id="{DA582E47-7B1E-4FC9-AF2B-19816562C53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21384" y="3992541"/>
            <a:ext cx="0" cy="361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xmlns="" id="{5F3D12BD-81CB-4A5C-9C22-B4496868062C}"/>
              </a:ext>
            </a:extLst>
          </p:cNvPr>
          <p:cNvCxnSpPr>
            <a:cxnSpLocks/>
          </p:cNvCxnSpPr>
          <p:nvPr/>
        </p:nvCxnSpPr>
        <p:spPr>
          <a:xfrm>
            <a:off x="2180468" y="3408020"/>
            <a:ext cx="0" cy="584521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xmlns="" id="{F2096BAB-D5C4-47C8-A930-CDB9C4495E80}"/>
              </a:ext>
            </a:extLst>
          </p:cNvPr>
          <p:cNvCxnSpPr/>
          <p:nvPr/>
        </p:nvCxnSpPr>
        <p:spPr>
          <a:xfrm>
            <a:off x="1121384" y="3992541"/>
            <a:ext cx="21065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xmlns="" id="{7DC76B42-8877-4509-ADC0-74DFA6AFA042}"/>
              </a:ext>
            </a:extLst>
          </p:cNvPr>
          <p:cNvCxnSpPr>
            <a:cxnSpLocks/>
          </p:cNvCxnSpPr>
          <p:nvPr/>
        </p:nvCxnSpPr>
        <p:spPr>
          <a:xfrm>
            <a:off x="3227978" y="3992541"/>
            <a:ext cx="0" cy="361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xmlns="" id="{B2D25110-7D4B-46E9-B090-9B2F3021C20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89394" y="3089716"/>
            <a:ext cx="3312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xmlns="" id="{379A6EDB-D8D9-4059-B033-6C43B669DFBE}"/>
              </a:ext>
            </a:extLst>
          </p:cNvPr>
          <p:cNvCxnSpPr>
            <a:stCxn id="8" idx="3"/>
          </p:cNvCxnSpPr>
          <p:nvPr/>
        </p:nvCxnSpPr>
        <p:spPr>
          <a:xfrm>
            <a:off x="5617581" y="2401749"/>
            <a:ext cx="4454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xmlns="" id="{45F3DB6C-B02F-44DC-AD25-7A53EFCFE467}"/>
              </a:ext>
            </a:extLst>
          </p:cNvPr>
          <p:cNvCxnSpPr>
            <a:cxnSpLocks/>
          </p:cNvCxnSpPr>
          <p:nvPr/>
        </p:nvCxnSpPr>
        <p:spPr>
          <a:xfrm flipV="1">
            <a:off x="6058231" y="1574503"/>
            <a:ext cx="0" cy="1394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xmlns="" id="{E53D85D2-87E1-48C5-9189-F2F9CCBA8097}"/>
              </a:ext>
            </a:extLst>
          </p:cNvPr>
          <p:cNvCxnSpPr>
            <a:cxnSpLocks/>
          </p:cNvCxnSpPr>
          <p:nvPr/>
        </p:nvCxnSpPr>
        <p:spPr>
          <a:xfrm>
            <a:off x="6057728" y="2401854"/>
            <a:ext cx="388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xmlns="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6041853" y="1574503"/>
            <a:ext cx="388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xmlns="" id="{3B39D23B-96F5-4E63-85CD-581B86C34929}"/>
              </a:ext>
            </a:extLst>
          </p:cNvPr>
          <p:cNvCxnSpPr>
            <a:cxnSpLocks/>
          </p:cNvCxnSpPr>
          <p:nvPr/>
        </p:nvCxnSpPr>
        <p:spPr>
          <a:xfrm>
            <a:off x="8585399" y="4123087"/>
            <a:ext cx="3989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xmlns="" id="{86E3BD9F-C548-49DC-81AA-EA34A251C48A}"/>
              </a:ext>
            </a:extLst>
          </p:cNvPr>
          <p:cNvCxnSpPr>
            <a:cxnSpLocks/>
          </p:cNvCxnSpPr>
          <p:nvPr/>
        </p:nvCxnSpPr>
        <p:spPr>
          <a:xfrm flipV="1">
            <a:off x="8590292" y="3097310"/>
            <a:ext cx="6311" cy="1036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xmlns="" id="{659EFC6E-1745-44EC-A544-63CCA2EC58E0}"/>
              </a:ext>
            </a:extLst>
          </p:cNvPr>
          <p:cNvCxnSpPr>
            <a:cxnSpLocks/>
          </p:cNvCxnSpPr>
          <p:nvPr/>
        </p:nvCxnSpPr>
        <p:spPr>
          <a:xfrm>
            <a:off x="8196102" y="3100648"/>
            <a:ext cx="388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xmlns="" id="{84BF3A0B-F685-4B36-B8F8-008B0EF2B694}"/>
              </a:ext>
            </a:extLst>
          </p:cNvPr>
          <p:cNvCxnSpPr>
            <a:cxnSpLocks/>
          </p:cNvCxnSpPr>
          <p:nvPr/>
        </p:nvCxnSpPr>
        <p:spPr>
          <a:xfrm>
            <a:off x="3515421" y="2386316"/>
            <a:ext cx="3312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uxograma: Decisão 66">
            <a:extLst>
              <a:ext uri="{FF2B5EF4-FFF2-40B4-BE49-F238E27FC236}">
                <a16:creationId xmlns:a16="http://schemas.microsoft.com/office/drawing/2014/main" xmlns="" id="{508115D7-4056-4CCA-BB18-C941D2FEFE60}"/>
              </a:ext>
            </a:extLst>
          </p:cNvPr>
          <p:cNvSpPr/>
          <p:nvPr/>
        </p:nvSpPr>
        <p:spPr>
          <a:xfrm>
            <a:off x="6272071" y="2326619"/>
            <a:ext cx="150471" cy="15047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Fluxograma: Decisão 67">
            <a:extLst>
              <a:ext uri="{FF2B5EF4-FFF2-40B4-BE49-F238E27FC236}">
                <a16:creationId xmlns:a16="http://schemas.microsoft.com/office/drawing/2014/main" xmlns="" id="{610C35A9-595B-4841-8A61-137FDF3D586A}"/>
              </a:ext>
            </a:extLst>
          </p:cNvPr>
          <p:cNvSpPr/>
          <p:nvPr/>
        </p:nvSpPr>
        <p:spPr>
          <a:xfrm>
            <a:off x="3194369" y="3013400"/>
            <a:ext cx="150471" cy="15047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xmlns="" id="{CB0F5D38-951E-478A-8CA7-9F7D8881AE33}"/>
              </a:ext>
            </a:extLst>
          </p:cNvPr>
          <p:cNvSpPr txBox="1"/>
          <p:nvPr/>
        </p:nvSpPr>
        <p:spPr>
          <a:xfrm>
            <a:off x="4105724" y="250807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err="1"/>
              <a:t>PedaleV!VA</a:t>
            </a:r>
            <a:endParaRPr lang="pt-BR" u="sng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xmlns="" id="{08A9FFBD-7F95-4273-8323-B353779F9150}"/>
              </a:ext>
            </a:extLst>
          </p:cNvPr>
          <p:cNvSpPr txBox="1"/>
          <p:nvPr/>
        </p:nvSpPr>
        <p:spPr>
          <a:xfrm>
            <a:off x="9073784" y="6514536"/>
            <a:ext cx="298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Bagé, 27  de setembro de 2019 – V1.0 </a:t>
            </a:r>
            <a:endParaRPr lang="pt-BR" sz="1400" dirty="0"/>
          </a:p>
        </p:txBody>
      </p:sp>
      <p:sp>
        <p:nvSpPr>
          <p:cNvPr id="57" name="Retângulo: Cantos Arredondados 10">
            <a:extLst>
              <a:ext uri="{FF2B5EF4-FFF2-40B4-BE49-F238E27FC236}">
                <a16:creationId xmlns:a16="http://schemas.microsoft.com/office/drawing/2014/main" xmlns="" id="{BDC1C57B-3C9C-46B8-BD0A-2D73169D348B}"/>
              </a:ext>
            </a:extLst>
          </p:cNvPr>
          <p:cNvSpPr/>
          <p:nvPr/>
        </p:nvSpPr>
        <p:spPr>
          <a:xfrm>
            <a:off x="6424512" y="2935270"/>
            <a:ext cx="1770927" cy="63660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Instrutor</a:t>
            </a:r>
            <a:endParaRPr lang="pt-BR" dirty="0"/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xmlns="" id="{45F3DB6C-B02F-44DC-AD25-7A53EFCFE467}"/>
              </a:ext>
            </a:extLst>
          </p:cNvPr>
          <p:cNvCxnSpPr>
            <a:cxnSpLocks/>
          </p:cNvCxnSpPr>
          <p:nvPr/>
        </p:nvCxnSpPr>
        <p:spPr>
          <a:xfrm flipV="1">
            <a:off x="6057728" y="1854393"/>
            <a:ext cx="0" cy="1394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xmlns="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6044234" y="3257936"/>
            <a:ext cx="388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xmlns="" id="{8986E891-DFD6-4B73-942D-C1D0CF4297BF}"/>
              </a:ext>
            </a:extLst>
          </p:cNvPr>
          <p:cNvCxnSpPr>
            <a:cxnSpLocks/>
          </p:cNvCxnSpPr>
          <p:nvPr/>
        </p:nvCxnSpPr>
        <p:spPr>
          <a:xfrm>
            <a:off x="4094149" y="4672554"/>
            <a:ext cx="18360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xmlns="" id="{45F3DB6C-B02F-44DC-AD25-7A53EFCFE467}"/>
              </a:ext>
            </a:extLst>
          </p:cNvPr>
          <p:cNvCxnSpPr>
            <a:cxnSpLocks/>
          </p:cNvCxnSpPr>
          <p:nvPr/>
        </p:nvCxnSpPr>
        <p:spPr>
          <a:xfrm flipV="1">
            <a:off x="5913869" y="3278536"/>
            <a:ext cx="0" cy="1394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xmlns="" id="{137CB4A4-DE11-4FFF-B8E7-468BBF3C6BEB}"/>
              </a:ext>
            </a:extLst>
          </p:cNvPr>
          <p:cNvCxnSpPr>
            <a:cxnSpLocks/>
          </p:cNvCxnSpPr>
          <p:nvPr/>
        </p:nvCxnSpPr>
        <p:spPr>
          <a:xfrm>
            <a:off x="5898125" y="3257936"/>
            <a:ext cx="388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: Cantos Arredondados 6">
            <a:extLst>
              <a:ext uri="{FF2B5EF4-FFF2-40B4-BE49-F238E27FC236}">
                <a16:creationId xmlns:a16="http://schemas.microsoft.com/office/drawing/2014/main" xmlns="" id="{247E6EEB-1C24-4EE4-B38B-3C7AEC53C5CD}"/>
              </a:ext>
            </a:extLst>
          </p:cNvPr>
          <p:cNvSpPr/>
          <p:nvPr/>
        </p:nvSpPr>
        <p:spPr>
          <a:xfrm>
            <a:off x="6419247" y="2922729"/>
            <a:ext cx="1770927" cy="63660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Instrutor</a:t>
            </a:r>
            <a:endParaRPr lang="pt-BR" dirty="0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xmlns="" id="{45F3DB6C-B02F-44DC-AD25-7A53EFCFE467}"/>
              </a:ext>
            </a:extLst>
          </p:cNvPr>
          <p:cNvCxnSpPr>
            <a:cxnSpLocks/>
          </p:cNvCxnSpPr>
          <p:nvPr/>
        </p:nvCxnSpPr>
        <p:spPr>
          <a:xfrm flipV="1">
            <a:off x="11311125" y="2359820"/>
            <a:ext cx="0" cy="18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xmlns="" id="{3B39D23B-96F5-4E63-85CD-581B86C34929}"/>
              </a:ext>
            </a:extLst>
          </p:cNvPr>
          <p:cNvCxnSpPr>
            <a:cxnSpLocks/>
          </p:cNvCxnSpPr>
          <p:nvPr/>
        </p:nvCxnSpPr>
        <p:spPr>
          <a:xfrm>
            <a:off x="10793911" y="2369556"/>
            <a:ext cx="517214" cy="48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xmlns="" id="{3B39D23B-96F5-4E63-85CD-581B86C34929}"/>
              </a:ext>
            </a:extLst>
          </p:cNvPr>
          <p:cNvCxnSpPr>
            <a:cxnSpLocks/>
          </p:cNvCxnSpPr>
          <p:nvPr/>
        </p:nvCxnSpPr>
        <p:spPr>
          <a:xfrm>
            <a:off x="10765959" y="4189302"/>
            <a:ext cx="5451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9950172" y="829869"/>
            <a:ext cx="8970" cy="1265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626117" y="800100"/>
            <a:ext cx="25673" cy="355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609322" y="799558"/>
            <a:ext cx="9324472" cy="30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xmlns="" id="{45F3DB6C-B02F-44DC-AD25-7A53EFCFE467}"/>
              </a:ext>
            </a:extLst>
          </p:cNvPr>
          <p:cNvCxnSpPr>
            <a:cxnSpLocks/>
          </p:cNvCxnSpPr>
          <p:nvPr/>
        </p:nvCxnSpPr>
        <p:spPr>
          <a:xfrm flipV="1">
            <a:off x="3515421" y="2359820"/>
            <a:ext cx="0" cy="737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3467644" y="27198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Inscreve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625809" y="1145584"/>
            <a:ext cx="57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Tem</a:t>
            </a:r>
            <a:endParaRPr lang="pt-BR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5601249" y="4841303"/>
            <a:ext cx="296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É</a:t>
            </a:r>
          </a:p>
          <a:p>
            <a:endParaRPr lang="pt-BR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8190174" y="4353708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Define</a:t>
            </a:r>
            <a:endParaRPr lang="pt-BR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10350449" y="3308937"/>
            <a:ext cx="81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Geram</a:t>
            </a:r>
            <a:endParaRPr lang="pt-BR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254149" y="86371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Acumulam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0399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</dc:creator>
  <cp:lastModifiedBy>Waliston Belles</cp:lastModifiedBy>
  <cp:revision>13</cp:revision>
  <dcterms:created xsi:type="dcterms:W3CDTF">2019-09-10T18:54:59Z</dcterms:created>
  <dcterms:modified xsi:type="dcterms:W3CDTF">2019-09-28T01:35:35Z</dcterms:modified>
</cp:coreProperties>
</file>