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5121E-66A7-4D90-A24D-CE8A44806C3D}" type="datetimeFigureOut">
              <a:rPr lang="en-US" smtClean="0"/>
              <a:t>9/28/2024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3567EA-1252-4BCC-988E-B507E42952BD}" type="slidenum">
              <a:rPr lang="en-US" smtClean="0"/>
              <a:t>‹#›</a:t>
            </a:fld>
            <a:endParaRPr lang="en-US"/>
          </a:p>
        </p:txBody>
      </p:sp>
    </p:spTree>
    <p:extLst>
      <p:ext uri="{BB962C8B-B14F-4D97-AF65-F5344CB8AC3E}">
        <p14:creationId xmlns:p14="http://schemas.microsoft.com/office/powerpoint/2010/main" val="314599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3567EA-1252-4BCC-988E-B507E42952BD}" type="slidenum">
              <a:rPr lang="en-US" smtClean="0"/>
              <a:t>1</a:t>
            </a:fld>
            <a:endParaRPr lang="en-US"/>
          </a:p>
        </p:txBody>
      </p:sp>
    </p:spTree>
    <p:extLst>
      <p:ext uri="{BB962C8B-B14F-4D97-AF65-F5344CB8AC3E}">
        <p14:creationId xmlns:p14="http://schemas.microsoft.com/office/powerpoint/2010/main" val="2911196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3567EA-1252-4BCC-988E-B507E42952BD}" type="slidenum">
              <a:rPr lang="en-US" smtClean="0"/>
              <a:t>2</a:t>
            </a:fld>
            <a:endParaRPr lang="en-US"/>
          </a:p>
        </p:txBody>
      </p:sp>
    </p:spTree>
    <p:extLst>
      <p:ext uri="{BB962C8B-B14F-4D97-AF65-F5344CB8AC3E}">
        <p14:creationId xmlns:p14="http://schemas.microsoft.com/office/powerpoint/2010/main" val="3847185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30450-CF34-05C2-DC76-410650EAC7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F8077C-2E93-65BE-9AB7-286302C2B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A70170-6AC2-56F6-5D7E-A7A49025E1E5}"/>
              </a:ext>
            </a:extLst>
          </p:cNvPr>
          <p:cNvSpPr>
            <a:spLocks noGrp="1"/>
          </p:cNvSpPr>
          <p:nvPr>
            <p:ph type="dt" sz="half" idx="10"/>
          </p:nvPr>
        </p:nvSpPr>
        <p:spPr/>
        <p:txBody>
          <a:bodyPr/>
          <a:lstStyle/>
          <a:p>
            <a:fld id="{136E6B42-26CA-4247-ABC4-300E3E5E0614}" type="datetimeFigureOut">
              <a:rPr lang="en-US" smtClean="0"/>
              <a:t>9/28/2024</a:t>
            </a:fld>
            <a:endParaRPr lang="en-US"/>
          </a:p>
        </p:txBody>
      </p:sp>
      <p:sp>
        <p:nvSpPr>
          <p:cNvPr id="5" name="Footer Placeholder 4">
            <a:extLst>
              <a:ext uri="{FF2B5EF4-FFF2-40B4-BE49-F238E27FC236}">
                <a16:creationId xmlns:a16="http://schemas.microsoft.com/office/drawing/2014/main" id="{4AA4B89A-92B1-7C54-FFAE-20877DED8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7C4F3-4F49-4BEF-798F-BCCEBB982B65}"/>
              </a:ext>
            </a:extLst>
          </p:cNvPr>
          <p:cNvSpPr>
            <a:spLocks noGrp="1"/>
          </p:cNvSpPr>
          <p:nvPr>
            <p:ph type="sldNum" sz="quarter" idx="12"/>
          </p:nvPr>
        </p:nvSpPr>
        <p:spPr/>
        <p:txBody>
          <a:bodyPr/>
          <a:lstStyle/>
          <a:p>
            <a:fld id="{E17C37CF-3BA0-4469-8F5F-6FE7A01B555F}" type="slidenum">
              <a:rPr lang="en-US" smtClean="0"/>
              <a:t>‹#›</a:t>
            </a:fld>
            <a:endParaRPr lang="en-US"/>
          </a:p>
        </p:txBody>
      </p:sp>
    </p:spTree>
    <p:extLst>
      <p:ext uri="{BB962C8B-B14F-4D97-AF65-F5344CB8AC3E}">
        <p14:creationId xmlns:p14="http://schemas.microsoft.com/office/powerpoint/2010/main" val="1277508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B21F3-CED6-26DC-6608-45F3F9015B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9A1FCE-072A-FFF3-90EB-02603C5737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D4041-D64F-17DB-552E-1C21C2B91A3F}"/>
              </a:ext>
            </a:extLst>
          </p:cNvPr>
          <p:cNvSpPr>
            <a:spLocks noGrp="1"/>
          </p:cNvSpPr>
          <p:nvPr>
            <p:ph type="dt" sz="half" idx="10"/>
          </p:nvPr>
        </p:nvSpPr>
        <p:spPr/>
        <p:txBody>
          <a:bodyPr/>
          <a:lstStyle/>
          <a:p>
            <a:fld id="{136E6B42-26CA-4247-ABC4-300E3E5E0614}" type="datetimeFigureOut">
              <a:rPr lang="en-US" smtClean="0"/>
              <a:t>9/28/2024</a:t>
            </a:fld>
            <a:endParaRPr lang="en-US"/>
          </a:p>
        </p:txBody>
      </p:sp>
      <p:sp>
        <p:nvSpPr>
          <p:cNvPr id="5" name="Footer Placeholder 4">
            <a:extLst>
              <a:ext uri="{FF2B5EF4-FFF2-40B4-BE49-F238E27FC236}">
                <a16:creationId xmlns:a16="http://schemas.microsoft.com/office/drawing/2014/main" id="{A81B7743-91B0-3E39-553B-6B56A42FB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530DE-08F1-0BC9-0813-2A37814B2141}"/>
              </a:ext>
            </a:extLst>
          </p:cNvPr>
          <p:cNvSpPr>
            <a:spLocks noGrp="1"/>
          </p:cNvSpPr>
          <p:nvPr>
            <p:ph type="sldNum" sz="quarter" idx="12"/>
          </p:nvPr>
        </p:nvSpPr>
        <p:spPr/>
        <p:txBody>
          <a:bodyPr/>
          <a:lstStyle/>
          <a:p>
            <a:fld id="{E17C37CF-3BA0-4469-8F5F-6FE7A01B555F}" type="slidenum">
              <a:rPr lang="en-US" smtClean="0"/>
              <a:t>‹#›</a:t>
            </a:fld>
            <a:endParaRPr lang="en-US"/>
          </a:p>
        </p:txBody>
      </p:sp>
    </p:spTree>
    <p:extLst>
      <p:ext uri="{BB962C8B-B14F-4D97-AF65-F5344CB8AC3E}">
        <p14:creationId xmlns:p14="http://schemas.microsoft.com/office/powerpoint/2010/main" val="407741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7E68BE-3676-D93C-89EB-D90C0BCB43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1F3DD6-4D68-A900-3A40-D76F2456EB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44EFB0-7D68-E99E-AE8D-B2D41E864CC1}"/>
              </a:ext>
            </a:extLst>
          </p:cNvPr>
          <p:cNvSpPr>
            <a:spLocks noGrp="1"/>
          </p:cNvSpPr>
          <p:nvPr>
            <p:ph type="dt" sz="half" idx="10"/>
          </p:nvPr>
        </p:nvSpPr>
        <p:spPr/>
        <p:txBody>
          <a:bodyPr/>
          <a:lstStyle/>
          <a:p>
            <a:fld id="{136E6B42-26CA-4247-ABC4-300E3E5E0614}" type="datetimeFigureOut">
              <a:rPr lang="en-US" smtClean="0"/>
              <a:t>9/28/2024</a:t>
            </a:fld>
            <a:endParaRPr lang="en-US"/>
          </a:p>
        </p:txBody>
      </p:sp>
      <p:sp>
        <p:nvSpPr>
          <p:cNvPr id="5" name="Footer Placeholder 4">
            <a:extLst>
              <a:ext uri="{FF2B5EF4-FFF2-40B4-BE49-F238E27FC236}">
                <a16:creationId xmlns:a16="http://schemas.microsoft.com/office/drawing/2014/main" id="{BEE04B1A-DBCE-F4CD-4499-3B799A048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F36A7-545D-787C-B36C-C70BF823D68F}"/>
              </a:ext>
            </a:extLst>
          </p:cNvPr>
          <p:cNvSpPr>
            <a:spLocks noGrp="1"/>
          </p:cNvSpPr>
          <p:nvPr>
            <p:ph type="sldNum" sz="quarter" idx="12"/>
          </p:nvPr>
        </p:nvSpPr>
        <p:spPr/>
        <p:txBody>
          <a:bodyPr/>
          <a:lstStyle/>
          <a:p>
            <a:fld id="{E17C37CF-3BA0-4469-8F5F-6FE7A01B555F}" type="slidenum">
              <a:rPr lang="en-US" smtClean="0"/>
              <a:t>‹#›</a:t>
            </a:fld>
            <a:endParaRPr lang="en-US"/>
          </a:p>
        </p:txBody>
      </p:sp>
    </p:spTree>
    <p:extLst>
      <p:ext uri="{BB962C8B-B14F-4D97-AF65-F5344CB8AC3E}">
        <p14:creationId xmlns:p14="http://schemas.microsoft.com/office/powerpoint/2010/main" val="242510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B9555-D8BE-9509-2B8F-392A3F3C52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05D8DC-1B93-81FB-6A25-8922425ED5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09684B-3615-175D-AFF2-9C0BFE5CEA6B}"/>
              </a:ext>
            </a:extLst>
          </p:cNvPr>
          <p:cNvSpPr>
            <a:spLocks noGrp="1"/>
          </p:cNvSpPr>
          <p:nvPr>
            <p:ph type="dt" sz="half" idx="10"/>
          </p:nvPr>
        </p:nvSpPr>
        <p:spPr/>
        <p:txBody>
          <a:bodyPr/>
          <a:lstStyle/>
          <a:p>
            <a:fld id="{136E6B42-26CA-4247-ABC4-300E3E5E0614}" type="datetimeFigureOut">
              <a:rPr lang="en-US" smtClean="0"/>
              <a:t>9/28/2024</a:t>
            </a:fld>
            <a:endParaRPr lang="en-US"/>
          </a:p>
        </p:txBody>
      </p:sp>
      <p:sp>
        <p:nvSpPr>
          <p:cNvPr id="5" name="Footer Placeholder 4">
            <a:extLst>
              <a:ext uri="{FF2B5EF4-FFF2-40B4-BE49-F238E27FC236}">
                <a16:creationId xmlns:a16="http://schemas.microsoft.com/office/drawing/2014/main" id="{9CA5D61C-908D-F3CC-5E70-826B91F9D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BEECA-2715-20D6-42A1-77CCABDE4862}"/>
              </a:ext>
            </a:extLst>
          </p:cNvPr>
          <p:cNvSpPr>
            <a:spLocks noGrp="1"/>
          </p:cNvSpPr>
          <p:nvPr>
            <p:ph type="sldNum" sz="quarter" idx="12"/>
          </p:nvPr>
        </p:nvSpPr>
        <p:spPr/>
        <p:txBody>
          <a:bodyPr/>
          <a:lstStyle/>
          <a:p>
            <a:fld id="{E17C37CF-3BA0-4469-8F5F-6FE7A01B555F}" type="slidenum">
              <a:rPr lang="en-US" smtClean="0"/>
              <a:t>‹#›</a:t>
            </a:fld>
            <a:endParaRPr lang="en-US"/>
          </a:p>
        </p:txBody>
      </p:sp>
    </p:spTree>
    <p:extLst>
      <p:ext uri="{BB962C8B-B14F-4D97-AF65-F5344CB8AC3E}">
        <p14:creationId xmlns:p14="http://schemas.microsoft.com/office/powerpoint/2010/main" val="270298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E759-C20F-3D90-45C7-289765BB49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C74507-C2B8-6EE3-664A-F124091EA8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679DF5-72E6-61B0-2652-B781669F14E9}"/>
              </a:ext>
            </a:extLst>
          </p:cNvPr>
          <p:cNvSpPr>
            <a:spLocks noGrp="1"/>
          </p:cNvSpPr>
          <p:nvPr>
            <p:ph type="dt" sz="half" idx="10"/>
          </p:nvPr>
        </p:nvSpPr>
        <p:spPr/>
        <p:txBody>
          <a:bodyPr/>
          <a:lstStyle/>
          <a:p>
            <a:fld id="{136E6B42-26CA-4247-ABC4-300E3E5E0614}" type="datetimeFigureOut">
              <a:rPr lang="en-US" smtClean="0"/>
              <a:t>9/28/2024</a:t>
            </a:fld>
            <a:endParaRPr lang="en-US"/>
          </a:p>
        </p:txBody>
      </p:sp>
      <p:sp>
        <p:nvSpPr>
          <p:cNvPr id="5" name="Footer Placeholder 4">
            <a:extLst>
              <a:ext uri="{FF2B5EF4-FFF2-40B4-BE49-F238E27FC236}">
                <a16:creationId xmlns:a16="http://schemas.microsoft.com/office/drawing/2014/main" id="{A3C493B7-87C6-9D6A-2E6C-870A01A56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165A4-C33B-DDE1-50C5-BF3A30D9AF1A}"/>
              </a:ext>
            </a:extLst>
          </p:cNvPr>
          <p:cNvSpPr>
            <a:spLocks noGrp="1"/>
          </p:cNvSpPr>
          <p:nvPr>
            <p:ph type="sldNum" sz="quarter" idx="12"/>
          </p:nvPr>
        </p:nvSpPr>
        <p:spPr/>
        <p:txBody>
          <a:bodyPr/>
          <a:lstStyle/>
          <a:p>
            <a:fld id="{E17C37CF-3BA0-4469-8F5F-6FE7A01B555F}" type="slidenum">
              <a:rPr lang="en-US" smtClean="0"/>
              <a:t>‹#›</a:t>
            </a:fld>
            <a:endParaRPr lang="en-US"/>
          </a:p>
        </p:txBody>
      </p:sp>
    </p:spTree>
    <p:extLst>
      <p:ext uri="{BB962C8B-B14F-4D97-AF65-F5344CB8AC3E}">
        <p14:creationId xmlns:p14="http://schemas.microsoft.com/office/powerpoint/2010/main" val="1251912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4C48-1C0A-BD3E-F922-A5ABF4D5E5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C084D7-6F74-136E-840F-17848A209D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3E053E-DBC6-7FCE-438A-27A27D7795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F16E60-3532-9F9B-6977-3BE49120AF57}"/>
              </a:ext>
            </a:extLst>
          </p:cNvPr>
          <p:cNvSpPr>
            <a:spLocks noGrp="1"/>
          </p:cNvSpPr>
          <p:nvPr>
            <p:ph type="dt" sz="half" idx="10"/>
          </p:nvPr>
        </p:nvSpPr>
        <p:spPr/>
        <p:txBody>
          <a:bodyPr/>
          <a:lstStyle/>
          <a:p>
            <a:fld id="{136E6B42-26CA-4247-ABC4-300E3E5E0614}" type="datetimeFigureOut">
              <a:rPr lang="en-US" smtClean="0"/>
              <a:t>9/28/2024</a:t>
            </a:fld>
            <a:endParaRPr lang="en-US"/>
          </a:p>
        </p:txBody>
      </p:sp>
      <p:sp>
        <p:nvSpPr>
          <p:cNvPr id="6" name="Footer Placeholder 5">
            <a:extLst>
              <a:ext uri="{FF2B5EF4-FFF2-40B4-BE49-F238E27FC236}">
                <a16:creationId xmlns:a16="http://schemas.microsoft.com/office/drawing/2014/main" id="{D75BEDEA-6B0F-F935-ECCB-7E1CBA141A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B912D0-F068-5D76-1A98-CA2623FCC278}"/>
              </a:ext>
            </a:extLst>
          </p:cNvPr>
          <p:cNvSpPr>
            <a:spLocks noGrp="1"/>
          </p:cNvSpPr>
          <p:nvPr>
            <p:ph type="sldNum" sz="quarter" idx="12"/>
          </p:nvPr>
        </p:nvSpPr>
        <p:spPr/>
        <p:txBody>
          <a:bodyPr/>
          <a:lstStyle/>
          <a:p>
            <a:fld id="{E17C37CF-3BA0-4469-8F5F-6FE7A01B555F}" type="slidenum">
              <a:rPr lang="en-US" smtClean="0"/>
              <a:t>‹#›</a:t>
            </a:fld>
            <a:endParaRPr lang="en-US"/>
          </a:p>
        </p:txBody>
      </p:sp>
    </p:spTree>
    <p:extLst>
      <p:ext uri="{BB962C8B-B14F-4D97-AF65-F5344CB8AC3E}">
        <p14:creationId xmlns:p14="http://schemas.microsoft.com/office/powerpoint/2010/main" val="310950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E411-C785-D7F1-670F-683C5ED28D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7DBF84-A3EA-0276-AFA8-C0F93CEA9B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78FBDE-9118-F2BC-A22B-8DCCEB3032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A6B626-A588-1FBF-36D4-B94A767EB5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5AF87-2C84-EC4F-3820-94B1C13388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0F8029-E054-50B9-6E55-2AC4C491DF3F}"/>
              </a:ext>
            </a:extLst>
          </p:cNvPr>
          <p:cNvSpPr>
            <a:spLocks noGrp="1"/>
          </p:cNvSpPr>
          <p:nvPr>
            <p:ph type="dt" sz="half" idx="10"/>
          </p:nvPr>
        </p:nvSpPr>
        <p:spPr/>
        <p:txBody>
          <a:bodyPr/>
          <a:lstStyle/>
          <a:p>
            <a:fld id="{136E6B42-26CA-4247-ABC4-300E3E5E0614}" type="datetimeFigureOut">
              <a:rPr lang="en-US" smtClean="0"/>
              <a:t>9/28/2024</a:t>
            </a:fld>
            <a:endParaRPr lang="en-US"/>
          </a:p>
        </p:txBody>
      </p:sp>
      <p:sp>
        <p:nvSpPr>
          <p:cNvPr id="8" name="Footer Placeholder 7">
            <a:extLst>
              <a:ext uri="{FF2B5EF4-FFF2-40B4-BE49-F238E27FC236}">
                <a16:creationId xmlns:a16="http://schemas.microsoft.com/office/drawing/2014/main" id="{0AF12E26-8FA8-E1BB-0B06-2F4DFBAE6F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1BDEAD-7FFE-3F8B-47F8-0AB956A075ED}"/>
              </a:ext>
            </a:extLst>
          </p:cNvPr>
          <p:cNvSpPr>
            <a:spLocks noGrp="1"/>
          </p:cNvSpPr>
          <p:nvPr>
            <p:ph type="sldNum" sz="quarter" idx="12"/>
          </p:nvPr>
        </p:nvSpPr>
        <p:spPr/>
        <p:txBody>
          <a:bodyPr/>
          <a:lstStyle/>
          <a:p>
            <a:fld id="{E17C37CF-3BA0-4469-8F5F-6FE7A01B555F}" type="slidenum">
              <a:rPr lang="en-US" smtClean="0"/>
              <a:t>‹#›</a:t>
            </a:fld>
            <a:endParaRPr lang="en-US"/>
          </a:p>
        </p:txBody>
      </p:sp>
    </p:spTree>
    <p:extLst>
      <p:ext uri="{BB962C8B-B14F-4D97-AF65-F5344CB8AC3E}">
        <p14:creationId xmlns:p14="http://schemas.microsoft.com/office/powerpoint/2010/main" val="417973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60BC6-88C7-6013-792F-B86740F935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EF6C09-7FF2-BBF0-E6E0-EB448265D113}"/>
              </a:ext>
            </a:extLst>
          </p:cNvPr>
          <p:cNvSpPr>
            <a:spLocks noGrp="1"/>
          </p:cNvSpPr>
          <p:nvPr>
            <p:ph type="dt" sz="half" idx="10"/>
          </p:nvPr>
        </p:nvSpPr>
        <p:spPr/>
        <p:txBody>
          <a:bodyPr/>
          <a:lstStyle/>
          <a:p>
            <a:fld id="{136E6B42-26CA-4247-ABC4-300E3E5E0614}" type="datetimeFigureOut">
              <a:rPr lang="en-US" smtClean="0"/>
              <a:t>9/28/2024</a:t>
            </a:fld>
            <a:endParaRPr lang="en-US"/>
          </a:p>
        </p:txBody>
      </p:sp>
      <p:sp>
        <p:nvSpPr>
          <p:cNvPr id="4" name="Footer Placeholder 3">
            <a:extLst>
              <a:ext uri="{FF2B5EF4-FFF2-40B4-BE49-F238E27FC236}">
                <a16:creationId xmlns:a16="http://schemas.microsoft.com/office/drawing/2014/main" id="{D9393C2A-EDC0-44D0-F8DD-CCFDCCA889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13A40B-ED74-12B9-7520-88E377975A35}"/>
              </a:ext>
            </a:extLst>
          </p:cNvPr>
          <p:cNvSpPr>
            <a:spLocks noGrp="1"/>
          </p:cNvSpPr>
          <p:nvPr>
            <p:ph type="sldNum" sz="quarter" idx="12"/>
          </p:nvPr>
        </p:nvSpPr>
        <p:spPr/>
        <p:txBody>
          <a:bodyPr/>
          <a:lstStyle/>
          <a:p>
            <a:fld id="{E17C37CF-3BA0-4469-8F5F-6FE7A01B555F}" type="slidenum">
              <a:rPr lang="en-US" smtClean="0"/>
              <a:t>‹#›</a:t>
            </a:fld>
            <a:endParaRPr lang="en-US"/>
          </a:p>
        </p:txBody>
      </p:sp>
    </p:spTree>
    <p:extLst>
      <p:ext uri="{BB962C8B-B14F-4D97-AF65-F5344CB8AC3E}">
        <p14:creationId xmlns:p14="http://schemas.microsoft.com/office/powerpoint/2010/main" val="1476144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A4CBDA-343E-CD7C-5EED-E82EC9585A40}"/>
              </a:ext>
            </a:extLst>
          </p:cNvPr>
          <p:cNvSpPr>
            <a:spLocks noGrp="1"/>
          </p:cNvSpPr>
          <p:nvPr>
            <p:ph type="dt" sz="half" idx="10"/>
          </p:nvPr>
        </p:nvSpPr>
        <p:spPr/>
        <p:txBody>
          <a:bodyPr/>
          <a:lstStyle/>
          <a:p>
            <a:fld id="{136E6B42-26CA-4247-ABC4-300E3E5E0614}" type="datetimeFigureOut">
              <a:rPr lang="en-US" smtClean="0"/>
              <a:t>9/28/2024</a:t>
            </a:fld>
            <a:endParaRPr lang="en-US"/>
          </a:p>
        </p:txBody>
      </p:sp>
      <p:sp>
        <p:nvSpPr>
          <p:cNvPr id="3" name="Footer Placeholder 2">
            <a:extLst>
              <a:ext uri="{FF2B5EF4-FFF2-40B4-BE49-F238E27FC236}">
                <a16:creationId xmlns:a16="http://schemas.microsoft.com/office/drawing/2014/main" id="{E77D6054-C994-9A30-1494-D61F00125A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3276C4-BB33-056C-5FD5-6CA5C8036089}"/>
              </a:ext>
            </a:extLst>
          </p:cNvPr>
          <p:cNvSpPr>
            <a:spLocks noGrp="1"/>
          </p:cNvSpPr>
          <p:nvPr>
            <p:ph type="sldNum" sz="quarter" idx="12"/>
          </p:nvPr>
        </p:nvSpPr>
        <p:spPr/>
        <p:txBody>
          <a:bodyPr/>
          <a:lstStyle/>
          <a:p>
            <a:fld id="{E17C37CF-3BA0-4469-8F5F-6FE7A01B555F}" type="slidenum">
              <a:rPr lang="en-US" smtClean="0"/>
              <a:t>‹#›</a:t>
            </a:fld>
            <a:endParaRPr lang="en-US"/>
          </a:p>
        </p:txBody>
      </p:sp>
    </p:spTree>
    <p:extLst>
      <p:ext uri="{BB962C8B-B14F-4D97-AF65-F5344CB8AC3E}">
        <p14:creationId xmlns:p14="http://schemas.microsoft.com/office/powerpoint/2010/main" val="267829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16C-D290-7133-C7B6-84086F0FD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F44A5B-CF88-AC3B-AD44-8672AF1F4B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816CD6-C110-2DF5-79E4-0E1CC25078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0A1CB4-7A94-060C-FB1A-963ED2E79A4D}"/>
              </a:ext>
            </a:extLst>
          </p:cNvPr>
          <p:cNvSpPr>
            <a:spLocks noGrp="1"/>
          </p:cNvSpPr>
          <p:nvPr>
            <p:ph type="dt" sz="half" idx="10"/>
          </p:nvPr>
        </p:nvSpPr>
        <p:spPr/>
        <p:txBody>
          <a:bodyPr/>
          <a:lstStyle/>
          <a:p>
            <a:fld id="{136E6B42-26CA-4247-ABC4-300E3E5E0614}" type="datetimeFigureOut">
              <a:rPr lang="en-US" smtClean="0"/>
              <a:t>9/28/2024</a:t>
            </a:fld>
            <a:endParaRPr lang="en-US"/>
          </a:p>
        </p:txBody>
      </p:sp>
      <p:sp>
        <p:nvSpPr>
          <p:cNvPr id="6" name="Footer Placeholder 5">
            <a:extLst>
              <a:ext uri="{FF2B5EF4-FFF2-40B4-BE49-F238E27FC236}">
                <a16:creationId xmlns:a16="http://schemas.microsoft.com/office/drawing/2014/main" id="{DBED28BA-781C-92E2-DFF6-E339BA24AF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9FB2A4-E3AD-B088-88EE-6506ACC8262B}"/>
              </a:ext>
            </a:extLst>
          </p:cNvPr>
          <p:cNvSpPr>
            <a:spLocks noGrp="1"/>
          </p:cNvSpPr>
          <p:nvPr>
            <p:ph type="sldNum" sz="quarter" idx="12"/>
          </p:nvPr>
        </p:nvSpPr>
        <p:spPr/>
        <p:txBody>
          <a:bodyPr/>
          <a:lstStyle/>
          <a:p>
            <a:fld id="{E17C37CF-3BA0-4469-8F5F-6FE7A01B555F}" type="slidenum">
              <a:rPr lang="en-US" smtClean="0"/>
              <a:t>‹#›</a:t>
            </a:fld>
            <a:endParaRPr lang="en-US"/>
          </a:p>
        </p:txBody>
      </p:sp>
    </p:spTree>
    <p:extLst>
      <p:ext uri="{BB962C8B-B14F-4D97-AF65-F5344CB8AC3E}">
        <p14:creationId xmlns:p14="http://schemas.microsoft.com/office/powerpoint/2010/main" val="84311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5120C-A3E5-E9F8-5BC8-70D74C3D4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BB1565-EEAB-3482-9097-0987BF7DB9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D97D85-3673-127A-CD25-31F67B771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41D20B-24B8-2E2C-1E1C-D662CDCD6C18}"/>
              </a:ext>
            </a:extLst>
          </p:cNvPr>
          <p:cNvSpPr>
            <a:spLocks noGrp="1"/>
          </p:cNvSpPr>
          <p:nvPr>
            <p:ph type="dt" sz="half" idx="10"/>
          </p:nvPr>
        </p:nvSpPr>
        <p:spPr/>
        <p:txBody>
          <a:bodyPr/>
          <a:lstStyle/>
          <a:p>
            <a:fld id="{136E6B42-26CA-4247-ABC4-300E3E5E0614}" type="datetimeFigureOut">
              <a:rPr lang="en-US" smtClean="0"/>
              <a:t>9/28/2024</a:t>
            </a:fld>
            <a:endParaRPr lang="en-US"/>
          </a:p>
        </p:txBody>
      </p:sp>
      <p:sp>
        <p:nvSpPr>
          <p:cNvPr id="6" name="Footer Placeholder 5">
            <a:extLst>
              <a:ext uri="{FF2B5EF4-FFF2-40B4-BE49-F238E27FC236}">
                <a16:creationId xmlns:a16="http://schemas.microsoft.com/office/drawing/2014/main" id="{5C6A900D-BB1A-6D22-0EDF-699D5376A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9E64C-4507-2171-4D83-794123F95E94}"/>
              </a:ext>
            </a:extLst>
          </p:cNvPr>
          <p:cNvSpPr>
            <a:spLocks noGrp="1"/>
          </p:cNvSpPr>
          <p:nvPr>
            <p:ph type="sldNum" sz="quarter" idx="12"/>
          </p:nvPr>
        </p:nvSpPr>
        <p:spPr/>
        <p:txBody>
          <a:bodyPr/>
          <a:lstStyle/>
          <a:p>
            <a:fld id="{E17C37CF-3BA0-4469-8F5F-6FE7A01B555F}" type="slidenum">
              <a:rPr lang="en-US" smtClean="0"/>
              <a:t>‹#›</a:t>
            </a:fld>
            <a:endParaRPr lang="en-US"/>
          </a:p>
        </p:txBody>
      </p:sp>
    </p:spTree>
    <p:extLst>
      <p:ext uri="{BB962C8B-B14F-4D97-AF65-F5344CB8AC3E}">
        <p14:creationId xmlns:p14="http://schemas.microsoft.com/office/powerpoint/2010/main" val="1660506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1DD186-3058-CDBB-7D8B-ED28084203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8E4C7-DDCE-5E13-BB7E-6B48AFC317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7489F-FAD1-61F5-E5E0-9159EF2EE6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E6B42-26CA-4247-ABC4-300E3E5E0614}" type="datetimeFigureOut">
              <a:rPr lang="en-US" smtClean="0"/>
              <a:t>9/28/2024</a:t>
            </a:fld>
            <a:endParaRPr lang="en-US"/>
          </a:p>
        </p:txBody>
      </p:sp>
      <p:sp>
        <p:nvSpPr>
          <p:cNvPr id="5" name="Footer Placeholder 4">
            <a:extLst>
              <a:ext uri="{FF2B5EF4-FFF2-40B4-BE49-F238E27FC236}">
                <a16:creationId xmlns:a16="http://schemas.microsoft.com/office/drawing/2014/main" id="{12C8F146-E451-9C9E-890A-86CFD7FB6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C7BE11-0736-6F73-AE73-9A0B1B84EE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C37CF-3BA0-4469-8F5F-6FE7A01B555F}" type="slidenum">
              <a:rPr lang="en-US" smtClean="0"/>
              <a:t>‹#›</a:t>
            </a:fld>
            <a:endParaRPr lang="en-US"/>
          </a:p>
        </p:txBody>
      </p:sp>
    </p:spTree>
    <p:extLst>
      <p:ext uri="{BB962C8B-B14F-4D97-AF65-F5344CB8AC3E}">
        <p14:creationId xmlns:p14="http://schemas.microsoft.com/office/powerpoint/2010/main" val="3262107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A3DC05-1FA2-BBA8-838B-29D96556DFC0}"/>
              </a:ext>
            </a:extLst>
          </p:cNvPr>
          <p:cNvSpPr txBox="1"/>
          <p:nvPr/>
        </p:nvSpPr>
        <p:spPr>
          <a:xfrm>
            <a:off x="2192593" y="343763"/>
            <a:ext cx="7806814" cy="707886"/>
          </a:xfrm>
          <a:prstGeom prst="rect">
            <a:avLst/>
          </a:prstGeom>
          <a:noFill/>
        </p:spPr>
        <p:txBody>
          <a:bodyPr wrap="square" rtlCol="0">
            <a:spAutoFit/>
          </a:bodyPr>
          <a:lstStyle/>
          <a:p>
            <a:r>
              <a:rPr lang="en-US" sz="4000" dirty="0">
                <a:solidFill>
                  <a:schemeClr val="accent2"/>
                </a:solidFill>
                <a:latin typeface="Times New Roman" panose="02020603050405020304" pitchFamily="18" charset="0"/>
                <a:cs typeface="Times New Roman" panose="02020603050405020304" pitchFamily="18" charset="0"/>
              </a:rPr>
              <a:t>Practice Problem –Single Inheritance</a:t>
            </a:r>
          </a:p>
        </p:txBody>
      </p:sp>
      <p:sp>
        <p:nvSpPr>
          <p:cNvPr id="3" name="TextBox 2">
            <a:extLst>
              <a:ext uri="{FF2B5EF4-FFF2-40B4-BE49-F238E27FC236}">
                <a16:creationId xmlns:a16="http://schemas.microsoft.com/office/drawing/2014/main" id="{BB4A7F58-8349-3807-2AFC-B469EE87C812}"/>
              </a:ext>
            </a:extLst>
          </p:cNvPr>
          <p:cNvSpPr txBox="1"/>
          <p:nvPr/>
        </p:nvSpPr>
        <p:spPr>
          <a:xfrm>
            <a:off x="560439" y="1189702"/>
            <a:ext cx="10510684" cy="5324535"/>
          </a:xfrm>
          <a:prstGeom prst="rect">
            <a:avLst/>
          </a:prstGeom>
          <a:noFill/>
        </p:spPr>
        <p:txBody>
          <a:bodyPr wrap="square" rtlCol="0">
            <a:spAutoFit/>
          </a:bodyPr>
          <a:lstStyle/>
          <a:p>
            <a:pPr marL="742950" marR="0" lvl="0" indent="-7429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two classes: </a:t>
            </a:r>
            <a:r>
              <a:rPr kumimoji="0" lang="en-US" altLang="en-US" sz="3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3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Manager</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Employee class should have protected members </a:t>
            </a:r>
            <a:r>
              <a:rPr kumimoji="0" lang="en-US" altLang="en-US" sz="3400" b="1"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empID</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name</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salary</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3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experience</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constructors and methods to set and display employee information. The Manager class should inherit from Employee publicly, adding private members </a:t>
            </a:r>
            <a:r>
              <a:rPr kumimoji="0" lang="en-US" altLang="en-US" sz="3400" b="1" i="1" u="none" strike="noStrike" cap="none" normalizeH="0" baseline="0" dirty="0">
                <a:ln>
                  <a:noFill/>
                </a:ln>
                <a:effectLst/>
                <a:latin typeface="Times New Roman" panose="02020603050405020304" pitchFamily="18" charset="0"/>
                <a:cs typeface="Times New Roman" panose="02020603050405020304" pitchFamily="18" charset="0"/>
              </a:rPr>
              <a:t>department</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3400" b="1"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teamSize</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both </a:t>
            </a:r>
            <a:r>
              <a:rPr kumimoji="0" lang="en-US" altLang="en-US" sz="3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default</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3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parameterized constructors</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both classes. Write a C++ program to create a Manager object, display its information, and update its team size and salary. </a:t>
            </a:r>
          </a:p>
        </p:txBody>
      </p:sp>
    </p:spTree>
    <p:extLst>
      <p:ext uri="{BB962C8B-B14F-4D97-AF65-F5344CB8AC3E}">
        <p14:creationId xmlns:p14="http://schemas.microsoft.com/office/powerpoint/2010/main" val="287869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A3DC05-1FA2-BBA8-838B-29D96556DFC0}"/>
              </a:ext>
            </a:extLst>
          </p:cNvPr>
          <p:cNvSpPr txBox="1"/>
          <p:nvPr/>
        </p:nvSpPr>
        <p:spPr>
          <a:xfrm>
            <a:off x="2192593" y="343763"/>
            <a:ext cx="7806814" cy="707886"/>
          </a:xfrm>
          <a:prstGeom prst="rect">
            <a:avLst/>
          </a:prstGeom>
          <a:noFill/>
        </p:spPr>
        <p:txBody>
          <a:bodyPr wrap="square" rtlCol="0">
            <a:spAutoFit/>
          </a:bodyPr>
          <a:lstStyle/>
          <a:p>
            <a:r>
              <a:rPr lang="en-US" sz="4000" dirty="0">
                <a:solidFill>
                  <a:schemeClr val="accent2"/>
                </a:solidFill>
                <a:latin typeface="Times New Roman" panose="02020603050405020304" pitchFamily="18" charset="0"/>
                <a:cs typeface="Times New Roman" panose="02020603050405020304" pitchFamily="18" charset="0"/>
              </a:rPr>
              <a:t>Practice Problem –Single Inheritance</a:t>
            </a:r>
          </a:p>
        </p:txBody>
      </p:sp>
      <p:sp>
        <p:nvSpPr>
          <p:cNvPr id="3" name="TextBox 2">
            <a:extLst>
              <a:ext uri="{FF2B5EF4-FFF2-40B4-BE49-F238E27FC236}">
                <a16:creationId xmlns:a16="http://schemas.microsoft.com/office/drawing/2014/main" id="{BB4A7F58-8349-3807-2AFC-B469EE87C812}"/>
              </a:ext>
            </a:extLst>
          </p:cNvPr>
          <p:cNvSpPr txBox="1"/>
          <p:nvPr/>
        </p:nvSpPr>
        <p:spPr>
          <a:xfrm>
            <a:off x="560438" y="1189702"/>
            <a:ext cx="11415251" cy="3046988"/>
          </a:xfrm>
          <a:prstGeom prst="rect">
            <a:avLst/>
          </a:prstGeom>
          <a:noFill/>
        </p:spPr>
        <p:txBody>
          <a:bodyPr wrap="square" rtlCol="0">
            <a:spAutoFit/>
          </a:bodyPr>
          <a:lstStyle/>
          <a:p>
            <a:pPr marL="514350" marR="0" lvl="0" indent="-514350" algn="just" defTabSz="914400" rtl="0" eaLnBrk="0" fontAlgn="base" latinLnBrk="0" hangingPunct="0">
              <a:lnSpc>
                <a:spcPct val="100000"/>
              </a:lnSpc>
              <a:spcBef>
                <a:spcPct val="0"/>
              </a:spcBef>
              <a:spcAft>
                <a:spcPct val="0"/>
              </a:spcAft>
              <a:buClrTx/>
              <a:buSzTx/>
              <a:buFont typeface="+mj-lt"/>
              <a:buAutoNum type="arabicPeriod" startAt="2"/>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startAt="2"/>
              <a:tabLst/>
            </a:pPr>
            <a:r>
              <a:rPr lang="en-US" sz="3200" dirty="0">
                <a:latin typeface="Times New Roman" panose="02020603050405020304" pitchFamily="18" charset="0"/>
                <a:cs typeface="Times New Roman" panose="02020603050405020304" pitchFamily="18" charset="0"/>
              </a:rPr>
              <a:t>Create an array of 10 objects of the Employee class and assign value of each object while creating them using parameterized constructor and assign the role of Manager to the employee with the highest years of experience then displays the updated information.</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B049FB38-7357-9BF3-791F-F9D64BBDA65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3035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139</Words>
  <Application>Microsoft Office PowerPoint</Application>
  <PresentationFormat>Widescreen</PresentationFormat>
  <Paragraphs>7</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Md Manirujjaman</dc:creator>
  <cp:lastModifiedBy>Md Manirujjaman</cp:lastModifiedBy>
  <cp:revision>2</cp:revision>
  <dcterms:created xsi:type="dcterms:W3CDTF">2024-09-20T16:42:10Z</dcterms:created>
  <dcterms:modified xsi:type="dcterms:W3CDTF">2024-09-28T15:14:28Z</dcterms:modified>
</cp:coreProperties>
</file>