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obster"/>
      <p:regular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Lobster-regular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c90d2eace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c90d2eace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90d2eace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90d2eace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c90d2eac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c90d2eac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c90d2eac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c90d2eac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90d2eac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90d2eac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90d2eac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90d2eac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90d2eace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90d2eace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c90d2eace0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c90d2eace0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90d2eace0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90d2eace0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90d2eace0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90d2eace0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Game Studio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Adrian Baca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Konrad Bugaj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000"/>
              <a:t>G</a:t>
            </a:r>
            <a:r>
              <a:rPr b="1" lang="pl" sz="2000"/>
              <a:t>enerowanie cegiełek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163" y="2308775"/>
            <a:ext cx="5114925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Koniec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176725" y="1567550"/>
            <a:ext cx="7159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Podziękowania dla Foteks - Fototapety.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625" y="1100550"/>
            <a:ext cx="4961375" cy="368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 </a:t>
            </a:r>
            <a:r>
              <a:rPr b="1" lang="pl" sz="2944"/>
              <a:t>SFML-co to jest?</a:t>
            </a:r>
            <a:r>
              <a:rPr lang="pl"/>
              <a:t>	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300"/>
              <a:t>SFML,  inaczej</a:t>
            </a:r>
            <a:r>
              <a:rPr lang="pl" sz="2300"/>
              <a:t> </a:t>
            </a:r>
            <a:r>
              <a:rPr b="1" lang="pl" sz="2350">
                <a:highlight>
                  <a:schemeClr val="dk1"/>
                </a:highlight>
              </a:rPr>
              <a:t>Simple and Fast Multimedia Library</a:t>
            </a:r>
            <a:endParaRPr sz="26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26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lang="pl" sz="2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est to wieloplatformowa biblioteka programistyczna ułatwiająca tworzenie gier oraz programów multimedialnych.</a:t>
            </a:r>
            <a:r>
              <a:rPr b="1" lang="pl" sz="205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l" sz="205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Jest napisana w C++ i może być wykorzystywana w języku C, platformie .NET, D, Pythonie, Javie i kilku innych językach.</a:t>
            </a:r>
            <a:endParaRPr b="1" sz="2300">
              <a:solidFill>
                <a:schemeClr val="lt2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675" y="3729650"/>
            <a:ext cx="2114076" cy="14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654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822"/>
              <a:t>Game studio - co to takiego</a:t>
            </a:r>
            <a:r>
              <a:rPr b="1" lang="pl" sz="3266">
                <a:latin typeface="Lobster"/>
                <a:ea typeface="Lobster"/>
                <a:cs typeface="Lobster"/>
                <a:sym typeface="Lobster"/>
              </a:rPr>
              <a:t>?</a:t>
            </a:r>
            <a:endParaRPr b="1" sz="3266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22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050">
                <a:solidFill>
                  <a:schemeClr val="lt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 innowacyjny projekt, który łączy dwie </a:t>
            </a:r>
            <a:r>
              <a:rPr lang="pl" sz="2050">
                <a:solidFill>
                  <a:schemeClr val="lt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świetne, klasyczne</a:t>
            </a:r>
            <a:r>
              <a:rPr lang="pl" sz="2050">
                <a:solidFill>
                  <a:schemeClr val="lt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gry: Snake oraz Arkanoid, napisanych w języku C++ z użyciem biblioteki SFML. Obie gry zostały zaprojektowane tak, aby były przyjazne dla graczy i posiadały fajną mechanikę rozgrywki.</a:t>
            </a:r>
            <a:endParaRPr sz="205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149" name="Google Shape;149;p15"/>
          <p:cNvSpPr txBox="1"/>
          <p:nvPr/>
        </p:nvSpPr>
        <p:spPr>
          <a:xfrm rot="10800000">
            <a:off x="961096" y="393749"/>
            <a:ext cx="52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40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?</a:t>
            </a:r>
            <a:endParaRPr b="1" sz="340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72325"/>
            <a:ext cx="7038900" cy="1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l" sz="25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                         </a:t>
            </a:r>
            <a:r>
              <a:rPr lang="pl" sz="2500">
                <a:solidFill>
                  <a:srgbClr val="D1D5DB"/>
                </a:solidFill>
                <a:highlight>
                  <a:schemeClr val="dk1"/>
                </a:highlight>
              </a:rPr>
              <a:t>  </a:t>
            </a:r>
            <a:r>
              <a:rPr b="1" lang="pl" sz="4600">
                <a:highlight>
                  <a:schemeClr val="dk1"/>
                </a:highlight>
              </a:rPr>
              <a:t>Snake</a:t>
            </a:r>
            <a:endParaRPr b="1" sz="4600">
              <a:highlight>
                <a:schemeClr val="dk1"/>
              </a:highlight>
            </a:endParaRPr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D1D5DB"/>
              </a:solidFill>
              <a:highlight>
                <a:srgbClr val="444654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Snake to gra, która  polega na sterowaniu wężem i zdobywaniu punktów poprzez zbieranie jabłuszek. Gra posiada tryb survival, w którym gracz musi przetrwać jak najdłużej.</a:t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095300" y="214625"/>
            <a:ext cx="72411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l" sz="6000">
                <a:solidFill>
                  <a:srgbClr val="D1D5DB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b="1" lang="pl" sz="4600">
                <a:highlight>
                  <a:schemeClr val="dk1"/>
                </a:highlight>
              </a:rPr>
              <a:t>Arkanoid</a:t>
            </a:r>
            <a:endParaRPr b="1" sz="4600">
              <a:highlight>
                <a:schemeClr val="dk1"/>
              </a:highlight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Arkanoid to gra zręcznościowa,  która polega na odbijaniu piłki od paletki i zniszczeniu wszystkich klocków na planszy. Gra posiada dwa poziomy trudności, 			     a w trudniejszym poziomie jest wzbogacona o dodatkowy feature, a jest nim poruszanie się w górę i dół naszą paletką.</a:t>
            </a:r>
            <a:endParaRPr sz="2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401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l" sz="2000">
                <a:latin typeface="Roboto"/>
                <a:ea typeface="Roboto"/>
                <a:cs typeface="Roboto"/>
                <a:sym typeface="Roboto"/>
              </a:rPr>
              <a:t>Zrzuty ekranu z gier: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pl" sz="2000">
                <a:latin typeface="Roboto"/>
                <a:ea typeface="Roboto"/>
                <a:cs typeface="Roboto"/>
                <a:sym typeface="Roboto"/>
              </a:rPr>
              <a:t>Tryb łatwy w arkanoid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2225" y="1613950"/>
            <a:ext cx="3879561" cy="28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78950"/>
            <a:ext cx="70389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800">
                <a:latin typeface="Roboto"/>
                <a:ea typeface="Roboto"/>
                <a:cs typeface="Roboto"/>
                <a:sym typeface="Roboto"/>
              </a:rPr>
              <a:t>Zrzuty ekranu z gier: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1800">
                <a:latin typeface="Roboto"/>
                <a:ea typeface="Roboto"/>
                <a:cs typeface="Roboto"/>
                <a:sym typeface="Roboto"/>
              </a:rPr>
              <a:t>Tryb trudny w arkanoid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2475" y="1567550"/>
            <a:ext cx="4348950" cy="32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Roboto"/>
                <a:ea typeface="Roboto"/>
                <a:cs typeface="Roboto"/>
                <a:sym typeface="Roboto"/>
              </a:rPr>
              <a:t>Zrzuty ekranu z gier: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Roboto"/>
                <a:ea typeface="Roboto"/>
                <a:cs typeface="Roboto"/>
                <a:sym typeface="Roboto"/>
              </a:rPr>
              <a:t>Snake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197" y="1307847"/>
            <a:ext cx="3815595" cy="32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2000"/>
              <a:t>P</a:t>
            </a:r>
            <a:r>
              <a:rPr b="1" lang="pl" sz="2000"/>
              <a:t>oruszanie się paletki oraz odbijanie się piłeczki od ścian</a:t>
            </a:r>
            <a:endParaRPr b="1" sz="3100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75" y="1724038"/>
            <a:ext cx="59436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763" y="2843175"/>
            <a:ext cx="2486166" cy="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