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9444" autoAdjust="0"/>
  </p:normalViewPr>
  <p:slideViewPr>
    <p:cSldViewPr snapToGrid="0" snapToObjects="1">
      <p:cViewPr varScale="1">
        <p:scale>
          <a:sx n="95" d="100"/>
          <a:sy n="95" d="100"/>
        </p:scale>
        <p:origin x="-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0AF1D-641A-1C4F-99D0-5A6AC953BC9E}" type="datetimeFigureOut">
              <a:rPr lang="en-US" smtClean="0"/>
              <a:t>7/20/14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7B76A-07FA-8445-B881-ECCB78ED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8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7B76A-07FA-8445-B881-ECCB78ED39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0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566B-5B59-354A-A408-05C91140DF31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EE8A-6D73-5740-9888-C8BC93FC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566B-5B59-354A-A408-05C91140DF31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EE8A-6D73-5740-9888-C8BC93FC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566B-5B59-354A-A408-05C91140DF31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EE8A-6D73-5740-9888-C8BC93FC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5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566B-5B59-354A-A408-05C91140DF31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EE8A-6D73-5740-9888-C8BC93FC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5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566B-5B59-354A-A408-05C91140DF31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EE8A-6D73-5740-9888-C8BC93FC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7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566B-5B59-354A-A408-05C91140DF31}" type="datetimeFigureOut">
              <a:rPr lang="en-US" smtClean="0"/>
              <a:t>7/20/14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EE8A-6D73-5740-9888-C8BC93FC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4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566B-5B59-354A-A408-05C91140DF31}" type="datetimeFigureOut">
              <a:rPr lang="en-US" smtClean="0"/>
              <a:t>7/20/14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EE8A-6D73-5740-9888-C8BC93FC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566B-5B59-354A-A408-05C91140DF31}" type="datetimeFigureOut">
              <a:rPr lang="en-US" smtClean="0"/>
              <a:t>7/20/14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EE8A-6D73-5740-9888-C8BC93FC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6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566B-5B59-354A-A408-05C91140DF31}" type="datetimeFigureOut">
              <a:rPr lang="en-US" smtClean="0"/>
              <a:t>7/20/14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EE8A-6D73-5740-9888-C8BC93FC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566B-5B59-354A-A408-05C91140DF31}" type="datetimeFigureOut">
              <a:rPr lang="en-US" smtClean="0"/>
              <a:t>7/20/14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EE8A-6D73-5740-9888-C8BC93FC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5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566B-5B59-354A-A408-05C91140DF31}" type="datetimeFigureOut">
              <a:rPr lang="en-US" smtClean="0"/>
              <a:t>7/20/14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EE8A-6D73-5740-9888-C8BC93FC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2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7566B-5B59-354A-A408-05C91140DF31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EEE8A-6D73-5740-9888-C8BC93FC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3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3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4-07-20 at 12.12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8" b="78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747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4-07-20 at 12.40.4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9" b="49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786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4-07-20 at 12.54.5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5" b="4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894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</Words>
  <Application>Microsoft Macintosh PowerPoint</Application>
  <PresentationFormat>On-screen Show (4:3)</PresentationFormat>
  <Paragraphs>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Debbie Walker</dc:creator>
  <cp:lastModifiedBy>Debbie Walker</cp:lastModifiedBy>
  <cp:revision>2</cp:revision>
  <dcterms:created xsi:type="dcterms:W3CDTF">2014-07-20T16:20:35Z</dcterms:created>
  <dcterms:modified xsi:type="dcterms:W3CDTF">2014-07-20T16:58:11Z</dcterms:modified>
</cp:coreProperties>
</file>