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10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502780764976, http://www.twoboysonetrip.com/wp-content/uploads/2013/12/panama-city1.jpg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4"/><Relationship Target="../media/image03.jpg" Type="http://schemas.openxmlformats.org/officeDocument/2006/relationships/image" Id="rId3"/><Relationship Target="../media/image12.jpg" Type="http://schemas.openxmlformats.org/officeDocument/2006/relationships/image" Id="rId6"/><Relationship Target="../media/image14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8.jpg" Type="http://schemas.openxmlformats.org/officeDocument/2006/relationships/image" Id="rId3"/><Relationship Target="../media/image10.gif" Type="http://schemas.openxmlformats.org/officeDocument/2006/relationships/image" Id="rId6"/><Relationship Target="../media/image11.png" Type="http://schemas.openxmlformats.org/officeDocument/2006/relationships/image" Id="rId5"/><Relationship Target="../media/image13.jp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2.jpg" Type="http://schemas.openxmlformats.org/officeDocument/2006/relationships/image" Id="rId3"/><Relationship Target="../media/image04.png" Type="http://schemas.openxmlformats.org/officeDocument/2006/relationships/image" Id="rId6"/><Relationship Target="../media/image06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subTitle"/>
          </p:nvPr>
        </p:nvSpPr>
        <p:spPr>
          <a:xfrm>
            <a:off y="2485475" x="685800"/>
            <a:ext cy="2581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primary principals: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/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/>
              <a:t>|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3F3F3"/>
                </a:solidFill>
              </a:rPr>
              <a:t>Fueled by passion our designers, programmers and developers pride themselves on clean code and flawless execution which 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14" name="Shape 114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88725" x="2305438"/>
            <a:ext cy="766799" cx="103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28758" x="4401274"/>
            <a:ext cy="677989" cx="124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you remember something afterwards, please feel to go to our website and leave a comment.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t="0" b="15095" r="0" l="0"/>
          <a:stretch/>
        </p:blipFill>
        <p:spPr>
          <a:xfrm>
            <a:off y="0" x="0"/>
            <a:ext cy="5209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y="3612800" x="896200"/>
            <a:ext cy="882299" cx="74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2142475" x="28000"/>
            <a:ext cy="17085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1181625" x="457200"/>
            <a:ext cy="3093000" cx="45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Successfully in business for 25 years.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Located in Panama City, FL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/>
              <a:t>Full time staff of 50 full-time associates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/>
              <a:t>Everlasting supply of technical experts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Contracted on a need-to-have basis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Certified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Globally networked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441525" x="2765275"/>
            <a:ext cy="444000" cx="525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y="547450" x="2588275"/>
            <a:ext cy="766800" cx="318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66" name="Shape 66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Plans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21063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Full pack: $17,500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Programming Pack: $25,500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Custom packages are negotiable.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4571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3875" x="2209750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37125" x="3956225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570269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37" x="74430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96" name="Shape 96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03" name="Shape 103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