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D5F8-5D0E-4E5A-B315-935BA021764D}" type="datetimeFigureOut">
              <a:rPr lang="en-US" smtClean="0"/>
              <a:t>2023-06-01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4613-012E-477E-A157-45474225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ctronix.com/monitors-and-agents-in-uvm/" TargetMode="External"/><Relationship Id="rId2" Type="http://schemas.openxmlformats.org/officeDocument/2006/relationships/hyperlink" Target="https://www.asictronix.com/uvm-environ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ictronix.com/uvm-sequencer-and-driver/" TargetMode="External"/><Relationship Id="rId4" Type="http://schemas.openxmlformats.org/officeDocument/2006/relationships/hyperlink" Target="https://www.asictronix.com/uvm-scoreboar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en-US">
                <a:solidFill>
                  <a:srgbClr val="181818"/>
                </a:solidFill>
                <a:latin typeface="Roboto"/>
              </a:rPr>
              <a:t>FUNCTIONAL COVERAGE </a:t>
            </a:r>
            <a:r>
              <a:rPr lang="en-US" altLang="en-US">
                <a:solidFill>
                  <a:srgbClr val="181818"/>
                </a:solidFill>
                <a:latin typeface="Roboto"/>
              </a:rPr>
              <a:t>IN </a:t>
            </a:r>
            <a:r>
              <a:rPr lang="en-US" altLang="en-US" smtClean="0">
                <a:solidFill>
                  <a:srgbClr val="181818"/>
                </a:solidFill>
                <a:latin typeface="Roboto"/>
              </a:rPr>
              <a:t>UVM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https://www.asictronix.com/coverage-collectors-in-uvm/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pPr algn="ctr"/>
            <a:r>
              <a:rPr lang="en-US" b="1" smtClean="0"/>
              <a:t>What are Environments and Agents?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007BFF"/>
                </a:solidFill>
                <a:latin typeface="-apple-system"/>
                <a:hlinkClick r:id="rId2"/>
              </a:rPr>
              <a:t>Environment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 instantiates </a:t>
            </a:r>
            <a:r>
              <a:rPr lang="en-US" altLang="en-US" sz="2400">
                <a:solidFill>
                  <a:srgbClr val="007BFF"/>
                </a:solidFill>
                <a:latin typeface="-apple-system"/>
                <a:hlinkClick r:id="rId3"/>
              </a:rPr>
              <a:t>Agent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en-US" sz="2400">
                <a:solidFill>
                  <a:srgbClr val="007BFF"/>
                </a:solidFill>
                <a:latin typeface="-apple-system"/>
                <a:hlinkClick r:id="rId4"/>
              </a:rPr>
              <a:t>Scoreboard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 and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Coverage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collector.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smtClean="0">
              <a:solidFill>
                <a:srgbClr val="007BFF"/>
              </a:solidFill>
              <a:latin typeface="-apple-system"/>
              <a:hlinkClick r:id="rId3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007BFF"/>
                </a:solidFill>
                <a:latin typeface="-apple-system"/>
                <a:hlinkClick r:id="rId3"/>
              </a:rPr>
              <a:t>Agent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comprises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altLang="en-US" sz="2400">
                <a:solidFill>
                  <a:srgbClr val="007BFF"/>
                </a:solidFill>
                <a:latin typeface="-apple-system"/>
                <a:hlinkClick r:id="rId5"/>
              </a:rPr>
              <a:t>Sequencer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en-US" sz="2400">
                <a:solidFill>
                  <a:srgbClr val="007BFF"/>
                </a:solidFill>
                <a:latin typeface="-apple-system"/>
                <a:hlinkClick r:id="rId5"/>
              </a:rPr>
              <a:t>Driver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and </a:t>
            </a:r>
            <a:r>
              <a:rPr lang="en-US" altLang="en-US" sz="2400" smtClean="0">
                <a:solidFill>
                  <a:srgbClr val="007BFF"/>
                </a:solidFill>
                <a:latin typeface="-apple-system"/>
                <a:hlinkClick r:id="rId3"/>
              </a:rPr>
              <a:t>Monitor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smtClean="0">
              <a:solidFill>
                <a:srgbClr val="212529"/>
              </a:solidFill>
              <a:latin typeface="-apple-system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62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031"/>
          </a:xfrm>
        </p:spPr>
        <p:txBody>
          <a:bodyPr/>
          <a:lstStyle/>
          <a:p>
            <a:pPr algn="ctr"/>
            <a:r>
              <a:rPr lang="en-US" altLang="en-US" b="1" smtClean="0">
                <a:solidFill>
                  <a:srgbClr val="212529"/>
                </a:solidFill>
                <a:latin typeface="inherit"/>
              </a:rPr>
              <a:t>UVM Functional </a:t>
            </a:r>
            <a:r>
              <a:rPr lang="en-US" altLang="en-US" b="1">
                <a:solidFill>
                  <a:srgbClr val="212529"/>
                </a:solidFill>
                <a:latin typeface="inherit"/>
              </a:rPr>
              <a:t>Coverage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778"/>
            <a:ext cx="10515600" cy="493518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User-defined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metric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of how much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of the design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specification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in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the test plan has been exercised.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Measures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whether interesting scenarios, corner cases,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specification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invariants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have been observed, validated, and tested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Used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to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assess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that the random and focused tests adequately exercise the design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SystemVerilog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has a rich set of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coverage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constructs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to enable functional coverage collection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Focus of functional coverage in UVM is on the inputs to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the 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DUT, to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check if all the valid combinations of inputs/stimulus were </a:t>
            </a:r>
            <a:r>
              <a:rPr lang="en-US" altLang="en-US" sz="2400">
                <a:solidFill>
                  <a:srgbClr val="212529"/>
                </a:solidFill>
                <a:latin typeface="-apple-system"/>
              </a:rPr>
              <a:t>exercised</a:t>
            </a:r>
            <a:r>
              <a:rPr lang="en-US" altLang="en-US" sz="2400" smtClean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en-US" sz="240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12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/>
          <a:p>
            <a:pPr algn="ctr"/>
            <a:r>
              <a:rPr lang="en-US" b="1" smtClean="0"/>
              <a:t>Note Coverage and Scoreboard Juxtaposition</a:t>
            </a:r>
            <a:endParaRPr lang="en-US" b="1"/>
          </a:p>
        </p:txBody>
      </p:sp>
      <p:pic>
        <p:nvPicPr>
          <p:cNvPr id="4" name="Picture 2" descr="Functional Coverage in U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96" y="1490133"/>
            <a:ext cx="8588738" cy="47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5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98"/>
            <a:ext cx="10515600" cy="776288"/>
          </a:xfrm>
        </p:spPr>
        <p:txBody>
          <a:bodyPr/>
          <a:lstStyle/>
          <a:p>
            <a:pPr algn="ctr"/>
            <a:r>
              <a:rPr lang="en-US" b="1" smtClean="0"/>
              <a:t>Add Coverage Class Syntax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266"/>
            <a:ext cx="10515600" cy="492460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class add_coverage extends uvm_subscriber # (packet_c)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`uvm_component_utils(add_coverage)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packet_c txn;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covergroup inputs_to_dut;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cvp_1: coverpoint txn.a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  bins lo = {[0:7]}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  bins hi = {[8:31]}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cvp_1: coverpoint txn.b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  bins lo = {[0:7]}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  bins hi = {[8:31]}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        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endgroup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function new(string name, uvm_component parent);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inputs_to_dut = new();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endfunction: new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endclass</a:t>
            </a:r>
          </a:p>
          <a:p>
            <a:endParaRPr lang="en-US" sz="18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3"/>
            <a:ext cx="54101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01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pPr algn="ctr"/>
            <a:r>
              <a:rPr lang="en-US" b="1" smtClean="0"/>
              <a:t>A Walk Through the Code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1) define add_coverage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class </a:t>
            </a: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and extend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from uvm_subscriber class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. </a:t>
            </a:r>
            <a:endParaRPr lang="en-US" altLang="en-US" smtClean="0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mtClean="0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2) parameterized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class </a:t>
            </a: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handles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transactions of type packet_c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. </a:t>
            </a:r>
            <a:endParaRPr lang="en-US" altLang="en-US" smtClean="0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3) registered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in factory by calling standard UVM macro `uvm_component_utils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. </a:t>
            </a:r>
            <a:endParaRPr lang="en-US" altLang="en-US" smtClean="0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212529"/>
              </a:solidFill>
              <a:latin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4) declare 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a handle with name txn and this handler of type packet_c</a:t>
            </a:r>
            <a:r>
              <a:rPr lang="en-US" altLang="en-US">
                <a:solidFill>
                  <a:srgbClr val="212529"/>
                </a:solidFill>
                <a:latin typeface="-apple-system"/>
              </a:rPr>
              <a:t>. </a:t>
            </a:r>
            <a:endParaRPr lang="en-US" altLang="en-US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1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386"/>
          </a:xfrm>
        </p:spPr>
        <p:txBody>
          <a:bodyPr/>
          <a:lstStyle/>
          <a:p>
            <a:pPr algn="ctr"/>
            <a:r>
              <a:rPr lang="en-US" b="1" smtClean="0"/>
              <a:t>Walk Through Code, Continued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create covergroup inputs_to_dut is created</a:t>
            </a:r>
          </a:p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This covergroup has two coverpoints, one each for two inputs a and b of the DUT. </a:t>
            </a:r>
          </a:p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As with other uvm_components, new function is defined in which inputs_to_dut are instantiated. </a:t>
            </a:r>
          </a:p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Then inputs_tp_dut.sample() needs to be called at appropriate place in testbench so that the tool can collect the coverage.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How do you get txn in above code?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Same way as the scoreboard gets it. </a:t>
            </a:r>
          </a:p>
          <a:p>
            <a:pPr lvl="0"/>
            <a:r>
              <a:rPr lang="en-US" altLang="en-US" smtClean="0">
                <a:solidFill>
                  <a:srgbClr val="212529"/>
                </a:solidFill>
                <a:latin typeface="-apple-system"/>
              </a:rPr>
              <a:t>This is why we have placed Scoreboard and Coverage collector together in the block diagram above.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inherit</vt:lpstr>
      <vt:lpstr>Roboto</vt:lpstr>
      <vt:lpstr>Office Theme</vt:lpstr>
      <vt:lpstr>FUNCTIONAL COVERAGE IN UVM</vt:lpstr>
      <vt:lpstr>What are Environments and Agents?</vt:lpstr>
      <vt:lpstr>UVM Functional Coverage</vt:lpstr>
      <vt:lpstr>Note Coverage and Scoreboard Juxtaposition</vt:lpstr>
      <vt:lpstr>Add Coverage Class Syntax</vt:lpstr>
      <vt:lpstr>A Walk Through the Code</vt:lpstr>
      <vt:lpstr>Walk Through Code, Continued</vt:lpstr>
      <vt:lpstr>How do you get txn in above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Eldon</dc:creator>
  <cp:lastModifiedBy>John Eldon</cp:lastModifiedBy>
  <cp:revision>16</cp:revision>
  <dcterms:created xsi:type="dcterms:W3CDTF">2023-06-01T17:34:57Z</dcterms:created>
  <dcterms:modified xsi:type="dcterms:W3CDTF">2023-06-01T19:18:09Z</dcterms:modified>
</cp:coreProperties>
</file>