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ELLIOT Walker</a:t>
            </a:r>
          </a:p>
          <a:p>
            <a:r>
              <a:rPr lang="en-US" dirty="0" smtClean="0"/>
              <a:t>Eric Carey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Files</a:t>
            </a:r>
          </a:p>
          <a:p>
            <a:pPr lvl="1"/>
            <a:r>
              <a:rPr lang="en-US" dirty="0" smtClean="0"/>
              <a:t>Any Type</a:t>
            </a:r>
          </a:p>
          <a:p>
            <a:pPr lvl="1"/>
            <a:r>
              <a:rPr lang="en-US" dirty="0" smtClean="0"/>
              <a:t>Any Source</a:t>
            </a:r>
          </a:p>
          <a:p>
            <a:r>
              <a:rPr lang="en-US" dirty="0" smtClean="0"/>
              <a:t>Manage Files 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No Native Support</a:t>
            </a:r>
          </a:p>
          <a:p>
            <a:r>
              <a:rPr lang="en-US" dirty="0" smtClean="0"/>
              <a:t>Cloud Integration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6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</a:t>
            </a:r>
          </a:p>
          <a:p>
            <a:pPr lvl="1"/>
            <a:r>
              <a:rPr lang="en-US" dirty="0"/>
              <a:t>Class Materials </a:t>
            </a:r>
            <a:endParaRPr lang="en-US" dirty="0" smtClean="0"/>
          </a:p>
          <a:p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Spreadsheets</a:t>
            </a:r>
          </a:p>
          <a:p>
            <a:pPr lvl="1"/>
            <a:r>
              <a:rPr lang="en-US" dirty="0" smtClean="0"/>
              <a:t>Documents</a:t>
            </a:r>
          </a:p>
          <a:p>
            <a:r>
              <a:rPr lang="en-US" dirty="0" smtClean="0"/>
              <a:t>Anyone</a:t>
            </a:r>
          </a:p>
          <a:p>
            <a:pPr lvl="1"/>
            <a:r>
              <a:rPr lang="en-US" dirty="0" smtClean="0"/>
              <a:t>Data Persistence</a:t>
            </a:r>
          </a:p>
          <a:p>
            <a:pPr lvl="1"/>
            <a:r>
              <a:rPr lang="en-US" dirty="0" smtClean="0"/>
              <a:t>Data Organization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0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Dropbox, iCloud, Google Drive</a:t>
            </a:r>
          </a:p>
          <a:p>
            <a:r>
              <a:rPr lang="en-US" dirty="0" err="1" smtClean="0"/>
              <a:t>iBooks</a:t>
            </a:r>
            <a:r>
              <a:rPr lang="en-US" dirty="0" smtClean="0"/>
              <a:t>, Pocket</a:t>
            </a:r>
          </a:p>
          <a:p>
            <a:pPr lvl="1"/>
            <a:r>
              <a:rPr lang="en-US" dirty="0" smtClean="0"/>
              <a:t>Versatility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Manager</a:t>
            </a:r>
          </a:p>
          <a:p>
            <a:r>
              <a:rPr lang="en-US" dirty="0" smtClean="0"/>
              <a:t>File Saver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Manager</a:t>
            </a:r>
          </a:p>
          <a:p>
            <a:pPr lvl="1"/>
            <a:r>
              <a:rPr lang="en-US" dirty="0" smtClean="0"/>
              <a:t>Driver Class</a:t>
            </a:r>
          </a:p>
          <a:p>
            <a:pPr lvl="2"/>
            <a:r>
              <a:rPr lang="en-US" dirty="0" smtClean="0"/>
              <a:t>Data Management</a:t>
            </a:r>
          </a:p>
          <a:p>
            <a:pPr lvl="3"/>
            <a:r>
              <a:rPr lang="en-US" dirty="0" smtClean="0"/>
              <a:t>View Controllers</a:t>
            </a:r>
          </a:p>
          <a:p>
            <a:pPr lvl="1"/>
            <a:r>
              <a:rPr lang="en-US" dirty="0" smtClean="0"/>
              <a:t>Dropbox Framework</a:t>
            </a:r>
          </a:p>
        </p:txBody>
      </p:sp>
    </p:spTree>
    <p:extLst>
      <p:ext uri="{BB962C8B-B14F-4D97-AF65-F5344CB8AC3E}">
        <p14:creationId xmlns:p14="http://schemas.microsoft.com/office/powerpoint/2010/main" val="170024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Saver</a:t>
            </a:r>
          </a:p>
          <a:p>
            <a:pPr lvl="1"/>
            <a:r>
              <a:rPr lang="en-US" dirty="0" smtClean="0"/>
              <a:t>Extension</a:t>
            </a:r>
          </a:p>
          <a:p>
            <a:pPr lvl="1"/>
            <a:r>
              <a:rPr lang="en-US" dirty="0" err="1" smtClean="0"/>
              <a:t>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7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C Frameworks</a:t>
            </a:r>
          </a:p>
          <a:p>
            <a:r>
              <a:rPr lang="en-US" dirty="0" smtClean="0"/>
              <a:t>Two Pieces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Obscure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readers/editors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Text</a:t>
            </a:r>
          </a:p>
          <a:p>
            <a:endParaRPr lang="en-US" dirty="0" smtClean="0"/>
          </a:p>
          <a:p>
            <a:r>
              <a:rPr lang="en-US" dirty="0" smtClean="0"/>
              <a:t>More integrations</a:t>
            </a:r>
          </a:p>
          <a:p>
            <a:r>
              <a:rPr lang="en-US" dirty="0" smtClean="0"/>
              <a:t>Handle multiple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1007</TotalTime>
  <Words>92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One Place</vt:lpstr>
      <vt:lpstr>Purpose</vt:lpstr>
      <vt:lpstr>Audience</vt:lpstr>
      <vt:lpstr>Competitors</vt:lpstr>
      <vt:lpstr>App Architecture</vt:lpstr>
      <vt:lpstr>App Architecture</vt:lpstr>
      <vt:lpstr>App Architecture</vt:lpstr>
      <vt:lpstr>Challenges</vt:lpstr>
      <vt:lpstr>The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Place</dc:title>
  <dc:creator>Eric Carey</dc:creator>
  <cp:lastModifiedBy>Eric Carey</cp:lastModifiedBy>
  <cp:revision>24</cp:revision>
  <dcterms:created xsi:type="dcterms:W3CDTF">2015-05-05T04:24:03Z</dcterms:created>
  <dcterms:modified xsi:type="dcterms:W3CDTF">2015-05-05T21:11:14Z</dcterms:modified>
</cp:coreProperties>
</file>