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61" r:id="rId7"/>
    <p:sldId id="259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have had a recall!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8851" y="4729941"/>
            <a:ext cx="633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Gibson received some improperly treated wood and is recalling some Les Paul models. Our product # 2 is one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of all customers that have purchased this product</a:t>
            </a:r>
          </a:p>
          <a:p>
            <a:pPr lvl="1"/>
            <a:r>
              <a:rPr lang="en-US" sz="2400" dirty="0" smtClean="0"/>
              <a:t>This list should include the date of purchase and the invoice number, as well as the relevant customer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19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161" y="997527"/>
            <a:ext cx="10944086" cy="49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many customers are affected?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650" y="4009593"/>
            <a:ext cx="4502295" cy="11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of mailing addresses of affected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62" y="3463636"/>
            <a:ext cx="7398076" cy="29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of the total amount spent by customers on this product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310" y="4189035"/>
            <a:ext cx="3065436" cy="11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71B0389C17224780A9A851C5928AA0" ma:contentTypeVersion="8" ma:contentTypeDescription="Create a new document." ma:contentTypeScope="" ma:versionID="11c92e091db63a89efefae52d620dcce">
  <xsd:schema xmlns:xsd="http://www.w3.org/2001/XMLSchema" xmlns:xs="http://www.w3.org/2001/XMLSchema" xmlns:p="http://schemas.microsoft.com/office/2006/metadata/properties" xmlns:ns3="19e72b10-8e33-4ca4-9453-2159297dfa21" targetNamespace="http://schemas.microsoft.com/office/2006/metadata/properties" ma:root="true" ma:fieldsID="5b6a6750db16b162b106258e32cce168" ns3:_="">
    <xsd:import namespace="19e72b10-8e33-4ca4-9453-2159297dfa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72b10-8e33-4ca4-9453-2159297dfa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FB46BF-B859-46FC-A5C1-954F6CC11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e72b10-8e33-4ca4-9453-2159297dfa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F38B06-1E77-421B-B152-EDEC968F1E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37329-5FD2-4BBE-B6CE-AC83EF6501F9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19e72b10-8e33-4ca4-9453-2159297dfa2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233</TotalTime>
  <Words>95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We have had a recall!</vt:lpstr>
      <vt:lpstr>Product ID 2</vt:lpstr>
      <vt:lpstr>PowerPoint Presentation</vt:lpstr>
      <vt:lpstr>Product ID 2</vt:lpstr>
      <vt:lpstr>Product ID 2</vt:lpstr>
      <vt:lpstr>Product ID 2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had a recall!</dc:title>
  <dc:creator>RILEY, RENEE</dc:creator>
  <cp:lastModifiedBy>GROSS, WALKER J.</cp:lastModifiedBy>
  <cp:revision>9</cp:revision>
  <dcterms:created xsi:type="dcterms:W3CDTF">2016-09-06T12:32:28Z</dcterms:created>
  <dcterms:modified xsi:type="dcterms:W3CDTF">2019-09-12T14:04:45Z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0x010100DE71B0389C17224780A9A851C5928AA0</vt:lpwstr>
  </property>
</Properties>
</file>