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4"/>
  </p:sldMasterIdLst>
  <p:notesMasterIdLst>
    <p:notesMasterId r:id="rId17"/>
  </p:notesMasterIdLst>
  <p:sldIdLst>
    <p:sldId id="256" r:id="rId5"/>
    <p:sldId id="303" r:id="rId6"/>
    <p:sldId id="315" r:id="rId7"/>
    <p:sldId id="316" r:id="rId8"/>
    <p:sldId id="266" r:id="rId9"/>
    <p:sldId id="373" r:id="rId10"/>
    <p:sldId id="327" r:id="rId11"/>
    <p:sldId id="258" r:id="rId12"/>
    <p:sldId id="264" r:id="rId13"/>
    <p:sldId id="262" r:id="rId14"/>
    <p:sldId id="372" r:id="rId15"/>
    <p:sldId id="3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80" d="100"/>
          <a:sy n="80" d="100"/>
        </p:scale>
        <p:origin x="16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lie Abbott" userId="ea09c523-2ffe-45e5-b25d-76986336686f" providerId="ADAL" clId="{4692A80E-81AB-41D7-AFBC-5D3884A12118}"/>
    <pc:docChg chg="custSel addSld modSld sldOrd">
      <pc:chgData name="Julie Abbott" userId="ea09c523-2ffe-45e5-b25d-76986336686f" providerId="ADAL" clId="{4692A80E-81AB-41D7-AFBC-5D3884A12118}" dt="2025-03-20T21:26:59.583" v="463" actId="20577"/>
      <pc:docMkLst>
        <pc:docMk/>
      </pc:docMkLst>
      <pc:sldChg chg="modSp mod ord">
        <pc:chgData name="Julie Abbott" userId="ea09c523-2ffe-45e5-b25d-76986336686f" providerId="ADAL" clId="{4692A80E-81AB-41D7-AFBC-5D3884A12118}" dt="2025-03-04T18:21:36.642" v="4"/>
        <pc:sldMkLst>
          <pc:docMk/>
          <pc:sldMk cId="148034915" sldId="315"/>
        </pc:sldMkLst>
      </pc:sldChg>
      <pc:sldChg chg="modSp new mod">
        <pc:chgData name="Julie Abbott" userId="ea09c523-2ffe-45e5-b25d-76986336686f" providerId="ADAL" clId="{4692A80E-81AB-41D7-AFBC-5D3884A12118}" dt="2025-03-20T21:26:59.583" v="463" actId="20577"/>
        <pc:sldMkLst>
          <pc:docMk/>
          <pc:sldMk cId="1525128529" sldId="373"/>
        </pc:sldMkLst>
      </pc:sldChg>
    </pc:docChg>
  </pc:docChgLst>
  <pc:docChgLst>
    <pc:chgData name="Julie Abbott" userId="ea09c523-2ffe-45e5-b25d-76986336686f" providerId="ADAL" clId="{726F0A50-C543-488C-A0A1-5F3901E4E3A8}"/>
    <pc:docChg chg="modSld sldOrd">
      <pc:chgData name="Julie Abbott" userId="ea09c523-2ffe-45e5-b25d-76986336686f" providerId="ADAL" clId="{726F0A50-C543-488C-A0A1-5F3901E4E3A8}" dt="2024-08-13T16:19:55.832" v="3"/>
      <pc:docMkLst>
        <pc:docMk/>
      </pc:docMkLst>
      <pc:sldChg chg="mod modShow">
        <pc:chgData name="Julie Abbott" userId="ea09c523-2ffe-45e5-b25d-76986336686f" providerId="ADAL" clId="{726F0A50-C543-488C-A0A1-5F3901E4E3A8}" dt="2024-08-13T15:08:19.955" v="1" actId="729"/>
        <pc:sldMkLst>
          <pc:docMk/>
          <pc:sldMk cId="873623046" sldId="258"/>
        </pc:sldMkLst>
      </pc:sldChg>
      <pc:sldChg chg="ord">
        <pc:chgData name="Julie Abbott" userId="ea09c523-2ffe-45e5-b25d-76986336686f" providerId="ADAL" clId="{726F0A50-C543-488C-A0A1-5F3901E4E3A8}" dt="2024-08-13T16:19:55.832" v="3"/>
        <pc:sldMkLst>
          <pc:docMk/>
          <pc:sldMk cId="2704684142" sldId="264"/>
        </pc:sldMkLst>
      </pc:sldChg>
    </pc:docChg>
  </pc:docChgLst>
  <pc:docChgLst>
    <pc:chgData name="Melissa Leigh" userId="8c9b9b58-23df-48af-8715-f990db6dbdaf" providerId="ADAL" clId="{C4ABEBB9-A20D-41B1-9C10-7EFB6B02B312}"/>
    <pc:docChg chg="modSld sldOrd">
      <pc:chgData name="Melissa Leigh" userId="8c9b9b58-23df-48af-8715-f990db6dbdaf" providerId="ADAL" clId="{C4ABEBB9-A20D-41B1-9C10-7EFB6B02B312}" dt="2025-07-02T15:12:10.515" v="1"/>
      <pc:docMkLst>
        <pc:docMk/>
      </pc:docMkLst>
      <pc:sldChg chg="ord">
        <pc:chgData name="Melissa Leigh" userId="8c9b9b58-23df-48af-8715-f990db6dbdaf" providerId="ADAL" clId="{C4ABEBB9-A20D-41B1-9C10-7EFB6B02B312}" dt="2025-07-02T15:12:10.515" v="1"/>
        <pc:sldMkLst>
          <pc:docMk/>
          <pc:sldMk cId="148034915" sldId="31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19F4AE-A578-43D4-B01A-52DA04D85C65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0EF191-3F4B-4ADB-BE71-F9A6BA4D271B}" type="pres">
      <dgm:prSet presAssocID="{0719F4AE-A578-43D4-B01A-52DA04D85C65}" presName="linear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9B5B0E6D-D1EC-4F20-AD3C-9DFFFDDEF734}" type="presOf" srcId="{0719F4AE-A578-43D4-B01A-52DA04D85C65}" destId="{050EF191-3F4B-4ADB-BE71-F9A6BA4D271B}" srcOrd="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EC01998-264E-4246-8DDD-233DD7537697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681DAC-5903-4450-AF9D-BF05738D1F38}">
      <dgm:prSet phldrT="[Text]"/>
      <dgm:spPr/>
      <dgm:t>
        <a:bodyPr/>
        <a:lstStyle/>
        <a:p>
          <a:pPr>
            <a:defRPr b="1"/>
          </a:pPr>
          <a:r>
            <a:rPr lang="en-US"/>
            <a:t>Time Requirements</a:t>
          </a:r>
        </a:p>
      </dgm:t>
    </dgm:pt>
    <dgm:pt modelId="{680CE135-5DA5-4AF9-ADFD-4949B01DA976}" type="parTrans" cxnId="{7998ACC8-8FE4-4201-9BDD-6822CC20395C}">
      <dgm:prSet/>
      <dgm:spPr/>
      <dgm:t>
        <a:bodyPr/>
        <a:lstStyle/>
        <a:p>
          <a:endParaRPr lang="en-US"/>
        </a:p>
      </dgm:t>
    </dgm:pt>
    <dgm:pt modelId="{55B08CC3-CEEA-498C-8A6D-6E74B41DE0D4}" type="sibTrans" cxnId="{7998ACC8-8FE4-4201-9BDD-6822CC20395C}">
      <dgm:prSet/>
      <dgm:spPr/>
      <dgm:t>
        <a:bodyPr/>
        <a:lstStyle/>
        <a:p>
          <a:endParaRPr lang="en-US"/>
        </a:p>
      </dgm:t>
    </dgm:pt>
    <dgm:pt modelId="{19050C7D-AFD1-4580-988B-9AEEF83C324B}">
      <dgm:prSet phldrT="[Text]"/>
      <dgm:spPr/>
      <dgm:t>
        <a:bodyPr/>
        <a:lstStyle/>
        <a:p>
          <a:r>
            <a:rPr lang="en-US" dirty="0"/>
            <a:t>Domestic Packages: Eligible </a:t>
          </a:r>
          <a:r>
            <a:rPr lang="en-US" dirty="0">
              <a:highlight>
                <a:srgbClr val="FFFF00"/>
              </a:highlight>
            </a:rPr>
            <a:t>7 days with no updated physical scans, submit </a:t>
          </a:r>
          <a:r>
            <a:rPr lang="en-US">
              <a:highlight>
                <a:srgbClr val="FFFF00"/>
              </a:highlight>
            </a:rPr>
            <a:t>on the 8</a:t>
          </a:r>
          <a:r>
            <a:rPr lang="en-US" baseline="30000">
              <a:highlight>
                <a:srgbClr val="FFFF00"/>
              </a:highlight>
            </a:rPr>
            <a:t>th</a:t>
          </a:r>
          <a:r>
            <a:rPr lang="en-US">
              <a:highlight>
                <a:srgbClr val="FFFF00"/>
              </a:highlight>
            </a:rPr>
            <a:t> day</a:t>
          </a:r>
          <a:r>
            <a:rPr lang="en-US"/>
            <a:t>; No later than 75 days after shipment date </a:t>
          </a:r>
        </a:p>
      </dgm:t>
    </dgm:pt>
    <dgm:pt modelId="{8306D6BC-B437-4639-B71A-1A0F4658B952}" type="parTrans" cxnId="{133B2213-6812-4280-B68B-B129EDF3C695}">
      <dgm:prSet/>
      <dgm:spPr/>
      <dgm:t>
        <a:bodyPr/>
        <a:lstStyle/>
        <a:p>
          <a:endParaRPr lang="en-US"/>
        </a:p>
      </dgm:t>
    </dgm:pt>
    <dgm:pt modelId="{CABE9B24-65EA-492F-96F6-5A04D7790470}" type="sibTrans" cxnId="{133B2213-6812-4280-B68B-B129EDF3C695}">
      <dgm:prSet/>
      <dgm:spPr/>
      <dgm:t>
        <a:bodyPr/>
        <a:lstStyle/>
        <a:p>
          <a:endParaRPr lang="en-US"/>
        </a:p>
      </dgm:t>
    </dgm:pt>
    <dgm:pt modelId="{83BD7B2E-209E-45AE-BB5E-65493D84598A}">
      <dgm:prSet phldrT="[Text]"/>
      <dgm:spPr/>
      <dgm:t>
        <a:bodyPr/>
        <a:lstStyle/>
        <a:p>
          <a:pPr>
            <a:defRPr b="1"/>
          </a:pPr>
          <a:r>
            <a:rPr lang="en-US"/>
            <a:t>Documentation</a:t>
          </a:r>
        </a:p>
      </dgm:t>
    </dgm:pt>
    <dgm:pt modelId="{4ACE5182-1A27-47C9-BD45-FB2DAB581DF1}" type="parTrans" cxnId="{05C9FC5B-A610-4171-8FCA-DD98A35730E9}">
      <dgm:prSet/>
      <dgm:spPr/>
      <dgm:t>
        <a:bodyPr/>
        <a:lstStyle/>
        <a:p>
          <a:endParaRPr lang="en-US"/>
        </a:p>
      </dgm:t>
    </dgm:pt>
    <dgm:pt modelId="{426D556C-9C42-438C-90F9-D822CDA2EEBF}" type="sibTrans" cxnId="{05C9FC5B-A610-4171-8FCA-DD98A35730E9}">
      <dgm:prSet/>
      <dgm:spPr/>
      <dgm:t>
        <a:bodyPr/>
        <a:lstStyle/>
        <a:p>
          <a:endParaRPr lang="en-US"/>
        </a:p>
      </dgm:t>
    </dgm:pt>
    <dgm:pt modelId="{55169A8A-C14E-4202-8AC5-705C74CC6911}">
      <dgm:prSet phldrT="[Text]"/>
      <dgm:spPr/>
      <dgm:t>
        <a:bodyPr/>
        <a:lstStyle/>
        <a:p>
          <a:r>
            <a:rPr lang="en-US"/>
            <a:t>Email from consignee stating they have not received item.</a:t>
          </a:r>
        </a:p>
      </dgm:t>
    </dgm:pt>
    <dgm:pt modelId="{A0AD357C-E21C-4488-B5F7-FA65D9BFCD96}" type="parTrans" cxnId="{DB1E2A5C-CEC4-4C88-A70F-CF5A569A92BE}">
      <dgm:prSet/>
      <dgm:spPr/>
      <dgm:t>
        <a:bodyPr/>
        <a:lstStyle/>
        <a:p>
          <a:endParaRPr lang="en-US"/>
        </a:p>
      </dgm:t>
    </dgm:pt>
    <dgm:pt modelId="{542CF811-2519-453B-8312-04CA07414807}" type="sibTrans" cxnId="{DB1E2A5C-CEC4-4C88-A70F-CF5A569A92BE}">
      <dgm:prSet/>
      <dgm:spPr/>
      <dgm:t>
        <a:bodyPr/>
        <a:lstStyle/>
        <a:p>
          <a:endParaRPr lang="en-US"/>
        </a:p>
      </dgm:t>
    </dgm:pt>
    <dgm:pt modelId="{357CF221-C7B3-41DC-9927-596D6C2793F6}">
      <dgm:prSet phldrT="[Text]"/>
      <dgm:spPr/>
      <dgm:t>
        <a:bodyPr/>
        <a:lstStyle/>
        <a:p>
          <a:r>
            <a:rPr lang="en-US"/>
            <a:t>Your wholesale invoice or breakdown of cost.</a:t>
          </a:r>
        </a:p>
      </dgm:t>
    </dgm:pt>
    <dgm:pt modelId="{419D8EC4-325B-4311-854E-B4432C4C43B3}" type="parTrans" cxnId="{82C9AF3B-BA98-4462-9FF2-6D9DC47AB6AF}">
      <dgm:prSet/>
      <dgm:spPr/>
      <dgm:t>
        <a:bodyPr/>
        <a:lstStyle/>
        <a:p>
          <a:endParaRPr lang="en-US"/>
        </a:p>
      </dgm:t>
    </dgm:pt>
    <dgm:pt modelId="{C9B992B6-4A92-49F6-A28B-74B6FA33D2E2}" type="sibTrans" cxnId="{82C9AF3B-BA98-4462-9FF2-6D9DC47AB6AF}">
      <dgm:prSet/>
      <dgm:spPr/>
      <dgm:t>
        <a:bodyPr/>
        <a:lstStyle/>
        <a:p>
          <a:endParaRPr lang="en-US"/>
        </a:p>
      </dgm:t>
    </dgm:pt>
    <dgm:pt modelId="{B70CF599-99EE-4EF2-A1B8-E7D3B48B92B2}">
      <dgm:prSet phldrT="[Text]"/>
      <dgm:spPr/>
      <dgm:t>
        <a:bodyPr/>
        <a:lstStyle/>
        <a:p>
          <a:pPr>
            <a:defRPr b="1"/>
          </a:pPr>
          <a:r>
            <a:rPr lang="en-US"/>
            <a:t>Max Payout</a:t>
          </a:r>
        </a:p>
      </dgm:t>
    </dgm:pt>
    <dgm:pt modelId="{F6E29C4D-B4E2-4098-9AE5-5167D9F47512}" type="parTrans" cxnId="{655096F0-2BD2-4A2C-AA6A-134951349906}">
      <dgm:prSet/>
      <dgm:spPr/>
      <dgm:t>
        <a:bodyPr/>
        <a:lstStyle/>
        <a:p>
          <a:endParaRPr lang="en-US"/>
        </a:p>
      </dgm:t>
    </dgm:pt>
    <dgm:pt modelId="{48192B5F-E051-49DE-BCBA-E0EA8F80EF02}" type="sibTrans" cxnId="{655096F0-2BD2-4A2C-AA6A-134951349906}">
      <dgm:prSet/>
      <dgm:spPr/>
      <dgm:t>
        <a:bodyPr/>
        <a:lstStyle/>
        <a:p>
          <a:endParaRPr lang="en-US"/>
        </a:p>
      </dgm:t>
    </dgm:pt>
    <dgm:pt modelId="{3AF0A20D-D7BB-4219-A79C-E4A7F1DADBE3}">
      <dgm:prSet phldrT="[Text]"/>
      <dgm:spPr/>
      <dgm:t>
        <a:bodyPr/>
        <a:lstStyle/>
        <a:p>
          <a:r>
            <a:rPr lang="en-US"/>
            <a:t>Packages Under 1 LB - $50 </a:t>
          </a:r>
        </a:p>
      </dgm:t>
    </dgm:pt>
    <dgm:pt modelId="{C1FF808A-2CCF-4574-A62C-C38FE74419F3}" type="parTrans" cxnId="{5B198F69-92F6-4372-B1A9-1072A381C097}">
      <dgm:prSet/>
      <dgm:spPr/>
      <dgm:t>
        <a:bodyPr/>
        <a:lstStyle/>
        <a:p>
          <a:endParaRPr lang="en-US"/>
        </a:p>
      </dgm:t>
    </dgm:pt>
    <dgm:pt modelId="{F324F9EC-A252-4272-A861-83442D6371EA}" type="sibTrans" cxnId="{5B198F69-92F6-4372-B1A9-1072A381C097}">
      <dgm:prSet/>
      <dgm:spPr/>
      <dgm:t>
        <a:bodyPr/>
        <a:lstStyle/>
        <a:p>
          <a:endParaRPr lang="en-US"/>
        </a:p>
      </dgm:t>
    </dgm:pt>
    <dgm:pt modelId="{3115D9F3-ECC1-4E89-BFA8-7625694382BF}">
      <dgm:prSet/>
      <dgm:spPr/>
      <dgm:t>
        <a:bodyPr/>
        <a:lstStyle/>
        <a:p>
          <a:r>
            <a:rPr lang="en-US"/>
            <a:t>International Packages: Eligible </a:t>
          </a:r>
          <a:r>
            <a:rPr lang="en-US">
              <a:highlight>
                <a:srgbClr val="FFFF00"/>
              </a:highlight>
            </a:rPr>
            <a:t>45 days from first physical scan</a:t>
          </a:r>
          <a:r>
            <a:rPr lang="en-US"/>
            <a:t>; No later than 75 days after</a:t>
          </a:r>
        </a:p>
      </dgm:t>
    </dgm:pt>
    <dgm:pt modelId="{D0690448-9F2B-4C11-B3D4-2B02E24AA75F}" type="parTrans" cxnId="{0D738AF0-7E36-4C55-9370-5428B2FF42DF}">
      <dgm:prSet/>
      <dgm:spPr/>
      <dgm:t>
        <a:bodyPr/>
        <a:lstStyle/>
        <a:p>
          <a:endParaRPr lang="en-US"/>
        </a:p>
      </dgm:t>
    </dgm:pt>
    <dgm:pt modelId="{7BEF7C3F-D4FC-4FBE-BA8B-3BFB27C5CF35}" type="sibTrans" cxnId="{0D738AF0-7E36-4C55-9370-5428B2FF42DF}">
      <dgm:prSet/>
      <dgm:spPr/>
      <dgm:t>
        <a:bodyPr/>
        <a:lstStyle/>
        <a:p>
          <a:endParaRPr lang="en-US"/>
        </a:p>
      </dgm:t>
    </dgm:pt>
    <dgm:pt modelId="{CC0DABCD-B610-4E47-B625-28AC82888E77}">
      <dgm:prSet phldrT="[Text]"/>
      <dgm:spPr/>
      <dgm:t>
        <a:bodyPr/>
        <a:lstStyle/>
        <a:p>
          <a:r>
            <a:rPr lang="en-US"/>
            <a:t>If damaged, picture of items damaged including packaging.</a:t>
          </a:r>
        </a:p>
      </dgm:t>
    </dgm:pt>
    <dgm:pt modelId="{9AAE8324-A310-4727-8068-881B31FBCC3E}" type="parTrans" cxnId="{1268D572-B554-46DE-87AB-EBCB2C0A9DA8}">
      <dgm:prSet/>
      <dgm:spPr/>
      <dgm:t>
        <a:bodyPr/>
        <a:lstStyle/>
        <a:p>
          <a:endParaRPr lang="en-US"/>
        </a:p>
      </dgm:t>
    </dgm:pt>
    <dgm:pt modelId="{286019E2-AFE8-4B8A-BC92-26FB726F95A3}" type="sibTrans" cxnId="{1268D572-B554-46DE-87AB-EBCB2C0A9DA8}">
      <dgm:prSet/>
      <dgm:spPr/>
      <dgm:t>
        <a:bodyPr/>
        <a:lstStyle/>
        <a:p>
          <a:endParaRPr lang="en-US"/>
        </a:p>
      </dgm:t>
    </dgm:pt>
    <dgm:pt modelId="{E7F91C64-885C-4858-A176-1588D784B63E}">
      <dgm:prSet/>
      <dgm:spPr/>
      <dgm:t>
        <a:bodyPr/>
        <a:lstStyle/>
        <a:p>
          <a:r>
            <a:rPr lang="en-US"/>
            <a:t>Packages Over 1 LB - $100 </a:t>
          </a:r>
        </a:p>
      </dgm:t>
    </dgm:pt>
    <dgm:pt modelId="{C0E19C6D-8040-40C3-AE65-19E6C893B761}" type="parTrans" cxnId="{D1EE13D7-ED7C-4D0A-A6B1-A05B7E66E562}">
      <dgm:prSet/>
      <dgm:spPr/>
      <dgm:t>
        <a:bodyPr/>
        <a:lstStyle/>
        <a:p>
          <a:endParaRPr lang="en-US"/>
        </a:p>
      </dgm:t>
    </dgm:pt>
    <dgm:pt modelId="{5309BF04-7D5E-4C6F-AE78-B0D6AB1609A6}" type="sibTrans" cxnId="{D1EE13D7-ED7C-4D0A-A6B1-A05B7E66E562}">
      <dgm:prSet/>
      <dgm:spPr/>
      <dgm:t>
        <a:bodyPr/>
        <a:lstStyle/>
        <a:p>
          <a:endParaRPr lang="en-US"/>
        </a:p>
      </dgm:t>
    </dgm:pt>
    <dgm:pt modelId="{55DE35AD-0138-4029-A28C-FC3855FF7BAE}">
      <dgm:prSet/>
      <dgm:spPr/>
      <dgm:t>
        <a:bodyPr/>
        <a:lstStyle/>
        <a:p>
          <a:r>
            <a:rPr lang="en-US"/>
            <a:t>Additional service coverage is available on all shipments prior to them being picked up by the carrier</a:t>
          </a:r>
        </a:p>
      </dgm:t>
    </dgm:pt>
    <dgm:pt modelId="{EE001FF9-EB72-4244-B97E-F9741E311997}" type="parTrans" cxnId="{E1FF62F7-3A62-4D74-8A42-282267B8A658}">
      <dgm:prSet/>
      <dgm:spPr/>
      <dgm:t>
        <a:bodyPr/>
        <a:lstStyle/>
        <a:p>
          <a:endParaRPr lang="en-US"/>
        </a:p>
      </dgm:t>
    </dgm:pt>
    <dgm:pt modelId="{22FDE24E-D1A5-4746-9658-C5432BA5AC31}" type="sibTrans" cxnId="{E1FF62F7-3A62-4D74-8A42-282267B8A658}">
      <dgm:prSet/>
      <dgm:spPr/>
      <dgm:t>
        <a:bodyPr/>
        <a:lstStyle/>
        <a:p>
          <a:endParaRPr lang="en-US"/>
        </a:p>
      </dgm:t>
    </dgm:pt>
    <dgm:pt modelId="{44A005B2-41EE-4295-9F05-F751A643964B}" type="pres">
      <dgm:prSet presAssocID="{DEC01998-264E-4246-8DDD-233DD7537697}" presName="Name0" presStyleCnt="0">
        <dgm:presLayoutVars>
          <dgm:dir/>
          <dgm:animLvl val="lvl"/>
          <dgm:resizeHandles val="exact"/>
        </dgm:presLayoutVars>
      </dgm:prSet>
      <dgm:spPr/>
    </dgm:pt>
    <dgm:pt modelId="{2F76C44B-141F-4638-9A5A-B0F228A6E218}" type="pres">
      <dgm:prSet presAssocID="{48681DAC-5903-4450-AF9D-BF05738D1F38}" presName="composite" presStyleCnt="0"/>
      <dgm:spPr/>
    </dgm:pt>
    <dgm:pt modelId="{A4CE2733-B4F8-480D-A1E8-4437A9880023}" type="pres">
      <dgm:prSet presAssocID="{48681DAC-5903-4450-AF9D-BF05738D1F3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4304070-C455-4E34-94AC-27904DDFE459}" type="pres">
      <dgm:prSet presAssocID="{48681DAC-5903-4450-AF9D-BF05738D1F38}" presName="desTx" presStyleLbl="alignAccFollowNode1" presStyleIdx="0" presStyleCnt="3">
        <dgm:presLayoutVars>
          <dgm:bulletEnabled val="1"/>
        </dgm:presLayoutVars>
      </dgm:prSet>
      <dgm:spPr/>
    </dgm:pt>
    <dgm:pt modelId="{0AAAF316-B2E0-464A-96AB-DF06FA511040}" type="pres">
      <dgm:prSet presAssocID="{55B08CC3-CEEA-498C-8A6D-6E74B41DE0D4}" presName="space" presStyleCnt="0"/>
      <dgm:spPr/>
    </dgm:pt>
    <dgm:pt modelId="{1CBCD7B1-E23A-4FD9-921E-A8B863543E91}" type="pres">
      <dgm:prSet presAssocID="{83BD7B2E-209E-45AE-BB5E-65493D84598A}" presName="composite" presStyleCnt="0"/>
      <dgm:spPr/>
    </dgm:pt>
    <dgm:pt modelId="{93FA7F62-2DDC-4871-BDB9-F240938E89A1}" type="pres">
      <dgm:prSet presAssocID="{83BD7B2E-209E-45AE-BB5E-65493D84598A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04EA570-1A72-4BBC-BA9D-CEDD602EBECA}" type="pres">
      <dgm:prSet presAssocID="{83BD7B2E-209E-45AE-BB5E-65493D84598A}" presName="desTx" presStyleLbl="alignAccFollowNode1" presStyleIdx="1" presStyleCnt="3">
        <dgm:presLayoutVars>
          <dgm:bulletEnabled val="1"/>
        </dgm:presLayoutVars>
      </dgm:prSet>
      <dgm:spPr/>
    </dgm:pt>
    <dgm:pt modelId="{1E9424EA-5D7F-401B-AB9A-73A5E393FC3C}" type="pres">
      <dgm:prSet presAssocID="{426D556C-9C42-438C-90F9-D822CDA2EEBF}" presName="space" presStyleCnt="0"/>
      <dgm:spPr/>
    </dgm:pt>
    <dgm:pt modelId="{05D0E0D7-45B2-4DC7-87C4-10EE194EA56E}" type="pres">
      <dgm:prSet presAssocID="{B70CF599-99EE-4EF2-A1B8-E7D3B48B92B2}" presName="composite" presStyleCnt="0"/>
      <dgm:spPr/>
    </dgm:pt>
    <dgm:pt modelId="{E02B4BD4-518C-42C5-AA75-0874E1F5EC9C}" type="pres">
      <dgm:prSet presAssocID="{B70CF599-99EE-4EF2-A1B8-E7D3B48B92B2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56C6A6FA-F4A0-4A66-A73B-8E4DC4662433}" type="pres">
      <dgm:prSet presAssocID="{B70CF599-99EE-4EF2-A1B8-E7D3B48B92B2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C67CE408-0771-41A5-968C-7FC3E7F947B9}" type="presOf" srcId="{3115D9F3-ECC1-4E89-BFA8-7625694382BF}" destId="{14304070-C455-4E34-94AC-27904DDFE459}" srcOrd="0" destOrd="1" presId="urn:microsoft.com/office/officeart/2005/8/layout/hList1"/>
    <dgm:cxn modelId="{133B2213-6812-4280-B68B-B129EDF3C695}" srcId="{48681DAC-5903-4450-AF9D-BF05738D1F38}" destId="{19050C7D-AFD1-4580-988B-9AEEF83C324B}" srcOrd="0" destOrd="0" parTransId="{8306D6BC-B437-4639-B71A-1A0F4658B952}" sibTransId="{CABE9B24-65EA-492F-96F6-5A04D7790470}"/>
    <dgm:cxn modelId="{FC2DD01F-834F-475B-AFE7-37C2A1CCD65C}" type="presOf" srcId="{19050C7D-AFD1-4580-988B-9AEEF83C324B}" destId="{14304070-C455-4E34-94AC-27904DDFE459}" srcOrd="0" destOrd="0" presId="urn:microsoft.com/office/officeart/2005/8/layout/hList1"/>
    <dgm:cxn modelId="{B6D9C424-DFF2-4E6C-8F21-EF37AA660565}" type="presOf" srcId="{55DE35AD-0138-4029-A28C-FC3855FF7BAE}" destId="{56C6A6FA-F4A0-4A66-A73B-8E4DC4662433}" srcOrd="0" destOrd="2" presId="urn:microsoft.com/office/officeart/2005/8/layout/hList1"/>
    <dgm:cxn modelId="{3E17BD2A-2578-46F7-9A33-222FBB605E42}" type="presOf" srcId="{CC0DABCD-B610-4E47-B625-28AC82888E77}" destId="{704EA570-1A72-4BBC-BA9D-CEDD602EBECA}" srcOrd="0" destOrd="2" presId="urn:microsoft.com/office/officeart/2005/8/layout/hList1"/>
    <dgm:cxn modelId="{E3C92131-EDFA-4B63-BD58-6CA85E4C2873}" type="presOf" srcId="{3AF0A20D-D7BB-4219-A79C-E4A7F1DADBE3}" destId="{56C6A6FA-F4A0-4A66-A73B-8E4DC4662433}" srcOrd="0" destOrd="0" presId="urn:microsoft.com/office/officeart/2005/8/layout/hList1"/>
    <dgm:cxn modelId="{82C9AF3B-BA98-4462-9FF2-6D9DC47AB6AF}" srcId="{83BD7B2E-209E-45AE-BB5E-65493D84598A}" destId="{357CF221-C7B3-41DC-9927-596D6C2793F6}" srcOrd="1" destOrd="0" parTransId="{419D8EC4-325B-4311-854E-B4432C4C43B3}" sibTransId="{C9B992B6-4A92-49F6-A28B-74B6FA33D2E2}"/>
    <dgm:cxn modelId="{05C9FC5B-A610-4171-8FCA-DD98A35730E9}" srcId="{DEC01998-264E-4246-8DDD-233DD7537697}" destId="{83BD7B2E-209E-45AE-BB5E-65493D84598A}" srcOrd="1" destOrd="0" parTransId="{4ACE5182-1A27-47C9-BD45-FB2DAB581DF1}" sibTransId="{426D556C-9C42-438C-90F9-D822CDA2EEBF}"/>
    <dgm:cxn modelId="{DB1E2A5C-CEC4-4C88-A70F-CF5A569A92BE}" srcId="{83BD7B2E-209E-45AE-BB5E-65493D84598A}" destId="{55169A8A-C14E-4202-8AC5-705C74CC6911}" srcOrd="0" destOrd="0" parTransId="{A0AD357C-E21C-4488-B5F7-FA65D9BFCD96}" sibTransId="{542CF811-2519-453B-8312-04CA07414807}"/>
    <dgm:cxn modelId="{5B198F69-92F6-4372-B1A9-1072A381C097}" srcId="{B70CF599-99EE-4EF2-A1B8-E7D3B48B92B2}" destId="{3AF0A20D-D7BB-4219-A79C-E4A7F1DADBE3}" srcOrd="0" destOrd="0" parTransId="{C1FF808A-2CCF-4574-A62C-C38FE74419F3}" sibTransId="{F324F9EC-A252-4272-A861-83442D6371EA}"/>
    <dgm:cxn modelId="{1268D572-B554-46DE-87AB-EBCB2C0A9DA8}" srcId="{83BD7B2E-209E-45AE-BB5E-65493D84598A}" destId="{CC0DABCD-B610-4E47-B625-28AC82888E77}" srcOrd="2" destOrd="0" parTransId="{9AAE8324-A310-4727-8068-881B31FBCC3E}" sibTransId="{286019E2-AFE8-4B8A-BC92-26FB726F95A3}"/>
    <dgm:cxn modelId="{EF2A4C55-40CD-41CF-A81C-E25A335A38BC}" type="presOf" srcId="{DEC01998-264E-4246-8DDD-233DD7537697}" destId="{44A005B2-41EE-4295-9F05-F751A643964B}" srcOrd="0" destOrd="0" presId="urn:microsoft.com/office/officeart/2005/8/layout/hList1"/>
    <dgm:cxn modelId="{C664EF80-8A2E-4BF9-B7C4-DECAA0AA5F88}" type="presOf" srcId="{E7F91C64-885C-4858-A176-1588D784B63E}" destId="{56C6A6FA-F4A0-4A66-A73B-8E4DC4662433}" srcOrd="0" destOrd="1" presId="urn:microsoft.com/office/officeart/2005/8/layout/hList1"/>
    <dgm:cxn modelId="{0F27F2BB-FF5D-4E1A-A781-9262D587D0B4}" type="presOf" srcId="{357CF221-C7B3-41DC-9927-596D6C2793F6}" destId="{704EA570-1A72-4BBC-BA9D-CEDD602EBECA}" srcOrd="0" destOrd="1" presId="urn:microsoft.com/office/officeart/2005/8/layout/hList1"/>
    <dgm:cxn modelId="{52B3C9C2-95D8-4433-989B-8BCFC6C75C13}" type="presOf" srcId="{48681DAC-5903-4450-AF9D-BF05738D1F38}" destId="{A4CE2733-B4F8-480D-A1E8-4437A9880023}" srcOrd="0" destOrd="0" presId="urn:microsoft.com/office/officeart/2005/8/layout/hList1"/>
    <dgm:cxn modelId="{54BBC7C7-EAD5-410B-9155-A9C661576EEF}" type="presOf" srcId="{B70CF599-99EE-4EF2-A1B8-E7D3B48B92B2}" destId="{E02B4BD4-518C-42C5-AA75-0874E1F5EC9C}" srcOrd="0" destOrd="0" presId="urn:microsoft.com/office/officeart/2005/8/layout/hList1"/>
    <dgm:cxn modelId="{7998ACC8-8FE4-4201-9BDD-6822CC20395C}" srcId="{DEC01998-264E-4246-8DDD-233DD7537697}" destId="{48681DAC-5903-4450-AF9D-BF05738D1F38}" srcOrd="0" destOrd="0" parTransId="{680CE135-5DA5-4AF9-ADFD-4949B01DA976}" sibTransId="{55B08CC3-CEEA-498C-8A6D-6E74B41DE0D4}"/>
    <dgm:cxn modelId="{4C95CEC8-22DF-45F0-953D-7712B6C4E8F0}" type="presOf" srcId="{83BD7B2E-209E-45AE-BB5E-65493D84598A}" destId="{93FA7F62-2DDC-4871-BDB9-F240938E89A1}" srcOrd="0" destOrd="0" presId="urn:microsoft.com/office/officeart/2005/8/layout/hList1"/>
    <dgm:cxn modelId="{849EAECF-E8FD-4BD3-BD70-7D07110B6822}" type="presOf" srcId="{55169A8A-C14E-4202-8AC5-705C74CC6911}" destId="{704EA570-1A72-4BBC-BA9D-CEDD602EBECA}" srcOrd="0" destOrd="0" presId="urn:microsoft.com/office/officeart/2005/8/layout/hList1"/>
    <dgm:cxn modelId="{D1EE13D7-ED7C-4D0A-A6B1-A05B7E66E562}" srcId="{B70CF599-99EE-4EF2-A1B8-E7D3B48B92B2}" destId="{E7F91C64-885C-4858-A176-1588D784B63E}" srcOrd="1" destOrd="0" parTransId="{C0E19C6D-8040-40C3-AE65-19E6C893B761}" sibTransId="{5309BF04-7D5E-4C6F-AE78-B0D6AB1609A6}"/>
    <dgm:cxn modelId="{0D738AF0-7E36-4C55-9370-5428B2FF42DF}" srcId="{48681DAC-5903-4450-AF9D-BF05738D1F38}" destId="{3115D9F3-ECC1-4E89-BFA8-7625694382BF}" srcOrd="1" destOrd="0" parTransId="{D0690448-9F2B-4C11-B3D4-2B02E24AA75F}" sibTransId="{7BEF7C3F-D4FC-4FBE-BA8B-3BFB27C5CF35}"/>
    <dgm:cxn modelId="{655096F0-2BD2-4A2C-AA6A-134951349906}" srcId="{DEC01998-264E-4246-8DDD-233DD7537697}" destId="{B70CF599-99EE-4EF2-A1B8-E7D3B48B92B2}" srcOrd="2" destOrd="0" parTransId="{F6E29C4D-B4E2-4098-9AE5-5167D9F47512}" sibTransId="{48192B5F-E051-49DE-BCBA-E0EA8F80EF02}"/>
    <dgm:cxn modelId="{E1FF62F7-3A62-4D74-8A42-282267B8A658}" srcId="{B70CF599-99EE-4EF2-A1B8-E7D3B48B92B2}" destId="{55DE35AD-0138-4029-A28C-FC3855FF7BAE}" srcOrd="2" destOrd="0" parTransId="{EE001FF9-EB72-4244-B97E-F9741E311997}" sibTransId="{22FDE24E-D1A5-4746-9658-C5432BA5AC31}"/>
    <dgm:cxn modelId="{22201168-CA4A-436D-8844-218C38923CBA}" type="presParOf" srcId="{44A005B2-41EE-4295-9F05-F751A643964B}" destId="{2F76C44B-141F-4638-9A5A-B0F228A6E218}" srcOrd="0" destOrd="0" presId="urn:microsoft.com/office/officeart/2005/8/layout/hList1"/>
    <dgm:cxn modelId="{549C7FB2-5DE3-4FBD-A5B2-32F220E07120}" type="presParOf" srcId="{2F76C44B-141F-4638-9A5A-B0F228A6E218}" destId="{A4CE2733-B4F8-480D-A1E8-4437A9880023}" srcOrd="0" destOrd="0" presId="urn:microsoft.com/office/officeart/2005/8/layout/hList1"/>
    <dgm:cxn modelId="{4D32B669-6CA4-4B73-8FC7-917DCF635CCE}" type="presParOf" srcId="{2F76C44B-141F-4638-9A5A-B0F228A6E218}" destId="{14304070-C455-4E34-94AC-27904DDFE459}" srcOrd="1" destOrd="0" presId="urn:microsoft.com/office/officeart/2005/8/layout/hList1"/>
    <dgm:cxn modelId="{E0D476B6-697C-4F84-86BD-1D03B07A6C81}" type="presParOf" srcId="{44A005B2-41EE-4295-9F05-F751A643964B}" destId="{0AAAF316-B2E0-464A-96AB-DF06FA511040}" srcOrd="1" destOrd="0" presId="urn:microsoft.com/office/officeart/2005/8/layout/hList1"/>
    <dgm:cxn modelId="{71CAB9C5-9379-449F-A885-221BA5DD63DB}" type="presParOf" srcId="{44A005B2-41EE-4295-9F05-F751A643964B}" destId="{1CBCD7B1-E23A-4FD9-921E-A8B863543E91}" srcOrd="2" destOrd="0" presId="urn:microsoft.com/office/officeart/2005/8/layout/hList1"/>
    <dgm:cxn modelId="{24665077-489E-4710-9866-EF74A65A075F}" type="presParOf" srcId="{1CBCD7B1-E23A-4FD9-921E-A8B863543E91}" destId="{93FA7F62-2DDC-4871-BDB9-F240938E89A1}" srcOrd="0" destOrd="0" presId="urn:microsoft.com/office/officeart/2005/8/layout/hList1"/>
    <dgm:cxn modelId="{EA7DE1E1-440C-4AC7-9A48-563AF87351D2}" type="presParOf" srcId="{1CBCD7B1-E23A-4FD9-921E-A8B863543E91}" destId="{704EA570-1A72-4BBC-BA9D-CEDD602EBECA}" srcOrd="1" destOrd="0" presId="urn:microsoft.com/office/officeart/2005/8/layout/hList1"/>
    <dgm:cxn modelId="{2670E9EE-F9A0-460F-A90C-F8E86BD86629}" type="presParOf" srcId="{44A005B2-41EE-4295-9F05-F751A643964B}" destId="{1E9424EA-5D7F-401B-AB9A-73A5E393FC3C}" srcOrd="3" destOrd="0" presId="urn:microsoft.com/office/officeart/2005/8/layout/hList1"/>
    <dgm:cxn modelId="{411E5824-C537-4241-BBFC-4DEF226921D3}" type="presParOf" srcId="{44A005B2-41EE-4295-9F05-F751A643964B}" destId="{05D0E0D7-45B2-4DC7-87C4-10EE194EA56E}" srcOrd="4" destOrd="0" presId="urn:microsoft.com/office/officeart/2005/8/layout/hList1"/>
    <dgm:cxn modelId="{FD06EF14-A37E-4F96-A832-7637DB415127}" type="presParOf" srcId="{05D0E0D7-45B2-4DC7-87C4-10EE194EA56E}" destId="{E02B4BD4-518C-42C5-AA75-0874E1F5EC9C}" srcOrd="0" destOrd="0" presId="urn:microsoft.com/office/officeart/2005/8/layout/hList1"/>
    <dgm:cxn modelId="{6D31B4CC-BAF9-47EE-8BE4-344EF9D6AC6C}" type="presParOf" srcId="{05D0E0D7-45B2-4DC7-87C4-10EE194EA56E}" destId="{56C6A6FA-F4A0-4A66-A73B-8E4DC46624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E2733-B4F8-480D-A1E8-4437A9880023}">
      <dsp:nvSpPr>
        <dsp:cNvPr id="0" name=""/>
        <dsp:cNvSpPr/>
      </dsp:nvSpPr>
      <dsp:spPr>
        <a:xfrm>
          <a:off x="2254" y="191301"/>
          <a:ext cx="2197893" cy="4608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Time Requirements</a:t>
          </a:r>
        </a:p>
      </dsp:txBody>
      <dsp:txXfrm>
        <a:off x="2254" y="191301"/>
        <a:ext cx="2197893" cy="460800"/>
      </dsp:txXfrm>
    </dsp:sp>
    <dsp:sp modelId="{14304070-C455-4E34-94AC-27904DDFE459}">
      <dsp:nvSpPr>
        <dsp:cNvPr id="0" name=""/>
        <dsp:cNvSpPr/>
      </dsp:nvSpPr>
      <dsp:spPr>
        <a:xfrm>
          <a:off x="2254" y="652101"/>
          <a:ext cx="2197893" cy="325008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Domestic Packages: Eligible </a:t>
          </a:r>
          <a:r>
            <a:rPr lang="en-US" sz="1600" kern="1200" dirty="0">
              <a:highlight>
                <a:srgbClr val="FFFF00"/>
              </a:highlight>
            </a:rPr>
            <a:t>7 days with no updated physical scans, submit </a:t>
          </a:r>
          <a:r>
            <a:rPr lang="en-US" sz="1600" kern="1200">
              <a:highlight>
                <a:srgbClr val="FFFF00"/>
              </a:highlight>
            </a:rPr>
            <a:t>on the 8</a:t>
          </a:r>
          <a:r>
            <a:rPr lang="en-US" sz="1600" kern="1200" baseline="30000">
              <a:highlight>
                <a:srgbClr val="FFFF00"/>
              </a:highlight>
            </a:rPr>
            <a:t>th</a:t>
          </a:r>
          <a:r>
            <a:rPr lang="en-US" sz="1600" kern="1200">
              <a:highlight>
                <a:srgbClr val="FFFF00"/>
              </a:highlight>
            </a:rPr>
            <a:t> day</a:t>
          </a:r>
          <a:r>
            <a:rPr lang="en-US" sz="1600" kern="1200"/>
            <a:t>; No later than 75 days after shipment date 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International Packages: Eligible </a:t>
          </a:r>
          <a:r>
            <a:rPr lang="en-US" sz="1600" kern="1200">
              <a:highlight>
                <a:srgbClr val="FFFF00"/>
              </a:highlight>
            </a:rPr>
            <a:t>45 days from first physical scan</a:t>
          </a:r>
          <a:r>
            <a:rPr lang="en-US" sz="1600" kern="1200"/>
            <a:t>; No later than 75 days after</a:t>
          </a:r>
        </a:p>
      </dsp:txBody>
      <dsp:txXfrm>
        <a:off x="2254" y="652101"/>
        <a:ext cx="2197893" cy="3250080"/>
      </dsp:txXfrm>
    </dsp:sp>
    <dsp:sp modelId="{93FA7F62-2DDC-4871-BDB9-F240938E89A1}">
      <dsp:nvSpPr>
        <dsp:cNvPr id="0" name=""/>
        <dsp:cNvSpPr/>
      </dsp:nvSpPr>
      <dsp:spPr>
        <a:xfrm>
          <a:off x="2507853" y="191301"/>
          <a:ext cx="2197893" cy="460800"/>
        </a:xfrm>
        <a:prstGeom prst="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Documentation</a:t>
          </a:r>
        </a:p>
      </dsp:txBody>
      <dsp:txXfrm>
        <a:off x="2507853" y="191301"/>
        <a:ext cx="2197893" cy="460800"/>
      </dsp:txXfrm>
    </dsp:sp>
    <dsp:sp modelId="{704EA570-1A72-4BBC-BA9D-CEDD602EBECA}">
      <dsp:nvSpPr>
        <dsp:cNvPr id="0" name=""/>
        <dsp:cNvSpPr/>
      </dsp:nvSpPr>
      <dsp:spPr>
        <a:xfrm>
          <a:off x="2507853" y="652101"/>
          <a:ext cx="2197893" cy="3250080"/>
        </a:xfrm>
        <a:prstGeom prst="rect">
          <a:avLst/>
        </a:prstGeom>
        <a:solidFill>
          <a:schemeClr val="accent2">
            <a:tint val="40000"/>
            <a:alpha val="90000"/>
            <a:hueOff val="-2045920"/>
            <a:satOff val="22554"/>
            <a:lumOff val="2148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2045920"/>
              <a:satOff val="22554"/>
              <a:lumOff val="214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Email from consignee stating they have not received item.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Your wholesale invoice or breakdown of cost.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If damaged, picture of items damaged including packaging.</a:t>
          </a:r>
        </a:p>
      </dsp:txBody>
      <dsp:txXfrm>
        <a:off x="2507853" y="652101"/>
        <a:ext cx="2197893" cy="3250080"/>
      </dsp:txXfrm>
    </dsp:sp>
    <dsp:sp modelId="{E02B4BD4-518C-42C5-AA75-0874E1F5EC9C}">
      <dsp:nvSpPr>
        <dsp:cNvPr id="0" name=""/>
        <dsp:cNvSpPr/>
      </dsp:nvSpPr>
      <dsp:spPr>
        <a:xfrm>
          <a:off x="5013451" y="191301"/>
          <a:ext cx="2197893" cy="460800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kern="1200"/>
            <a:t>Max Payout</a:t>
          </a:r>
        </a:p>
      </dsp:txBody>
      <dsp:txXfrm>
        <a:off x="5013451" y="191301"/>
        <a:ext cx="2197893" cy="460800"/>
      </dsp:txXfrm>
    </dsp:sp>
    <dsp:sp modelId="{56C6A6FA-F4A0-4A66-A73B-8E4DC4662433}">
      <dsp:nvSpPr>
        <dsp:cNvPr id="0" name=""/>
        <dsp:cNvSpPr/>
      </dsp:nvSpPr>
      <dsp:spPr>
        <a:xfrm>
          <a:off x="5013451" y="652101"/>
          <a:ext cx="2197893" cy="3250080"/>
        </a:xfrm>
        <a:prstGeom prst="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Packages Under 1 LB - $50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Packages Over 1 LB - $100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Additional service coverage is available on all shipments prior to them being picked up by the carrier</a:t>
          </a:r>
        </a:p>
      </dsp:txBody>
      <dsp:txXfrm>
        <a:off x="5013451" y="652101"/>
        <a:ext cx="2197893" cy="32500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29A480-A868-415B-B63D-F71BF5F1F874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3C15CF-618E-4BE1-BA2C-5BD42F093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3530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8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757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61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9374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106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7247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155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129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343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 Yo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29">
            <a:extLst>
              <a:ext uri="{FF2B5EF4-FFF2-40B4-BE49-F238E27FC236}">
                <a16:creationId xmlns:a16="http://schemas.microsoft.com/office/drawing/2014/main" id="{BB778BC5-5409-574B-96E2-B45CDD940DF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72075" y="5102064"/>
            <a:ext cx="3686175" cy="58879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+mn-lt"/>
              </a:defRPr>
            </a:lvl1pPr>
            <a:lvl2pPr>
              <a:defRPr sz="3000"/>
            </a:lvl2pPr>
            <a:lvl3pPr>
              <a:defRPr sz="3000"/>
            </a:lvl3pPr>
            <a:lvl4pPr>
              <a:defRPr sz="3000"/>
            </a:lvl4pPr>
            <a:lvl5pPr>
              <a:defRPr sz="3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32916F3A-28FA-9A4B-A780-0D687D932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80718" y="3591099"/>
            <a:ext cx="3677533" cy="1057791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1200" b="0" i="0">
                <a:solidFill>
                  <a:schemeClr val="bg1"/>
                </a:solidFill>
                <a:latin typeface="+mn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29321F6-59C5-6E4C-A846-6AD00848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0718" y="2173659"/>
            <a:ext cx="3677533" cy="610863"/>
          </a:xfrm>
          <a:prstGeom prst="rect">
            <a:avLst/>
          </a:prstGeom>
        </p:spPr>
        <p:txBody>
          <a:bodyPr lIns="0" tIns="0" rIns="0" bIns="0" anchor="b" anchorCtr="0">
            <a:normAutofit/>
          </a:bodyPr>
          <a:lstStyle>
            <a:lvl1pPr>
              <a:defRPr sz="3300" b="1" i="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B5C3BF3-A164-DD48-BD02-4587489DA105}"/>
              </a:ext>
            </a:extLst>
          </p:cNvPr>
          <p:cNvCxnSpPr>
            <a:cxnSpLocks/>
          </p:cNvCxnSpPr>
          <p:nvPr userDrawn="1"/>
        </p:nvCxnSpPr>
        <p:spPr>
          <a:xfrm>
            <a:off x="5172075" y="3233703"/>
            <a:ext cx="1600200" cy="3992"/>
          </a:xfrm>
          <a:prstGeom prst="line">
            <a:avLst/>
          </a:prstGeom>
          <a:ln w="101600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8C225AD-C009-894E-8AFA-C94EAA0650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57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FEF81ED-50DF-3946-87D9-407C13C3CE9F}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6652530" y="0"/>
            <a:ext cx="2493906" cy="3325208"/>
            <a:chOff x="0" y="12289"/>
            <a:chExt cx="3550" cy="3551"/>
          </a:xfrm>
        </p:grpSpPr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4B6857A0-601C-9C40-ADB4-7927C7A4E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350" dirty="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31562ACC-ECB3-4841-A52C-00DAFF438EB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350" dirty="0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77C317B8-91B4-7040-AB8C-CE822CA28A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700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7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00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3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195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764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9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33891-D5E7-4C7B-BF1D-E855E53CB5A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34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yaccountmanager@firstmile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ortal.firstmile.c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6225" y="857250"/>
            <a:ext cx="914400" cy="51435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0381" y="3618310"/>
            <a:ext cx="3572669" cy="238244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073" y="850900"/>
            <a:ext cx="2255512" cy="5149850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0547" y="850900"/>
            <a:ext cx="1941419" cy="5149850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216" y="3143250"/>
            <a:ext cx="2444750" cy="28575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841" y="850900"/>
            <a:ext cx="2140745" cy="514985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6716" y="3549651"/>
            <a:ext cx="1362869" cy="2451100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2216" y="850900"/>
            <a:ext cx="6881785" cy="5149850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D677D-EFDF-414E-A579-E621C5EC9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14353" y="1622904"/>
            <a:ext cx="5220569" cy="2137253"/>
          </a:xfrm>
        </p:spPr>
        <p:txBody>
          <a:bodyPr>
            <a:normAutofit/>
          </a:bodyPr>
          <a:lstStyle/>
          <a:p>
            <a:pPr algn="l"/>
            <a:r>
              <a:rPr lang="en-US" sz="4500">
                <a:solidFill>
                  <a:srgbClr val="FFFFFF"/>
                </a:solidFill>
              </a:rPr>
              <a:t>FirstMile Process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AF0BA-4D57-4C3E-ACA8-531FEED2E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1078" y="3828816"/>
            <a:ext cx="4584058" cy="889581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Filing a claim through </a:t>
            </a:r>
            <a:r>
              <a:rPr lang="en-US" dirty="0" err="1">
                <a:solidFill>
                  <a:srgbClr val="FFFFFF">
                    <a:alpha val="70000"/>
                  </a:srgbClr>
                </a:solidFill>
              </a:rPr>
              <a:t>FirstMile</a:t>
            </a:r>
            <a:r>
              <a:rPr lang="en-US" dirty="0">
                <a:solidFill>
                  <a:srgbClr val="FFFFFF">
                    <a:alpha val="70000"/>
                  </a:srgbClr>
                </a:solidFill>
              </a:rPr>
              <a:t> Portal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46922" y="3310866"/>
            <a:ext cx="165495" cy="13982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4662636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D920209C-E85B-4D6F-A56F-724F5ADA8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9125522E-1DFD-4F78-912B-B922A2D39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DA72C10-FE9D-49B3-80CB-A7EE8BCB38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23">
              <a:extLst>
                <a:ext uri="{FF2B5EF4-FFF2-40B4-BE49-F238E27FC236}">
                  <a16:creationId xmlns:a16="http://schemas.microsoft.com/office/drawing/2014/main" id="{6E7DF470-1055-45E4-AB9D-11E42EC53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Rectangle 25">
              <a:extLst>
                <a:ext uri="{FF2B5EF4-FFF2-40B4-BE49-F238E27FC236}">
                  <a16:creationId xmlns:a16="http://schemas.microsoft.com/office/drawing/2014/main" id="{6AA35CFF-3837-4B7F-B875-718AC2E14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62F41804-A347-47E3-8BD8-BD00CF2F64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Rectangle 27">
              <a:extLst>
                <a:ext uri="{FF2B5EF4-FFF2-40B4-BE49-F238E27FC236}">
                  <a16:creationId xmlns:a16="http://schemas.microsoft.com/office/drawing/2014/main" id="{76894B81-EE9C-4546-BCFA-DD9ED2C0AD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2" name="Rectangle 28">
              <a:extLst>
                <a:ext uri="{FF2B5EF4-FFF2-40B4-BE49-F238E27FC236}">
                  <a16:creationId xmlns:a16="http://schemas.microsoft.com/office/drawing/2014/main" id="{3AF181D1-71AC-43D8-A6E1-D4C488D5DC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Rectangle 29">
              <a:extLst>
                <a:ext uri="{FF2B5EF4-FFF2-40B4-BE49-F238E27FC236}">
                  <a16:creationId xmlns:a16="http://schemas.microsoft.com/office/drawing/2014/main" id="{4132D661-917C-4D2D-8E37-8590B55D91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4" name="Isosceles Triangle 63">
              <a:extLst>
                <a:ext uri="{FF2B5EF4-FFF2-40B4-BE49-F238E27FC236}">
                  <a16:creationId xmlns:a16="http://schemas.microsoft.com/office/drawing/2014/main" id="{7969643D-8B71-434D-A235-68CB241F9D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DF15C24A-4BCF-47C0-B2FA-76A0EF3384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C9FD9-DCB4-42BA-9A24-D04CF17F2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Claims FAQ</a:t>
            </a:r>
          </a:p>
        </p:txBody>
      </p:sp>
      <p:sp>
        <p:nvSpPr>
          <p:cNvPr id="69" name="Isosceles Triangle 68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D45C4EE-71BD-50C8-EDA3-2A2A2B03BC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93204177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8303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C2B8B-91C2-B0E7-453A-5D5C07B0C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Added Insurance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3668713-2FDC-9FBE-B02E-F788AF6BC8B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765" y="1608202"/>
            <a:ext cx="2163096" cy="5137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0627B7-BFCD-6C81-4E4C-D0656A931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391431"/>
            <a:ext cx="5444287" cy="2785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0110A866-3000-7190-E13B-D364ECB08D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619" y="4611991"/>
            <a:ext cx="5356142" cy="151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828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4104" name="Straight Connector 4103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5" name="Straight Connector 4104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06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07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08" name="Isosceles Triangle 4107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09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10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11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12" name="Isosceles Triangle 4111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13" name="Isosceles Triangle 4112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3373" y="3784556"/>
            <a:ext cx="575535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2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F0F25866-5DB1-334A-8037-692579FBD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5778" y="4917985"/>
            <a:ext cx="5699404" cy="611896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2400" dirty="0"/>
              <a:t>We appreciate your partnership!</a:t>
            </a:r>
          </a:p>
          <a:p>
            <a:pPr algn="ctr">
              <a:lnSpc>
                <a:spcPct val="90000"/>
              </a:lnSpc>
            </a:pPr>
            <a:r>
              <a:rPr lang="en-US" sz="2400" dirty="0"/>
              <a:t>| Julie Abbott|</a:t>
            </a:r>
          </a:p>
          <a:p>
            <a:pPr algn="ctr">
              <a:lnSpc>
                <a:spcPct val="90000"/>
              </a:lnSpc>
            </a:pPr>
            <a:r>
              <a:rPr lang="en-US" sz="2400" dirty="0">
                <a:hlinkClick r:id="rId3"/>
              </a:rPr>
              <a:t>claims@firstmile.com</a:t>
            </a:r>
            <a:r>
              <a:rPr lang="en-US" sz="2400" dirty="0"/>
              <a:t> </a:t>
            </a:r>
          </a:p>
          <a:p>
            <a:pPr algn="ctr">
              <a:lnSpc>
                <a:spcPct val="90000"/>
              </a:lnSpc>
            </a:pPr>
            <a:endParaRPr lang="en-US" sz="2400" dirty="0"/>
          </a:p>
        </p:txBody>
      </p:sp>
      <p:pic>
        <p:nvPicPr>
          <p:cNvPr id="4098" name="Picture 2" descr="FirstMile Founder and CEO Regains Ownership of Leading Parcel Carrier">
            <a:extLst>
              <a:ext uri="{FF2B5EF4-FFF2-40B4-BE49-F238E27FC236}">
                <a16:creationId xmlns:a16="http://schemas.microsoft.com/office/drawing/2014/main" id="{2DD9975C-D659-A9D7-C0C0-96BEC7FDD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00150" y="1249548"/>
            <a:ext cx="5718872" cy="3002408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932870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B982D-2710-46CF-B5D8-F15ECD202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488088"/>
            <a:ext cx="3803059" cy="3069771"/>
          </a:xfrm>
        </p:spPr>
        <p:txBody>
          <a:bodyPr anchor="ctr">
            <a:normAutofit/>
          </a:bodyPr>
          <a:lstStyle/>
          <a:p>
            <a:pPr algn="ctr"/>
            <a:r>
              <a:rPr lang="en-US" sz="3300" b="1" dirty="0">
                <a:solidFill>
                  <a:schemeClr val="tx1"/>
                </a:solidFill>
              </a:rPr>
              <a:t>Login to your </a:t>
            </a:r>
            <a:r>
              <a:rPr lang="en-US" sz="3300" b="1" dirty="0" err="1"/>
              <a:t>FirstMile</a:t>
            </a:r>
            <a:r>
              <a:rPr lang="en-US" sz="3300" b="1" dirty="0"/>
              <a:t> Portal </a:t>
            </a:r>
            <a:r>
              <a:rPr lang="en-US" sz="3300" b="1" dirty="0">
                <a:solidFill>
                  <a:schemeClr val="tx1"/>
                </a:solidFill>
              </a:rPr>
              <a:t>account</a:t>
            </a:r>
            <a:br>
              <a:rPr lang="en-US" sz="3300" b="1" dirty="0"/>
            </a:br>
            <a:br>
              <a:rPr lang="en-US" sz="3300" b="1" dirty="0"/>
            </a:br>
            <a:r>
              <a:rPr lang="en-US" sz="2000" b="1" dirty="0">
                <a:solidFill>
                  <a:srgbClr val="0070C0"/>
                </a:solidFill>
                <a:hlinkClick r:id="rId2"/>
              </a:rPr>
              <a:t>https://portal.firstmile.com/</a:t>
            </a:r>
            <a:r>
              <a:rPr lang="en-US" sz="2000" b="1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21" name="Picture 2" descr="Select - Free interface icons">
            <a:extLst>
              <a:ext uri="{FF2B5EF4-FFF2-40B4-BE49-F238E27FC236}">
                <a16:creationId xmlns:a16="http://schemas.microsoft.com/office/drawing/2014/main" id="{3BA07FA8-BD47-493D-BA47-BEC58AE166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667" b="97333" l="18667" r="83556">
                        <a14:foregroundMark x1="48000" y1="25778" x2="36444" y2="56889"/>
                        <a14:foregroundMark x1="36444" y1="56889" x2="40444" y2="86222"/>
                        <a14:foregroundMark x1="40444" y1="86222" x2="70667" y2="97778"/>
                        <a14:foregroundMark x1="70667" y1="97778" x2="80889" y2="70222"/>
                        <a14:foregroundMark x1="80889" y1="70222" x2="83556" y2="42667"/>
                        <a14:foregroundMark x1="83556" y1="42667" x2="50222" y2="44889"/>
                        <a14:foregroundMark x1="50222" y1="44889" x2="47111" y2="22667"/>
                        <a14:foregroundMark x1="48889" y1="45778" x2="49333" y2="50222"/>
                        <a14:foregroundMark x1="52444" y1="53333" x2="56000" y2="64889"/>
                        <a14:foregroundMark x1="54667" y1="35111" x2="56889" y2="48444"/>
                        <a14:foregroundMark x1="42222" y1="7111" x2="42667" y2="47111"/>
                        <a14:foregroundMark x1="42667" y1="47111" x2="43556" y2="48000"/>
                        <a14:foregroundMark x1="42667" y1="2667" x2="42667" y2="2667"/>
                        <a14:foregroundMark x1="44444" y1="56889" x2="56000" y2="84444"/>
                        <a14:foregroundMark x1="21778" y1="49333" x2="37333" y2="66222"/>
                        <a14:foregroundMark x1="66667" y1="48000" x2="65778" y2="79111"/>
                        <a14:foregroundMark x1="77778" y1="67111" x2="69333" y2="90667"/>
                        <a14:foregroundMark x1="71556" y1="93778" x2="44000" y2="93333"/>
                        <a14:foregroundMark x1="44889" y1="97333" x2="70222" y2="96889"/>
                        <a14:backgroundMark x1="22667" y1="9333" x2="22667" y2="9333"/>
                        <a14:backgroundMark x1="22667" y1="9333" x2="22667" y2="9333"/>
                        <a14:backgroundMark x1="22667" y1="9333" x2="22667" y2="9333"/>
                        <a14:backgroundMark x1="24000" y1="15556" x2="16000" y2="1778"/>
                        <a14:backgroundMark x1="26667" y1="5778" x2="28889" y2="36889"/>
                        <a14:backgroundMark x1="28889" y1="36889" x2="12444" y2="12000"/>
                        <a14:backgroundMark x1="12444" y1="12000" x2="13778" y2="3556"/>
                        <a14:backgroundMark x1="15556" y1="4889" x2="30222" y2="32444"/>
                        <a14:backgroundMark x1="30222" y1="32444" x2="10667" y2="1778"/>
                        <a14:backgroundMark x1="10667" y1="1778" x2="22222" y2="2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682" r="11230"/>
          <a:stretch/>
        </p:blipFill>
        <p:spPr bwMode="auto">
          <a:xfrm>
            <a:off x="1304651" y="4770379"/>
            <a:ext cx="991237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4799A978-6076-9A4E-7428-7C9283FCF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68536" y="5732394"/>
            <a:ext cx="1375465" cy="268357"/>
          </a:xfrm>
        </p:spPr>
        <p:txBody>
          <a:bodyPr/>
          <a:lstStyle/>
          <a:p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Xparcel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by </a:t>
            </a:r>
            <a:r>
              <a:rPr lang="en-US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FirstMile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Aug 2022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7A84FA-92A9-B85B-F71A-68F8D95449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5"/>
          <a:srcRect l="16180" r="14727"/>
          <a:stretch/>
        </p:blipFill>
        <p:spPr>
          <a:xfrm>
            <a:off x="3903961" y="1003208"/>
            <a:ext cx="4800309" cy="4997543"/>
          </a:xfrm>
          <a:prstGeom prst="rect">
            <a:avLst/>
          </a:prstGeom>
          <a:ln w="127000" cap="sq">
            <a:solidFill>
              <a:schemeClr val="accent1">
                <a:lumMod val="75000"/>
              </a:schemeClr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4147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33484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468234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61926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400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2" name="Isosceles Triangle 9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068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6694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6" name="Isosceles Triangle 9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4568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8223" y="-8467"/>
            <a:ext cx="4495777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633688-F18D-4CE5-9958-6E2CFE19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6292" y="609600"/>
            <a:ext cx="3384742" cy="22277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u="sng">
                <a:solidFill>
                  <a:srgbClr val="FFFFFF"/>
                </a:solidFill>
              </a:rPr>
              <a:t>Claims Portal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EE91BB3-67B7-49A0-8D7D-135D102A46F5}"/>
              </a:ext>
            </a:extLst>
          </p:cNvPr>
          <p:cNvSpPr txBox="1"/>
          <p:nvPr/>
        </p:nvSpPr>
        <p:spPr>
          <a:xfrm>
            <a:off x="5386293" y="2837329"/>
            <a:ext cx="3384741" cy="33179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>
                <a:solidFill>
                  <a:srgbClr val="FFFFFF"/>
                </a:solidFill>
              </a:rPr>
              <a:t>Select the Claims Tool after your login screen</a:t>
            </a:r>
          </a:p>
          <a:p>
            <a:pPr marL="2857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>
                <a:solidFill>
                  <a:srgbClr val="FFFFFF"/>
                </a:solidFill>
              </a:rPr>
              <a:t>This will take you to the claims dashboard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b="1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E0E7A-20CA-4E69-2034-CB5596627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8" y="961466"/>
            <a:ext cx="4815281" cy="4534459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034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3E5D8959-8A1E-8265-5548-E8161A1984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790" y="811530"/>
            <a:ext cx="8626419" cy="523493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B6B91-F3D6-4F73-A1B0-51F6A1DD4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016" y="250979"/>
            <a:ext cx="3845608" cy="677293"/>
          </a:xfrm>
        </p:spPr>
        <p:txBody>
          <a:bodyPr>
            <a:noAutofit/>
          </a:bodyPr>
          <a:lstStyle/>
          <a:p>
            <a:r>
              <a:rPr lang="en-US" sz="3000" b="1" u="sng" dirty="0"/>
              <a:t>File new claim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A80E2-57A9-F91F-7383-B5E09BF60EA3}"/>
              </a:ext>
            </a:extLst>
          </p:cNvPr>
          <p:cNvSpPr txBox="1"/>
          <p:nvPr/>
        </p:nvSpPr>
        <p:spPr>
          <a:xfrm>
            <a:off x="1954443" y="1076182"/>
            <a:ext cx="2694680" cy="923330"/>
          </a:xfrm>
          <a:prstGeom prst="rect">
            <a:avLst/>
          </a:prstGeom>
          <a:noFill/>
          <a:ln w="25400">
            <a:noFill/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Select “file claims” along the tabs on the left side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5B7ED0-51D2-DAB8-2AB0-4177767E58AC}"/>
              </a:ext>
            </a:extLst>
          </p:cNvPr>
          <p:cNvSpPr txBox="1"/>
          <p:nvPr/>
        </p:nvSpPr>
        <p:spPr>
          <a:xfrm>
            <a:off x="2042820" y="2951797"/>
            <a:ext cx="27875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"/>
                <a:cs typeface="Arial"/>
              </a:rPr>
              <a:t>You can enter up to 10 shipments at one time.</a:t>
            </a:r>
            <a:br>
              <a:rPr lang="en-US" sz="1800" b="1" dirty="0">
                <a:latin typeface="Arial"/>
                <a:cs typeface="Arial"/>
              </a:rPr>
            </a:br>
            <a:endParaRPr lang="en-US" sz="1800" b="1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Arial"/>
                <a:cs typeface="Arial"/>
              </a:rPr>
              <a:t>Then select “Next”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853193E-724F-85D6-3104-2955AEC3AD39}"/>
              </a:ext>
            </a:extLst>
          </p:cNvPr>
          <p:cNvSpPr/>
          <p:nvPr/>
        </p:nvSpPr>
        <p:spPr>
          <a:xfrm>
            <a:off x="4649123" y="4053674"/>
            <a:ext cx="1648310" cy="3754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19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0921F-7CEA-A0DF-CF9A-7823ED876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60630"/>
            <a:ext cx="6347713" cy="675742"/>
          </a:xfrm>
        </p:spPr>
        <p:txBody>
          <a:bodyPr/>
          <a:lstStyle/>
          <a:p>
            <a:r>
              <a:rPr lang="en-US" dirty="0"/>
              <a:t>Select Claim Type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D4F20-0270-FA34-1F9D-96F07D593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051541"/>
            <a:ext cx="6347714" cy="4989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The next page will ask you for the claim type.</a:t>
            </a:r>
          </a:p>
          <a:p>
            <a:r>
              <a:rPr lang="en-US" sz="2000" dirty="0"/>
              <a:t>You can choose between, Replacement or Damaged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AF803-95E8-1216-036A-E8BFCB72F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345711"/>
            <a:ext cx="7817252" cy="320691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C3F8537-B4B7-CD60-A6A0-6C8DDE9BD99C}"/>
              </a:ext>
            </a:extLst>
          </p:cNvPr>
          <p:cNvSpPr/>
          <p:nvPr/>
        </p:nvSpPr>
        <p:spPr>
          <a:xfrm>
            <a:off x="4313381" y="4184073"/>
            <a:ext cx="1745673" cy="162238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78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ECD4-9676-A5A4-F410-4F8400A9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Queued Claims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61095-D926-B918-4E52-D76E2883A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claims will go into the Queued Claims for a preprocessing period for around 24 hours. Some claims may </a:t>
            </a:r>
            <a:r>
              <a:rPr lang="en-US"/>
              <a:t>take longer </a:t>
            </a:r>
            <a:r>
              <a:rPr lang="en-US" dirty="0"/>
              <a:t>to further determine the eligibility of the claim.</a:t>
            </a:r>
          </a:p>
          <a:p>
            <a:r>
              <a:rPr lang="en-US" dirty="0"/>
              <a:t>Once the preprocessing is complete the claim will move into Needs More Info</a:t>
            </a:r>
          </a:p>
        </p:txBody>
      </p:sp>
    </p:spTree>
    <p:extLst>
      <p:ext uri="{BB962C8B-B14F-4D97-AF65-F5344CB8AC3E}">
        <p14:creationId xmlns:p14="http://schemas.microsoft.com/office/powerpoint/2010/main" val="1525128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884F175-9D23-496E-80AC-F3D2FD5410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9144001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2D4B7B8-5AFE-4B32-A805-72EC571E6F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57D13B2-7A74-4788-8689-5EDB2DA86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66964837-B2CC-483D-BEDA-4BB1901BCC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Rectangle 25">
              <a:extLst>
                <a:ext uri="{FF2B5EF4-FFF2-40B4-BE49-F238E27FC236}">
                  <a16:creationId xmlns:a16="http://schemas.microsoft.com/office/drawing/2014/main" id="{77D4E216-8B6C-4A3B-AF75-3016320F6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CDD4EA12-82D2-47D7-8742-8F4746AA6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115B7F7E-4C23-429B-A947-A5B436DB2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5" name="Rectangle 28">
              <a:extLst>
                <a:ext uri="{FF2B5EF4-FFF2-40B4-BE49-F238E27FC236}">
                  <a16:creationId xmlns:a16="http://schemas.microsoft.com/office/drawing/2014/main" id="{A6B03A29-0A21-40D4-87E4-3C41D6F54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Rectangle 29">
              <a:extLst>
                <a:ext uri="{FF2B5EF4-FFF2-40B4-BE49-F238E27FC236}">
                  <a16:creationId xmlns:a16="http://schemas.microsoft.com/office/drawing/2014/main" id="{6C871F60-4E5A-449A-B6D8-1F58C12EE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3182795B-2BFA-4D7B-BE85-701A73E25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810B9E5C-2AE2-4B4E-916F-F954F2AA8A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460750A5-E1CE-83E6-5D08-503AF971DDEF}"/>
              </a:ext>
            </a:extLst>
          </p:cNvPr>
          <p:cNvSpPr txBox="1"/>
          <p:nvPr/>
        </p:nvSpPr>
        <p:spPr>
          <a:xfrm>
            <a:off x="503520" y="2160589"/>
            <a:ext cx="2197888" cy="388077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Needs More Info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The next step in the process is entering the information for your claim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the claim that you would like to edit 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Add company name and email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Select “Add Product” to update product in the shipment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1" name="Picture 20" descr="A screenshot of a computer&#10;&#10;Description automatically generated">
            <a:extLst>
              <a:ext uri="{FF2B5EF4-FFF2-40B4-BE49-F238E27FC236}">
                <a16:creationId xmlns:a16="http://schemas.microsoft.com/office/drawing/2014/main" id="{A1D62700-1C07-7B79-51C9-D32397123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1408" y="397103"/>
            <a:ext cx="5812384" cy="1947147"/>
          </a:xfrm>
          <a:prstGeom prst="rect">
            <a:avLst/>
          </a:prstGeom>
        </p:spPr>
      </p:pic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EA517B8F-0A20-9315-C8E2-029B4A5B9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781" y="2435796"/>
            <a:ext cx="3429537" cy="413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809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3495094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495095" y="-3"/>
            <a:ext cx="792559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18EA90-A4EF-41C6-84F2-AAB83E6E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15" y="643467"/>
            <a:ext cx="3152284" cy="13756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Add Product Details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E3E72-9EF6-5329-DE8A-FC5995A6C603}"/>
              </a:ext>
            </a:extLst>
          </p:cNvPr>
          <p:cNvSpPr txBox="1"/>
          <p:nvPr/>
        </p:nvSpPr>
        <p:spPr>
          <a:xfrm>
            <a:off x="505315" y="2160590"/>
            <a:ext cx="2980457" cy="3440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Enter in the product details including: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Item or </a:t>
            </a:r>
            <a:r>
              <a:rPr lang="en-US" dirty="0" err="1">
                <a:solidFill>
                  <a:schemeClr val="bg1"/>
                </a:solidFill>
              </a:rPr>
              <a:t>Sku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Cost of item(s)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Quantity of item(s).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chemeClr val="bg1"/>
                </a:solidFill>
              </a:rPr>
              <a:t>Upload supporting information (invoices and wholesale costs) then “Save”</a:t>
            </a:r>
          </a:p>
        </p:txBody>
      </p:sp>
      <p:pic>
        <p:nvPicPr>
          <p:cNvPr id="6" name="Picture 5" descr="A screenshot of a product details&#10;&#10;Description automatically generated">
            <a:extLst>
              <a:ext uri="{FF2B5EF4-FFF2-40B4-BE49-F238E27FC236}">
                <a16:creationId xmlns:a16="http://schemas.microsoft.com/office/drawing/2014/main" id="{11CEC263-004E-6367-F6CC-125FFAEC0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178" y="2160587"/>
            <a:ext cx="5483594" cy="2961140"/>
          </a:xfrm>
          <a:prstGeom prst="rect">
            <a:avLst/>
          </a:prstGeom>
        </p:spPr>
      </p:pic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16772" y="4013200"/>
            <a:ext cx="336549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623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8BB27-AE6C-4A01-2868-7446B1608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037" y="164581"/>
            <a:ext cx="4244428" cy="765445"/>
          </a:xfrm>
        </p:spPr>
        <p:txBody>
          <a:bodyPr/>
          <a:lstStyle/>
          <a:p>
            <a:r>
              <a:rPr lang="en-US" dirty="0"/>
              <a:t>Confirmation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C34C67-A39D-2FEA-7E9A-E2D8B980FA4C}"/>
              </a:ext>
            </a:extLst>
          </p:cNvPr>
          <p:cNvSpPr txBox="1"/>
          <p:nvPr/>
        </p:nvSpPr>
        <p:spPr>
          <a:xfrm>
            <a:off x="316037" y="1102708"/>
            <a:ext cx="3737751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800" dirty="0"/>
              <a:t>After adding all required information, select “submit”.</a:t>
            </a:r>
          </a:p>
          <a:p>
            <a:endParaRPr lang="en-US" sz="1800" dirty="0"/>
          </a:p>
          <a:p>
            <a:r>
              <a:rPr lang="en-US" dirty="0"/>
              <a:t>You will then receive a confirmation that it was successful.</a:t>
            </a:r>
          </a:p>
          <a:p>
            <a:endParaRPr lang="en-US" sz="1800" dirty="0"/>
          </a:p>
          <a:p>
            <a:r>
              <a:rPr lang="en-US" dirty="0"/>
              <a:t>If it was not successful, an error message will indicate a reason and you can proceed from there.</a:t>
            </a:r>
          </a:p>
          <a:p>
            <a:endParaRPr lang="en-US" sz="1800" dirty="0"/>
          </a:p>
        </p:txBody>
      </p:sp>
      <p:graphicFrame>
        <p:nvGraphicFramePr>
          <p:cNvPr id="4" name="Diagram 5">
            <a:extLst>
              <a:ext uri="{FF2B5EF4-FFF2-40B4-BE49-F238E27FC236}">
                <a16:creationId xmlns:a16="http://schemas.microsoft.com/office/drawing/2014/main" id="{579D9C56-9154-0F87-7594-E11BC28A06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62382"/>
              </p:ext>
            </p:extLst>
          </p:nvPr>
        </p:nvGraphicFramePr>
        <p:xfrm>
          <a:off x="316037" y="5494035"/>
          <a:ext cx="3232506" cy="5225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EB07C18-CDDB-593F-2405-872B9246C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3788" y="987587"/>
            <a:ext cx="4830250" cy="567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6841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0B9B31930824489E2EAA45046AD099" ma:contentTypeVersion="13" ma:contentTypeDescription="Create a new document." ma:contentTypeScope="" ma:versionID="64916ff1edfaf3aeffcf54dd2611d61c">
  <xsd:schema xmlns:xsd="http://www.w3.org/2001/XMLSchema" xmlns:xs="http://www.w3.org/2001/XMLSchema" xmlns:p="http://schemas.microsoft.com/office/2006/metadata/properties" xmlns:ns2="662b88bf-8f86-47bd-8226-d5203ec87dd9" xmlns:ns3="63a07155-df16-4c48-a067-07dca2b046ac" targetNamespace="http://schemas.microsoft.com/office/2006/metadata/properties" ma:root="true" ma:fieldsID="d02fc9d1c853c32fc9bef6dbe92ddbea" ns2:_="" ns3:_="">
    <xsd:import namespace="662b88bf-8f86-47bd-8226-d5203ec87dd9"/>
    <xsd:import namespace="63a07155-df16-4c48-a067-07dca2b046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2b88bf-8f86-47bd-8226-d5203ec87dd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89de45c7-0d04-45e2-94b8-fa5f11c7830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3a07155-df16-4c48-a067-07dca2b046ac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62b88bf-8f86-47bd-8226-d5203ec87dd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95B140E-4EA3-4635-9414-6B8F2624DB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2b88bf-8f86-47bd-8226-d5203ec87dd9"/>
    <ds:schemaRef ds:uri="63a07155-df16-4c48-a067-07dca2b046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BA3642-6361-48AC-8AA7-B6E289C69F5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6B4B83D-9941-4AF4-9386-B24C772B4643}">
  <ds:schemaRefs>
    <ds:schemaRef ds:uri="http://schemas.microsoft.com/office/2006/documentManagement/types"/>
    <ds:schemaRef ds:uri="05b31563-cd35-4745-bcfd-59c0f0ad1c0a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  <ds:schemaRef ds:uri="326ea9e3-a4fc-420f-bb9c-afdc9022051c"/>
    <ds:schemaRef ds:uri="http://schemas.microsoft.com/office/2006/metadata/properties"/>
    <ds:schemaRef ds:uri="http://purl.org/dc/terms/"/>
    <ds:schemaRef ds:uri="662b88bf-8f86-47bd-8226-d5203ec87dd9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2298</TotalTime>
  <Words>401</Words>
  <Application>Microsoft Office PowerPoint</Application>
  <PresentationFormat>On-screen Show (4:3)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Trebuchet MS</vt:lpstr>
      <vt:lpstr>Wingdings 3</vt:lpstr>
      <vt:lpstr>Facet</vt:lpstr>
      <vt:lpstr>FirstMile Process</vt:lpstr>
      <vt:lpstr>Login to your FirstMile Portal account  https://portal.firstmile.com/ </vt:lpstr>
      <vt:lpstr>Claims Portal</vt:lpstr>
      <vt:lpstr>File new claim</vt:lpstr>
      <vt:lpstr>Select Claim Type</vt:lpstr>
      <vt:lpstr>Queued Claims</vt:lpstr>
      <vt:lpstr>PowerPoint Presentation</vt:lpstr>
      <vt:lpstr>Add Product Details</vt:lpstr>
      <vt:lpstr>Confirmation Page</vt:lpstr>
      <vt:lpstr>Claims FAQ</vt:lpstr>
      <vt:lpstr>Added Insurance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FirstMile Process</dc:title>
  <dc:creator>Mayne, Emerald</dc:creator>
  <cp:lastModifiedBy>Melissa Leigh</cp:lastModifiedBy>
  <cp:revision>5</cp:revision>
  <dcterms:created xsi:type="dcterms:W3CDTF">2022-04-05T21:25:18Z</dcterms:created>
  <dcterms:modified xsi:type="dcterms:W3CDTF">2025-07-02T15:12:20Z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0x010100AFF55538E1E5E9489F298545C3075DB8</vt:lpwstr>
  </property>
  <property fmtid="{D5CDD505-2E9C-101B-9397-08002B2CF9AE}" pid="3" name="MediaServiceImageTags">
    <vt:lpwstr/>
  </property>
</Properties>
</file>