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7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6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732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28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2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22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5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37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6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57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9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68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5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27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8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A23B74-3110-44F6-94BC-C8917BE2887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8E412-005C-40CE-928F-52260BED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719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97040" y="2812059"/>
            <a:ext cx="6401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Сайт -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TeamNotes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50" name="Picture 2" descr="479 Block Notes Stock Vector Illustration and Royalty Free Block Notes  Clipart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3" b="88406" l="13778" r="90667">
                        <a14:foregroundMark x1="59778" y1="33333" x2="38222" y2="59662"/>
                        <a14:foregroundMark x1="30222" y1="63527" x2="42444" y2="31401"/>
                        <a14:foregroundMark x1="22444" y1="57005" x2="19333" y2="61111"/>
                        <a14:foregroundMark x1="20222" y1="65942" x2="32889" y2="79710"/>
                        <a14:foregroundMark x1="40444" y1="84541" x2="87778" y2="41304"/>
                        <a14:foregroundMark x1="87556" y1="35990" x2="74889" y2="33092"/>
                        <a14:foregroundMark x1="83111" y1="37440" x2="40000" y2="75604"/>
                        <a14:foregroundMark x1="39778" y1="64010" x2="42222" y2="649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68" y="3548702"/>
            <a:ext cx="3597063" cy="330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oin Our Team Illustration | Illustration, Illustrators, Minimalist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8688">
            <a:off x="301662" y="345129"/>
            <a:ext cx="3628993" cy="27217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7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3353" y="146497"/>
            <a:ext cx="5150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Смысл сайта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1139" y="1282308"/>
            <a:ext cx="7158861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Суть сайта заключается в помощи для какой либо команды в выполнении и распределении заданий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ru-RU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8" name="Picture 4" descr="Thinking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4" y="1282308"/>
            <a:ext cx="4517375" cy="45173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3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8234" y="413197"/>
            <a:ext cx="1187279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Сайт состоит из </a:t>
            </a:r>
            <a:r>
              <a:rPr lang="ru-RU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хабов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к которым пользователи могут подключаться. В </a:t>
            </a:r>
            <a:r>
              <a:rPr lang="ru-RU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хабах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админы создают и распределяют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6885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33708" y="2812059"/>
            <a:ext cx="3127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 коду </a:t>
            </a:r>
            <a:r>
              <a:rPr lang="en-US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r>
              <a:rPr lang="ru-RU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48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44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 ауд. 204</dc:creator>
  <cp:lastModifiedBy>Студент ауд. 204</cp:lastModifiedBy>
  <cp:revision>2</cp:revision>
  <dcterms:created xsi:type="dcterms:W3CDTF">2021-04-26T14:49:20Z</dcterms:created>
  <dcterms:modified xsi:type="dcterms:W3CDTF">2021-04-26T15:04:20Z</dcterms:modified>
</cp:coreProperties>
</file>