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0031D-606F-4CDE-ADC3-3727D183521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5FCAC-3A47-406F-8496-60C5E2B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5FCAC-3A47-406F-8496-60C5E2BD7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5452-C77D-70E6-0F01-8121FE9F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D45B-D593-C749-E8FF-64B05CB3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2011-5F16-255A-FA3D-10D8B81A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D62E-BD32-CF4A-CC9F-38FC6CB0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B62D-A8D9-7C56-ABC5-A2CD687A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1BCA-8EF2-5820-7106-B6859D7A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633C-D5CA-D8AD-BB35-508B61CC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74D7-4401-1DE1-8CE9-73AB0A09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DF51-3DED-D776-86DA-2FAD2C7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2EC0-54F6-30CC-CFCB-E6183814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9F975-016F-DA12-47AB-9878AF63A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1A31-D938-5AF3-0265-D073D970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5A33-E230-A1A9-6C28-374C9BA3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6F3A-F8E1-DF62-8315-8652B438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8E3A-182F-5FE5-6059-B1D1648B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89E-C3C1-469D-AB06-61167ED9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F7B8-050F-E32F-DBD7-FCBAF4C6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3780-BACE-1872-2DFC-B671F70B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3E15-8EB6-8057-69CC-0D035AC8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632-CA84-0D86-F9E0-8C51178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C25-153E-D2D4-2946-1233CFFC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0B90-EF57-381C-2900-0BD588E5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E4DD-741B-1739-065C-F8FD0884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26CB-6AEA-098F-665B-86B9C24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E643-077B-45E5-5C6F-38E1135D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31A2-52C8-25A0-0F6E-756D45C6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CCFF-E136-38FE-352C-2E594A7EB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71B1-9910-1C97-73F7-A12133E3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AF85-275D-D760-E663-E3A24E2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4B39-E79C-C3DA-A1BD-62AA5D0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2523-846D-4EB7-C0C8-9B2B8843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E6C1-8931-4B75-E7D7-0ECD4F28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A3E9-F694-D3F9-22F6-BC32A8CB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7EA8E-945E-72B7-9CBA-51853361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A17D9-08A7-B1BD-67F9-89575B3A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07DB-9C2A-5584-14F8-A412E3B5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1D673-CA55-8C0C-F029-13EEEDAA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FF739-BFC4-7DCF-0232-BC142F58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A3DF8-E125-88A6-B6F9-CA755D3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4AA8-43EC-24DD-A79C-FF0C3692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13953-348E-0D8D-3D8A-9869970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AC802-5A32-94B5-09B1-884276E7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F678-9F05-A16A-F3E0-F35D6A1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145B-E76B-2220-0F7D-25AEE592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89D04-00C4-DE66-3FCA-EB23E7DB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A351-3914-45E1-BEAF-169B92DE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5782-C8EB-0889-746A-BE20DD9D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2018-8943-AAA8-7C52-76CCB500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0D6D-EE4B-4ADA-5021-EDD309BF2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32824-8F65-833D-A094-F636EFD4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062C-A0E3-9E2A-2132-31E032D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1B87-E344-7A8F-67FE-0F99DFDF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C4BA-9809-15D6-8830-FA1E6F7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6E3D7-EAAC-DBBF-E7A4-45C63698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05FF4-FAE7-C4D7-7928-9EDBAE82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2E661-439F-4E4E-C245-9E38DB87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A80A-CD6B-7772-C4E1-C3A7D125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9DE1-6CB4-E972-1300-653AF0A1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70E72-8613-E1A8-45C3-6D232FF1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3E9B-062C-044C-A4A1-FC4FD790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0E2C-E76C-6D71-4085-8595AECF0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F6D7E-2942-4BCF-90BD-653A9D8982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D603-DCE4-1458-23E5-EB67629E7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F2D4-F2B4-15CB-8E3F-50857721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1F2AD-9D75-4D5C-BC4B-56D3F4EC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B40-30BD-0FBA-44E9-A1DEC694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4404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434CB-2B74-6156-8481-38BC4B2B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844481"/>
            <a:ext cx="112887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147C1-6FAE-3625-1F44-2B469D24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219" y="1158850"/>
            <a:ext cx="12192000" cy="36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9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A47F-A704-DE7A-CA98-3109A0BE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Advance security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81218-7CBB-91D5-A40D-5F99CAEDEEAE}"/>
              </a:ext>
            </a:extLst>
          </p:cNvPr>
          <p:cNvSpPr txBox="1"/>
          <p:nvPr/>
        </p:nvSpPr>
        <p:spPr>
          <a:xfrm>
            <a:off x="548641" y="2148374"/>
            <a:ext cx="282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review-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Keep track of your dependencies using a variety of file formats, including requirement.txt and package-lock. Json.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89DD4E-3CAB-4A61-169C-F773BD93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track of your dependencies using a variety of file formats, such as requirement.txt and package-lock.json, to look for any known vulnerabilities.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2EFBD-B1EB-88EC-A604-0AFEF66B86F8}"/>
              </a:ext>
            </a:extLst>
          </p:cNvPr>
          <p:cNvSpPr txBox="1"/>
          <p:nvPr/>
        </p:nvSpPr>
        <p:spPr>
          <a:xfrm>
            <a:off x="3842826" y="1871375"/>
            <a:ext cx="2827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CodeQL –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 actions processes may be built up for code scanning, which uses the codeQL language to analyze code and find security flaws. Can be run on locally through Command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9DFDB-CFEA-FBCF-B216-B921502DDC71}"/>
              </a:ext>
            </a:extLst>
          </p:cNvPr>
          <p:cNvSpPr txBox="1"/>
          <p:nvPr/>
        </p:nvSpPr>
        <p:spPr>
          <a:xfrm>
            <a:off x="3842826" y="4779864"/>
            <a:ext cx="282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Supported language as of right now </a:t>
            </a:r>
            <a:r>
              <a:rPr lang="en-US" sz="1200" dirty="0"/>
              <a:t>for </a:t>
            </a:r>
            <a:br>
              <a:rPr lang="en-US" sz="1200" dirty="0"/>
            </a:br>
            <a:r>
              <a:rPr lang="en-US" sz="1200" dirty="0"/>
              <a:t>C#</a:t>
            </a:r>
            <a:br>
              <a:rPr lang="en-US" sz="1200" dirty="0"/>
            </a:br>
            <a:r>
              <a:rPr lang="en-US" sz="1200" dirty="0"/>
              <a:t>C++</a:t>
            </a:r>
            <a:br>
              <a:rPr lang="en-US" sz="1200" dirty="0"/>
            </a:br>
            <a:r>
              <a:rPr lang="en-US" sz="1200" dirty="0"/>
              <a:t>Java/Kotlin</a:t>
            </a:r>
            <a:br>
              <a:rPr lang="en-US" sz="1200" dirty="0"/>
            </a:br>
            <a:r>
              <a:rPr lang="en-US" sz="1200" dirty="0"/>
              <a:t>JavaScript/TypeScript</a:t>
            </a:r>
            <a:br>
              <a:rPr lang="en-US" sz="1200" dirty="0"/>
            </a:br>
            <a:r>
              <a:rPr lang="en-US" sz="1200" dirty="0"/>
              <a:t>Python</a:t>
            </a:r>
            <a:br>
              <a:rPr lang="en-US" sz="1200" dirty="0"/>
            </a:br>
            <a:r>
              <a:rPr lang="en-US" sz="1200" dirty="0"/>
              <a:t>Ruby</a:t>
            </a:r>
            <a:br>
              <a:rPr lang="en-US" sz="1200" dirty="0"/>
            </a:br>
            <a:r>
              <a:rPr lang="en-US" sz="1200" dirty="0"/>
              <a:t>Swift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D24BB-1929-6D74-5EAB-ADF7254BE516}"/>
              </a:ext>
            </a:extLst>
          </p:cNvPr>
          <p:cNvSpPr txBox="1"/>
          <p:nvPr/>
        </p:nvSpPr>
        <p:spPr>
          <a:xfrm>
            <a:off x="8136120" y="1871375"/>
            <a:ext cx="2827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Scanning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supports a broad range of providers' authenticity checks, including AWS, Google, and Azure, to verify any unintentional uploads of secrets to S3 buckets and </a:t>
            </a:r>
            <a:r>
              <a:rPr lang="en-US" dirty="0" err="1"/>
              <a:t>api</a:t>
            </a:r>
            <a:r>
              <a:rPr lang="en-US" dirty="0"/>
              <a:t> keys.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9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EE37-9568-2F9A-7438-4990F6E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339" y="2103437"/>
            <a:ext cx="3358661" cy="1325563"/>
          </a:xfrm>
        </p:spPr>
        <p:txBody>
          <a:bodyPr/>
          <a:lstStyle/>
          <a:p>
            <a:r>
              <a:rPr lang="en-US" dirty="0"/>
              <a:t>CODEQL</a:t>
            </a:r>
          </a:p>
        </p:txBody>
      </p:sp>
    </p:spTree>
    <p:extLst>
      <p:ext uri="{BB962C8B-B14F-4D97-AF65-F5344CB8AC3E}">
        <p14:creationId xmlns:p14="http://schemas.microsoft.com/office/powerpoint/2010/main" val="421297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4F78B-EE65-F9B3-21F6-F0562468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67"/>
            <a:ext cx="12192000" cy="67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F105-C51C-2AA0-E431-28D6B6FC5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86" b="13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6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F3074-0BDE-E27D-8331-54EE07D98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0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FEEFA-EF4B-88FE-2918-4B833A15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2" y="0"/>
            <a:ext cx="11629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5C8DD-BB16-EB22-07F3-26241395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04"/>
            <a:ext cx="12192000" cy="5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D33-5644-F311-5D60-1B495041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Incase of workflow failure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5393E-5412-503C-0210-ADE184C4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40" y="1815447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170</Words>
  <Application>Microsoft Office PowerPoint</Application>
  <PresentationFormat>Widescreen</PresentationFormat>
  <Paragraphs>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Home</vt:lpstr>
      <vt:lpstr>GitHub Advance security Features</vt:lpstr>
      <vt:lpstr>CODEQL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Incase of workflow failure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BB p</dc:creator>
  <cp:lastModifiedBy>BB p</cp:lastModifiedBy>
  <cp:revision>3</cp:revision>
  <dcterms:created xsi:type="dcterms:W3CDTF">2024-05-05T06:07:05Z</dcterms:created>
  <dcterms:modified xsi:type="dcterms:W3CDTF">2024-05-05T17:10:25Z</dcterms:modified>
</cp:coreProperties>
</file>