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07c21fc985be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07c21fc985be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207c21fc985be6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207c21fc985be6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e6eee7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e6eee7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e6eee7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e6eee7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e6eee78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e6eee78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e6eee78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e6eee78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e6eee7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e6eee7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6eee7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6eee7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0650" y="1578400"/>
            <a:ext cx="5484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Cliffside Business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                   Our Personal Tasks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1451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Rachel Skonning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Angel Vivanco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Ben Jaynes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Luke Gaudiano</a:t>
            </a:r>
            <a:endParaRPr sz="1800"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structures and the database,  Admin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UML, Documentation, Customer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GUI, interface for admin/user,  Volunteer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Ensures Data and information gathered is sufficient for each class, Application uses multiple classes, Customer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Cliffside Business Company: Application developer for management level </a:t>
            </a:r>
            <a:r>
              <a:rPr lang="en"/>
              <a:t>jobs</a:t>
            </a:r>
            <a:r>
              <a:rPr lang="en"/>
              <a:t>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Customer: Aurora Food Pantry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1.The ability to register their volunteers and </a:t>
            </a:r>
            <a:r>
              <a:rPr lang="en">
                <a:solidFill>
                  <a:srgbClr val="FFFFFF"/>
                </a:solidFill>
              </a:rPr>
              <a:t>recipients</a:t>
            </a:r>
            <a:r>
              <a:rPr lang="en">
                <a:solidFill>
                  <a:srgbClr val="FFFFFF"/>
                </a:solidFill>
              </a:rPr>
              <a:t> of Charity. They need to track: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a.    Last Name, First Name, Birthday, address, affiliation (e.g., company or organization), phone number, DOB, (if retired) , email,  emergency contact: name and phone, Last updated by field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	The Hours each volunteer works: Last Name, First Name, total hours (quarter increments)  and date worked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	Search -&gt; Show the hours by Company, User, Court Ordered, Start date and end date.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Admin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37625" y="861025"/>
            <a:ext cx="70872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 statement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As admin of (said company), I would like to have an application that allows me to easily access all of the information that is in the system.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As Admin, I can view my employee profiles and change them if necessary.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Acceptance Criterion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Have access to employee/customer profiles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Add/Delete employee/volunteer/customer profiles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Change data in employee/volunteer/customer profiles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Other Admin </a:t>
            </a:r>
            <a:r>
              <a:rPr lang="en" sz="1100"/>
              <a:t>privileges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Secure log in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Definition of Done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Admin class (limited Admins, (1 -5 admins))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Admin will be able to  add/delete to the data structures that hold employees and customers ( and can also edit/change personal information)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Employee</a:t>
            </a:r>
            <a:endParaRPr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1297500" y="890975"/>
            <a:ext cx="62673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Employee of (said company), I would like to have access to necessary personal info such as residence in case I have a change in housing.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Acceptance Criterion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 to personal info/Ability to edit certain personal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working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 working hours for the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see what’s in stock in inventory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Employee class with 25 records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properly login and view their personal data and  work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edit certain personal information, but Admin can edit all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Volunteer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Value Statement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Volunteer at (said company) I would like to be able to sign in and log my working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Criterion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working hours with Admin approving these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 working hours for the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properly login and view their personal data and  work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Volunteer class with 25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Customer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Customer I would like to be able to RSVP </a:t>
            </a:r>
            <a:r>
              <a:rPr lang="en"/>
              <a:t>available</a:t>
            </a:r>
            <a:r>
              <a:rPr lang="en"/>
              <a:t> times for when I can visit the food pantry to get supplies.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Acceptance Criterion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when the food pantry (store/site hours) is open or closing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contact certain employees for customer support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create personal </a:t>
            </a:r>
            <a:r>
              <a:rPr lang="en"/>
              <a:t>login/</a:t>
            </a:r>
            <a:r>
              <a:rPr lang="en"/>
              <a:t>account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supplies available for them based on family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Register/Login and RSVP times.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Customer class with 25 records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Board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998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week plan: Work on main, Admin, Employee, Volunteer, and Customer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42781" l="0" r="4342" t="0"/>
          <a:stretch/>
        </p:blipFill>
        <p:spPr>
          <a:xfrm>
            <a:off x="148800" y="1436450"/>
            <a:ext cx="8846399" cy="27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to learn or relearn information on how to use fxml, scene builder, github,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put/pull info from Databases.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how to properly build databases in MySQL.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