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055C-8CCE-0826-A3CD-5FDB7FA9D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ABABE-7BA0-2DBC-9502-95E5A0D08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24E77-3A4D-CD09-AF3E-151622A3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DDFB-EF53-4B31-BC70-38159B01E92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2B48-AD0B-AC35-B85F-AEC608D3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94A-31DE-1460-6CB4-5342F19B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B337-FD8A-491A-8923-8F4EB416E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61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1E1B-25CF-ACA8-283D-11C883B2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12D7A-F5DA-C30A-649A-3426ED169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19CC-520E-AA45-9902-BF1106E2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DDFB-EF53-4B31-BC70-38159B01E92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1EBBB-EB67-86F2-0C30-9B8A79BC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D7E59-D249-82B2-609D-D9F9D084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B337-FD8A-491A-8923-8F4EB416E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60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7D744-AD31-370E-CEAA-73239881C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B374F-A0DE-7B08-E92B-6B5E01651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5901-1716-8393-6809-F19D849C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DDFB-EF53-4B31-BC70-38159B01E92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B13E1-6AF0-A8A6-816D-20C092BF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8235B-A9A5-A1C4-93F4-9F74765D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B337-FD8A-491A-8923-8F4EB416E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18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EBF8-8368-357A-9701-3E2646D8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30A3-B3AF-4D6E-9AED-E96419CE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B2EC3-C06B-4C78-CC60-359F2BCC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DDFB-EF53-4B31-BC70-38159B01E92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4B0D-72D1-B78C-FEBB-71C6094A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16111-8689-5B94-D49D-8FAE08FE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B337-FD8A-491A-8923-8F4EB416E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66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6AB6-1DE2-651D-E714-D5E31C48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F17D4-8BB9-BACD-727F-92C8931C3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A3C69-3023-B49F-433A-D48866F2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DDFB-EF53-4B31-BC70-38159B01E92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779AB-C638-6C70-F8AC-9AF0871A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998C-AD7D-06C4-715A-91AB7BCB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B337-FD8A-491A-8923-8F4EB416E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6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30E8-0160-BF36-4D19-6C25F67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0C6E-BA0A-7829-1504-21E012075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6E0A4-B041-45E8-0334-D76E674A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27815-0A8D-DC30-F6A2-F9D567DD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DDFB-EF53-4B31-BC70-38159B01E92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2113E-991D-7FE9-C468-90889559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F5E05-1656-D08F-9F4D-A8E9E69C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B337-FD8A-491A-8923-8F4EB416E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0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E0A8-07F7-F31C-4192-A5FA00B5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F3382-847D-3C40-FCB8-1D7F85E1D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3F5F8-C9BB-11DB-4534-A2EA43339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53978-401B-E8AF-5221-5299B2449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24D08-A379-0D29-B4A1-B726F4759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F0CB2-3B6E-B573-7A70-ECE9D581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DDFB-EF53-4B31-BC70-38159B01E92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E0911-0067-80EE-9D3C-04E29077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0FCB9-DDAA-9DA0-5133-AE021D60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B337-FD8A-491A-8923-8F4EB416E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96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0497-F4A7-2CEB-5D0F-5852AE9A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D8498-2586-455C-2C2A-42389058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DDFB-EF53-4B31-BC70-38159B01E92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1F99E-7EF8-D813-F745-DE27DA60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7A26D-CFB8-B834-7C84-FCDD3B75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B337-FD8A-491A-8923-8F4EB416E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44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68A38-876C-F4C2-F18A-ADF7F61F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DDFB-EF53-4B31-BC70-38159B01E92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EF483-BDB0-0430-AE47-5CFD0E92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2F09E-840C-6045-DC1E-DCDD9B15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B337-FD8A-491A-8923-8F4EB416E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84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5FD3-4CD6-C9B5-8186-3CE5DD74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6D66-2E6E-3A6D-80DB-B9E446BD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23959-2F83-1C2F-D5EA-EA143A69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87F7C-2BF9-5927-9833-E3AE5F2A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DDFB-EF53-4B31-BC70-38159B01E92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C4F11-CCF2-59D8-8D4A-E5854F0C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1B376-73E7-F536-E400-BC25841E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B337-FD8A-491A-8923-8F4EB416E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59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E36F-5D2C-AF42-3B65-B439A261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22B05-E69A-4834-D6CF-8713C1F96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4A385-DAC0-CC37-3159-DB2E038E7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9DA76-BBEF-C951-896E-11A67B12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DDFB-EF53-4B31-BC70-38159B01E92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5458B-AFCE-7876-B58B-1E3AD487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1A04-F784-2491-62B0-EDD42753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B337-FD8A-491A-8923-8F4EB416E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75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0CAC3-1312-B58A-3D88-2E07670D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A9691-EA9E-B803-B3C8-45FF5AB3E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A6D0-DD38-6257-0C3A-0755F3038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DDFB-EF53-4B31-BC70-38159B01E92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6E0BF-ACE3-2A37-5822-F07309AB3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A9499-3690-E422-154A-615F893E3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B337-FD8A-491A-8923-8F4EB416E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13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2F4B711-9809-224C-52E4-ECC64F35A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15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67866E0-A45A-A42F-6C9A-A80AF4230A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73"/>
          <a:stretch/>
        </p:blipFill>
        <p:spPr bwMode="auto">
          <a:xfrm>
            <a:off x="1290916" y="295835"/>
            <a:ext cx="9872283" cy="656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94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7261EB51-B83B-2F34-1CB0-2B0F2DAC3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3"/>
          <a:stretch/>
        </p:blipFill>
        <p:spPr bwMode="auto">
          <a:xfrm>
            <a:off x="1524000" y="0"/>
            <a:ext cx="9144000" cy="63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24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CE8DC98-D3A2-7E7F-D32F-103E6AC73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82"/>
          <a:stretch/>
        </p:blipFill>
        <p:spPr bwMode="auto">
          <a:xfrm>
            <a:off x="1524000" y="0"/>
            <a:ext cx="9144000" cy="633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75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8F39108-B168-70EF-C2BC-7771F636C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1"/>
          <a:stretch/>
        </p:blipFill>
        <p:spPr bwMode="auto">
          <a:xfrm>
            <a:off x="1524000" y="89647"/>
            <a:ext cx="9144000" cy="634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0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KRUNAL PATEL</dc:creator>
  <cp:lastModifiedBy>KRUNAL PATEL</cp:lastModifiedBy>
  <cp:revision>1</cp:revision>
  <dcterms:created xsi:type="dcterms:W3CDTF">2023-09-15T06:29:25Z</dcterms:created>
  <dcterms:modified xsi:type="dcterms:W3CDTF">2023-09-15T06:31:36Z</dcterms:modified>
</cp:coreProperties>
</file>