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290" r:id="rId5"/>
    <p:sldId id="292" r:id="rId6"/>
    <p:sldId id="295" r:id="rId7"/>
    <p:sldId id="293" r:id="rId8"/>
    <p:sldId id="294" r:id="rId9"/>
    <p:sldId id="296" r:id="rId10"/>
    <p:sldId id="297" r:id="rId11"/>
    <p:sldId id="298" r:id="rId12"/>
    <p:sldId id="299" r:id="rId13"/>
    <p:sldId id="300" r:id="rId14"/>
    <p:sldId id="302" r:id="rId15"/>
    <p:sldId id="303" r:id="rId16"/>
    <p:sldId id="304" r:id="rId17"/>
    <p:sldId id="305" r:id="rId18"/>
    <p:sldId id="306" r:id="rId19"/>
    <p:sldId id="307" r:id="rId20"/>
    <p:sldId id="308" r:id="rId21"/>
    <p:sldId id="291" r:id="rId22"/>
    <p:sldId id="309" r:id="rId23"/>
    <p:sldId id="310" r:id="rId24"/>
    <p:sldId id="311" r:id="rId25"/>
    <p:sldId id="313" r:id="rId26"/>
    <p:sldId id="312" r:id="rId27"/>
    <p:sldId id="314" r:id="rId28"/>
    <p:sldId id="315" r:id="rId29"/>
    <p:sldId id="316" r:id="rId30"/>
    <p:sldId id="317" r:id="rId31"/>
    <p:sldId id="318" r:id="rId32"/>
    <p:sldId id="319" r:id="rId33"/>
    <p:sldId id="320" r:id="rId34"/>
    <p:sldId id="321" r:id="rId35"/>
    <p:sldId id="322" r:id="rId36"/>
    <p:sldId id="331" r:id="rId37"/>
    <p:sldId id="325" r:id="rId38"/>
    <p:sldId id="326" r:id="rId39"/>
    <p:sldId id="327" r:id="rId40"/>
    <p:sldId id="328" r:id="rId41"/>
    <p:sldId id="329" r:id="rId42"/>
    <p:sldId id="330" r:id="rId43"/>
    <p:sldId id="32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7056" userDrawn="1">
          <p15:clr>
            <a:srgbClr val="A4A3A4"/>
          </p15:clr>
        </p15:guide>
        <p15:guide id="3" pos="600" userDrawn="1">
          <p15:clr>
            <a:srgbClr val="A4A3A4"/>
          </p15:clr>
        </p15:guide>
        <p15:guide id="4" pos="45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FA971"/>
    <a:srgbClr val="1C4C3C"/>
    <a:srgbClr val="F1EAE0"/>
    <a:srgbClr val="9F792F"/>
    <a:srgbClr val="785029"/>
    <a:srgbClr val="E3CEB2"/>
    <a:srgbClr val="648260"/>
    <a:srgbClr val="A49B37"/>
    <a:srgbClr val="006A8A"/>
    <a:srgbClr val="BD7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snapToObjects="1" showGuides="1">
      <p:cViewPr varScale="1">
        <p:scale>
          <a:sx n="80" d="100"/>
          <a:sy n="80" d="100"/>
        </p:scale>
        <p:origin x="58" y="48"/>
      </p:cViewPr>
      <p:guideLst>
        <p:guide orient="horz" pos="1272"/>
        <p:guide pos="7056"/>
        <p:guide pos="600"/>
        <p:guide pos="458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97ADA-28FC-D95C-9949-C2600B76E8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46638BB-B5C2-68A8-E3FA-52921DD002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07502F-DB6E-469A-9C44-FB8EDEF15CAD}" type="datetimeFigureOut">
              <a:rPr lang="en-US" smtClean="0"/>
              <a:t>9/20/2022</a:t>
            </a:fld>
            <a:endParaRPr lang="en-US" dirty="0"/>
          </a:p>
        </p:txBody>
      </p:sp>
      <p:sp>
        <p:nvSpPr>
          <p:cNvPr id="4" name="Footer Placeholder 3">
            <a:extLst>
              <a:ext uri="{FF2B5EF4-FFF2-40B4-BE49-F238E27FC236}">
                <a16:creationId xmlns:a16="http://schemas.microsoft.com/office/drawing/2014/main" id="{ADD222EB-9CD6-7377-B538-2102EE87F3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C9DFD59-EA45-6CD0-571D-72EF11B864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6A3EC-C558-4879-9E77-732F9A1F519B}" type="slidenum">
              <a:rPr lang="en-US" smtClean="0"/>
              <a:t>‹#›</a:t>
            </a:fld>
            <a:endParaRPr lang="en-US" dirty="0"/>
          </a:p>
        </p:txBody>
      </p:sp>
    </p:spTree>
    <p:extLst>
      <p:ext uri="{BB962C8B-B14F-4D97-AF65-F5344CB8AC3E}">
        <p14:creationId xmlns:p14="http://schemas.microsoft.com/office/powerpoint/2010/main" val="3704172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17FE1-3397-4E25-A0AD-CD1F478AA284}" type="datetimeFigureOut">
              <a:rPr lang="en-US" smtClean="0"/>
              <a:t>9/20/2022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3C4B0-A82C-497E-A667-41FFA619A478}" type="slidenum">
              <a:rPr lang="en-US" smtClean="0"/>
              <a:t>‹#›</a:t>
            </a:fld>
            <a:endParaRPr lang="en-US" dirty="0"/>
          </a:p>
        </p:txBody>
      </p:sp>
    </p:spTree>
    <p:extLst>
      <p:ext uri="{BB962C8B-B14F-4D97-AF65-F5344CB8AC3E}">
        <p14:creationId xmlns:p14="http://schemas.microsoft.com/office/powerpoint/2010/main" val="76457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109FC96-A524-9411-F587-93938397D054}"/>
              </a:ext>
            </a:extLst>
          </p:cNvPr>
          <p:cNvSpPr>
            <a:spLocks noGrp="1"/>
          </p:cNvSpPr>
          <p:nvPr>
            <p:ph type="pic" sz="quarter" idx="11"/>
          </p:nvPr>
        </p:nvSpPr>
        <p:spPr>
          <a:xfrm>
            <a:off x="6782765" y="0"/>
            <a:ext cx="5409235" cy="6857999"/>
          </a:xfrm>
          <a:noFill/>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42E2DDD5-B179-8D33-E206-E8EC18C6525D}"/>
              </a:ext>
            </a:extLst>
          </p:cNvPr>
          <p:cNvSpPr>
            <a:spLocks noGrp="1"/>
          </p:cNvSpPr>
          <p:nvPr>
            <p:ph type="ctrTitle"/>
          </p:nvPr>
        </p:nvSpPr>
        <p:spPr>
          <a:xfrm>
            <a:off x="822960" y="2185416"/>
            <a:ext cx="6693408" cy="2084832"/>
          </a:xfrm>
        </p:spPr>
        <p:txBody>
          <a:bodyPr anchor="ctr">
            <a:noAutofit/>
          </a:bodyPr>
          <a:lstStyle>
            <a:lvl1pPr algn="l">
              <a:lnSpc>
                <a:spcPct val="100000"/>
              </a:lnSpc>
              <a:defRPr sz="8800" b="1" i="0" cap="all" baseline="0">
                <a:solidFill>
                  <a:schemeClr val="tx2"/>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B219809-9823-E5C1-322B-DCDB7769D492}"/>
              </a:ext>
            </a:extLst>
          </p:cNvPr>
          <p:cNvSpPr>
            <a:spLocks noGrp="1"/>
          </p:cNvSpPr>
          <p:nvPr>
            <p:ph type="subTitle" idx="1"/>
          </p:nvPr>
        </p:nvSpPr>
        <p:spPr>
          <a:xfrm>
            <a:off x="985812" y="4504854"/>
            <a:ext cx="6391656" cy="475938"/>
          </a:xfrm>
        </p:spPr>
        <p:txBody>
          <a:bodyPr/>
          <a:lstStyle>
            <a:lvl1pPr marL="0" indent="0" algn="r">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 Placeholder 14">
            <a:extLst>
              <a:ext uri="{FF2B5EF4-FFF2-40B4-BE49-F238E27FC236}">
                <a16:creationId xmlns:a16="http://schemas.microsoft.com/office/drawing/2014/main" id="{8B4CE57F-5479-CED7-E9B0-CE4C7D42FF9A}"/>
              </a:ext>
            </a:extLst>
          </p:cNvPr>
          <p:cNvSpPr>
            <a:spLocks noGrp="1"/>
          </p:cNvSpPr>
          <p:nvPr>
            <p:ph type="body" sz="quarter" idx="10"/>
          </p:nvPr>
        </p:nvSpPr>
        <p:spPr>
          <a:xfrm>
            <a:off x="905256" y="1517904"/>
            <a:ext cx="6254496" cy="429768"/>
          </a:xfrm>
        </p:spPr>
        <p:txBody>
          <a:bodyPr>
            <a:normAutofit/>
          </a:bodyPr>
          <a:lstStyle>
            <a:lvl1pPr marL="0" indent="0">
              <a:buNone/>
              <a:defRPr sz="2400">
                <a:solidFill>
                  <a:schemeClr val="accent2"/>
                </a:solidFill>
                <a:latin typeface="+mj-lt"/>
              </a:defRPr>
            </a:lvl1pPr>
          </a:lstStyle>
          <a:p>
            <a:pPr lvl="0"/>
            <a:r>
              <a:rPr lang="en-US"/>
              <a:t>Click to edit Master text styles</a:t>
            </a:r>
          </a:p>
        </p:txBody>
      </p:sp>
    </p:spTree>
    <p:extLst>
      <p:ext uri="{BB962C8B-B14F-4D97-AF65-F5344CB8AC3E}">
        <p14:creationId xmlns:p14="http://schemas.microsoft.com/office/powerpoint/2010/main" val="421787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8" name="Text Placeholder 12">
            <a:extLst>
              <a:ext uri="{FF2B5EF4-FFF2-40B4-BE49-F238E27FC236}">
                <a16:creationId xmlns:a16="http://schemas.microsoft.com/office/drawing/2014/main" id="{F368CE2E-3249-FEAA-35F7-F23895DA0512}"/>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4480560" y="2377440"/>
            <a:ext cx="6867144" cy="3858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7421AED7-4B5F-555E-55E1-3126E0E0B437}"/>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a:extLst>
              <a:ext uri="{FF2B5EF4-FFF2-40B4-BE49-F238E27FC236}">
                <a16:creationId xmlns:a16="http://schemas.microsoft.com/office/drawing/2014/main" id="{B6E15A75-4600-D47B-7F47-3093E7B5F622}"/>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1" name="Slide Number Placeholder 10">
            <a:extLst>
              <a:ext uri="{FF2B5EF4-FFF2-40B4-BE49-F238E27FC236}">
                <a16:creationId xmlns:a16="http://schemas.microsoft.com/office/drawing/2014/main" id="{4F97AED1-4A22-3F95-CE27-D0D48AA867B5}"/>
              </a:ext>
            </a:extLst>
          </p:cNvPr>
          <p:cNvSpPr>
            <a:spLocks noGrp="1"/>
          </p:cNvSpPr>
          <p:nvPr>
            <p:ph type="sldNum" sz="quarter" idx="13"/>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98286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3163824"/>
          </a:xfrm>
          <a:solidFill>
            <a:schemeClr val="accent1">
              <a:lumMod val="75000"/>
            </a:schemeClr>
          </a:solidFill>
        </p:spPr>
        <p:txBody>
          <a:bodyPr/>
          <a:lstStyle>
            <a:lvl1pPr marL="0" indent="0" algn="ctr">
              <a:buNone/>
              <a:defRPr/>
            </a:lvl1pPr>
          </a:lstStyle>
          <a:p>
            <a:r>
              <a:rPr lang="en-US" dirty="0"/>
              <a:t>Click icon to add picture</a:t>
            </a:r>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3913632"/>
            <a:ext cx="10305288" cy="1746504"/>
          </a:xfrm>
        </p:spPr>
        <p:txBody>
          <a:bodyPr/>
          <a:lstStyle>
            <a:lvl1pPr>
              <a:lnSpc>
                <a:spcPct val="100000"/>
              </a:lnSpc>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2E67EB87-8CC8-597B-6EC9-8EBA60838A02}"/>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440036-C3C5-6C07-99C1-04B4835670AD}"/>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3086AC08-6EB6-7F52-7F52-E874CCF11393}"/>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613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0"/>
            <a:ext cx="12192000" cy="658368"/>
          </a:xfrm>
          <a:solidFill>
            <a:schemeClr val="accent1">
              <a:lumMod val="75000"/>
            </a:schemeClr>
          </a:solidFill>
        </p:spPr>
        <p:txBody>
          <a:bodyPr/>
          <a:lstStyle>
            <a:lvl1pPr marL="0" indent="0" algn="ctr">
              <a:buNone/>
              <a:defRPr/>
            </a:lvl1pPr>
          </a:lstStyle>
          <a:p>
            <a:r>
              <a:rPr lang="en-US" dirty="0"/>
              <a:t>Click icon to add picture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995680" y="2587752"/>
            <a:ext cx="10075672"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185D9E6C-F9B9-D8DB-178E-4553780AA928}"/>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5C83E49A-BDF1-7E34-30FE-A4A45160F7A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CE10355B-1B69-AD49-6AB0-3D194609B2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09347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7242048" y="1060704"/>
            <a:ext cx="4069080" cy="1901952"/>
          </a:xfrm>
        </p:spPr>
        <p:txBody>
          <a:bodyPr/>
          <a:lstStyle>
            <a:lvl1pPr marL="0" indent="0">
              <a:lnSpc>
                <a:spcPct val="150000"/>
              </a:lnSpc>
              <a:spcBef>
                <a:spcPts val="0"/>
              </a:spcBef>
              <a:spcAft>
                <a:spcPts val="600"/>
              </a:spcAft>
              <a:buNone/>
              <a:defRPr sz="1800">
                <a:solidFill>
                  <a:schemeClr val="bg1"/>
                </a:solidFill>
              </a:defRPr>
            </a:lvl1pPr>
            <a:lvl2pPr marL="283464">
              <a:defRPr sz="1600">
                <a:solidFill>
                  <a:schemeClr val="bg1"/>
                </a:solidFill>
              </a:defRPr>
            </a:lvl2pPr>
            <a:lvl3pPr marL="566928">
              <a:defRPr sz="1400">
                <a:solidFill>
                  <a:schemeClr val="bg1"/>
                </a:solidFill>
              </a:defRPr>
            </a:lvl3pPr>
            <a:lvl4pPr marL="859536">
              <a:defRPr sz="1200">
                <a:solidFill>
                  <a:schemeClr val="bg1"/>
                </a:solidFill>
              </a:defRPr>
            </a:lvl4pPr>
            <a:lvl5pPr marL="1152144">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848162DF-463B-6273-87B0-C2199D9D1057}"/>
              </a:ext>
            </a:extLst>
          </p:cNvPr>
          <p:cNvSpPr>
            <a:spLocks noGrp="1"/>
          </p:cNvSpPr>
          <p:nvPr>
            <p:ph type="pic" sz="quarter" idx="12"/>
          </p:nvPr>
        </p:nvSpPr>
        <p:spPr>
          <a:xfrm>
            <a:off x="0" y="3557016"/>
            <a:ext cx="12192000" cy="3300984"/>
          </a:xfrm>
          <a:custGeom>
            <a:avLst/>
            <a:gdLst>
              <a:gd name="connsiteX0" fmla="*/ 11446035 w 12192000"/>
              <a:gd name="connsiteY0" fmla="*/ 2688904 h 3300984"/>
              <a:gd name="connsiteX1" fmla="*/ 11446035 w 12192000"/>
              <a:gd name="connsiteY1" fmla="*/ 2734623 h 3300984"/>
              <a:gd name="connsiteX2" fmla="*/ 11933120 w 12192000"/>
              <a:gd name="connsiteY2" fmla="*/ 2734623 h 3300984"/>
              <a:gd name="connsiteX3" fmla="*/ 11933120 w 12192000"/>
              <a:gd name="connsiteY3" fmla="*/ 2688904 h 3300984"/>
              <a:gd name="connsiteX4" fmla="*/ 0 w 12192000"/>
              <a:gd name="connsiteY4" fmla="*/ 0 h 3300984"/>
              <a:gd name="connsiteX5" fmla="*/ 12192000 w 12192000"/>
              <a:gd name="connsiteY5" fmla="*/ 0 h 3300984"/>
              <a:gd name="connsiteX6" fmla="*/ 12192000 w 12192000"/>
              <a:gd name="connsiteY6" fmla="*/ 3300984 h 3300984"/>
              <a:gd name="connsiteX7" fmla="*/ 0 w 12192000"/>
              <a:gd name="connsiteY7" fmla="*/ 3300984 h 330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00984">
                <a:moveTo>
                  <a:pt x="11446035" y="2688904"/>
                </a:moveTo>
                <a:lnTo>
                  <a:pt x="11446035" y="2734623"/>
                </a:lnTo>
                <a:lnTo>
                  <a:pt x="11933120" y="2734623"/>
                </a:lnTo>
                <a:lnTo>
                  <a:pt x="11933120" y="2688904"/>
                </a:lnTo>
                <a:close/>
                <a:moveTo>
                  <a:pt x="0" y="0"/>
                </a:moveTo>
                <a:lnTo>
                  <a:pt x="12192000" y="0"/>
                </a:lnTo>
                <a:lnTo>
                  <a:pt x="12192000" y="3300984"/>
                </a:lnTo>
                <a:lnTo>
                  <a:pt x="0" y="3300984"/>
                </a:lnTo>
                <a:close/>
              </a:path>
            </a:pathLst>
          </a:custGeom>
          <a:solidFill>
            <a:schemeClr val="accent4">
              <a:lumMod val="75000"/>
            </a:schemeClr>
          </a:solidFill>
        </p:spPr>
        <p:txBody>
          <a:bodyPr wrap="square" anchor="ctr">
            <a:noAutofit/>
          </a:bodyPr>
          <a:lstStyle>
            <a:lvl1pPr marL="0" indent="0" algn="ctr">
              <a:buNone/>
              <a:defRPr>
                <a:solidFill>
                  <a:schemeClr val="bg1"/>
                </a:solidFill>
              </a:defRPr>
            </a:lvl1pPr>
          </a:lstStyle>
          <a:p>
            <a:r>
              <a:rPr lang="en-US" dirty="0"/>
              <a:t>Click icon to add picture</a:t>
            </a:r>
          </a:p>
        </p:txBody>
      </p:sp>
      <p:sp>
        <p:nvSpPr>
          <p:cNvPr id="2" name="Footer Placeholder 1">
            <a:extLst>
              <a:ext uri="{FF2B5EF4-FFF2-40B4-BE49-F238E27FC236}">
                <a16:creationId xmlns:a16="http://schemas.microsoft.com/office/drawing/2014/main" id="{72422ED3-8684-C41B-4675-BBDC2C8E5B5B}"/>
              </a:ext>
            </a:extLst>
          </p:cNvPr>
          <p:cNvSpPr>
            <a:spLocks noGrp="1"/>
          </p:cNvSpPr>
          <p:nvPr>
            <p:ph type="ftr" sz="quarter" idx="13"/>
          </p:nvPr>
        </p:nvSpPr>
        <p:spPr/>
        <p:txBody>
          <a:bodyPr/>
          <a:lstStyle>
            <a:lvl1pPr>
              <a:defRPr>
                <a:solidFill>
                  <a:schemeClr val="bg1">
                    <a:alpha val="78000"/>
                  </a:schemeClr>
                </a:solidFill>
              </a:defRPr>
            </a:lvl1pPr>
          </a:lstStyle>
          <a:p>
            <a:r>
              <a:rPr lang="en-US" dirty="0"/>
              <a:t>course title</a:t>
            </a:r>
          </a:p>
        </p:txBody>
      </p:sp>
      <p:sp>
        <p:nvSpPr>
          <p:cNvPr id="9" name="Slide Number Placeholder 8">
            <a:extLst>
              <a:ext uri="{FF2B5EF4-FFF2-40B4-BE49-F238E27FC236}">
                <a16:creationId xmlns:a16="http://schemas.microsoft.com/office/drawing/2014/main" id="{F9CE6B05-7A34-DD4C-91AD-29F26B6F9CF5}"/>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2B84A137-9DB1-1EF0-305E-7DB76003BEE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6236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204B-5F84-6245-AE72-7A8C5B7310C3}"/>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83AB472-C06F-6BEF-0C0E-65EA59CA7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ADE38-8A0A-0F93-DE98-1E3265816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F4E7A33-CA4E-DAED-6589-1B5DC61ACF65}"/>
              </a:ext>
            </a:extLst>
          </p:cNvPr>
          <p:cNvSpPr>
            <a:spLocks noGrp="1"/>
          </p:cNvSpPr>
          <p:nvPr>
            <p:ph type="ftr" sz="quarter" idx="11"/>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95EACFDC-DFA7-1C09-92B3-D574BA94E252}"/>
              </a:ext>
            </a:extLst>
          </p:cNvPr>
          <p:cNvSpPr>
            <a:spLocks noGrp="1"/>
          </p:cNvSpPr>
          <p:nvPr>
            <p:ph type="sldNum" sz="quarter" idx="12"/>
          </p:nvPr>
        </p:nvSpPr>
        <p:spPr/>
        <p:txBody>
          <a:bodyPr/>
          <a:lstStyle/>
          <a:p>
            <a:fld id="{8058A7CE-F400-7B46-9E16-10D36E8C32FD}" type="slidenum">
              <a:rPr lang="en-US" smtClean="0"/>
              <a:t>‹#›</a:t>
            </a:fld>
            <a:endParaRPr lang="en-US" dirty="0"/>
          </a:p>
        </p:txBody>
      </p:sp>
    </p:spTree>
    <p:extLst>
      <p:ext uri="{BB962C8B-B14F-4D97-AF65-F5344CB8AC3E}">
        <p14:creationId xmlns:p14="http://schemas.microsoft.com/office/powerpoint/2010/main" val="3798467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ABB4-22CD-17FF-907C-C72C3F1B5BE8}"/>
              </a:ext>
            </a:extLst>
          </p:cNvPr>
          <p:cNvSpPr>
            <a:spLocks noGrp="1"/>
          </p:cNvSpPr>
          <p:nvPr>
            <p:ph type="title" hasCustomPrompt="1"/>
          </p:nvPr>
        </p:nvSpPr>
        <p:spPr/>
        <p:txBody>
          <a:bodyPr/>
          <a:lstStyle/>
          <a:p>
            <a:r>
              <a:rPr lang="en-US" dirty="0"/>
              <a:t>click to edit master title style</a:t>
            </a:r>
          </a:p>
        </p:txBody>
      </p:sp>
      <p:sp>
        <p:nvSpPr>
          <p:cNvPr id="6" name="Footer Placeholder 5">
            <a:extLst>
              <a:ext uri="{FF2B5EF4-FFF2-40B4-BE49-F238E27FC236}">
                <a16:creationId xmlns:a16="http://schemas.microsoft.com/office/drawing/2014/main" id="{DFA3A82B-AB98-7510-5B1F-000D214C740D}"/>
              </a:ext>
            </a:extLst>
          </p:cNvPr>
          <p:cNvSpPr>
            <a:spLocks noGrp="1"/>
          </p:cNvSpPr>
          <p:nvPr>
            <p:ph type="ftr" sz="quarter" idx="10"/>
          </p:nvPr>
        </p:nvSpPr>
        <p:spPr/>
        <p:txBody>
          <a:bodyPr/>
          <a:lstStyle/>
          <a:p>
            <a:r>
              <a:rPr lang="en-US" dirty="0"/>
              <a:t>course title</a:t>
            </a:r>
          </a:p>
        </p:txBody>
      </p:sp>
      <p:sp>
        <p:nvSpPr>
          <p:cNvPr id="7" name="Slide Number Placeholder 6">
            <a:extLst>
              <a:ext uri="{FF2B5EF4-FFF2-40B4-BE49-F238E27FC236}">
                <a16:creationId xmlns:a16="http://schemas.microsoft.com/office/drawing/2014/main" id="{2D0B29A9-FB61-93CF-3836-717038D2EDA0}"/>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327739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0D3EE89-1608-EDAC-C029-E4E550F00E17}"/>
              </a:ext>
            </a:extLst>
          </p:cNvPr>
          <p:cNvSpPr>
            <a:spLocks noGrp="1"/>
          </p:cNvSpPr>
          <p:nvPr>
            <p:ph type="ftr" sz="quarter" idx="10"/>
          </p:nvPr>
        </p:nvSpPr>
        <p:spPr/>
        <p:txBody>
          <a:bodyPr/>
          <a:lstStyle/>
          <a:p>
            <a:r>
              <a:rPr lang="en-US" dirty="0"/>
              <a:t>course title</a:t>
            </a:r>
          </a:p>
        </p:txBody>
      </p:sp>
      <p:sp>
        <p:nvSpPr>
          <p:cNvPr id="6" name="Slide Number Placeholder 5">
            <a:extLst>
              <a:ext uri="{FF2B5EF4-FFF2-40B4-BE49-F238E27FC236}">
                <a16:creationId xmlns:a16="http://schemas.microsoft.com/office/drawing/2014/main" id="{BACD47AD-6129-B223-8047-C719153A4C73}"/>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956731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89DB-50DC-20A4-2341-EC5E6AF6FF9A}"/>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B226305-7761-21B5-BED4-42833BBEB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96E8B-F843-EF0E-F259-D3BA3F217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771237E1-6846-B0F5-86C9-7BC757AACBAF}"/>
              </a:ext>
            </a:extLst>
          </p:cNvPr>
          <p:cNvSpPr>
            <a:spLocks noGrp="1"/>
          </p:cNvSpPr>
          <p:nvPr>
            <p:ph type="ftr" sz="quarter" idx="10"/>
          </p:nvPr>
        </p:nvSpPr>
        <p:spPr/>
        <p:txBody>
          <a:bodyPr/>
          <a:lstStyle/>
          <a:p>
            <a:r>
              <a:rPr lang="en-US" dirty="0"/>
              <a:t>course title</a:t>
            </a:r>
          </a:p>
        </p:txBody>
      </p:sp>
      <p:sp>
        <p:nvSpPr>
          <p:cNvPr id="9" name="Slide Number Placeholder 8">
            <a:extLst>
              <a:ext uri="{FF2B5EF4-FFF2-40B4-BE49-F238E27FC236}">
                <a16:creationId xmlns:a16="http://schemas.microsoft.com/office/drawing/2014/main" id="{28D90CB2-96B7-2FE3-2F3A-4A4C704BB5E9}"/>
              </a:ext>
            </a:extLst>
          </p:cNvPr>
          <p:cNvSpPr>
            <a:spLocks noGrp="1"/>
          </p:cNvSpPr>
          <p:nvPr>
            <p:ph type="sldNum" sz="quarter" idx="11"/>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68032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877824"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7" name="Footer Placeholder 6">
            <a:extLst>
              <a:ext uri="{FF2B5EF4-FFF2-40B4-BE49-F238E27FC236}">
                <a16:creationId xmlns:a16="http://schemas.microsoft.com/office/drawing/2014/main" id="{B5DF0DBE-FBE3-E653-13B1-8A27023E2F1E}"/>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877824" y="3429000"/>
            <a:ext cx="4242816" cy="2350008"/>
          </a:xfrm>
        </p:spPr>
        <p:txBody>
          <a:bodyPr/>
          <a:lstStyle>
            <a:lvl1pPr marL="0" indent="0" algn="l">
              <a:spcBef>
                <a:spcPts val="0"/>
              </a:spcBef>
              <a:buNone/>
              <a:defRPr sz="1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Picture Placeholder 11">
            <a:extLst>
              <a:ext uri="{FF2B5EF4-FFF2-40B4-BE49-F238E27FC236}">
                <a16:creationId xmlns:a16="http://schemas.microsoft.com/office/drawing/2014/main" id="{6DD0971A-C596-F81B-B6DF-4B71CD042706}"/>
              </a:ext>
            </a:extLst>
          </p:cNvPr>
          <p:cNvSpPr>
            <a:spLocks noGrp="1"/>
          </p:cNvSpPr>
          <p:nvPr>
            <p:ph type="pic" sz="quarter" idx="10"/>
          </p:nvPr>
        </p:nvSpPr>
        <p:spPr>
          <a:xfrm>
            <a:off x="5690616" y="0"/>
            <a:ext cx="6501384" cy="6858000"/>
          </a:xfrm>
          <a:custGeom>
            <a:avLst/>
            <a:gdLst>
              <a:gd name="connsiteX0" fmla="*/ 5755419 w 6501384"/>
              <a:gd name="connsiteY0" fmla="*/ 6245920 h 6858000"/>
              <a:gd name="connsiteX1" fmla="*/ 5755419 w 6501384"/>
              <a:gd name="connsiteY1" fmla="*/ 6291639 h 6858000"/>
              <a:gd name="connsiteX2" fmla="*/ 6242504 w 6501384"/>
              <a:gd name="connsiteY2" fmla="*/ 6291639 h 6858000"/>
              <a:gd name="connsiteX3" fmla="*/ 6242504 w 6501384"/>
              <a:gd name="connsiteY3" fmla="*/ 6245920 h 6858000"/>
              <a:gd name="connsiteX4" fmla="*/ 0 w 6501384"/>
              <a:gd name="connsiteY4" fmla="*/ 0 h 6858000"/>
              <a:gd name="connsiteX5" fmla="*/ 6501384 w 6501384"/>
              <a:gd name="connsiteY5" fmla="*/ 0 h 6858000"/>
              <a:gd name="connsiteX6" fmla="*/ 6501384 w 6501384"/>
              <a:gd name="connsiteY6" fmla="*/ 6858000 h 6858000"/>
              <a:gd name="connsiteX7" fmla="*/ 0 w 650138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84" h="6858000">
                <a:moveTo>
                  <a:pt x="5755419" y="6245920"/>
                </a:moveTo>
                <a:lnTo>
                  <a:pt x="5755419" y="6291639"/>
                </a:lnTo>
                <a:lnTo>
                  <a:pt x="6242504" y="6291639"/>
                </a:lnTo>
                <a:lnTo>
                  <a:pt x="6242504" y="6245920"/>
                </a:lnTo>
                <a:close/>
                <a:moveTo>
                  <a:pt x="0" y="0"/>
                </a:moveTo>
                <a:lnTo>
                  <a:pt x="6501384" y="0"/>
                </a:lnTo>
                <a:lnTo>
                  <a:pt x="6501384"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dirty="0"/>
              <a:t>Click icon to add picture</a:t>
            </a:r>
          </a:p>
        </p:txBody>
      </p:sp>
      <p:sp>
        <p:nvSpPr>
          <p:cNvPr id="13" name="Rectangle 12">
            <a:extLst>
              <a:ext uri="{FF2B5EF4-FFF2-40B4-BE49-F238E27FC236}">
                <a16:creationId xmlns:a16="http://schemas.microsoft.com/office/drawing/2014/main" id="{15B50D50-73C7-3F50-52F5-210AF03CEA5F}"/>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4339096C-E86B-C5A9-1F2F-E4FD0552DEF8}"/>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31738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3730752"/>
          </a:xfrm>
          <a:solidFill>
            <a:schemeClr val="accent1">
              <a:lumMod val="75000"/>
            </a:schemeClr>
          </a:solidFill>
        </p:spPr>
        <p:txBody>
          <a:bodyPr/>
          <a:lstStyle>
            <a:lvl1pPr marL="0" indent="0" algn="ctr">
              <a:buNone/>
              <a:defRPr/>
            </a:lvl1pPr>
          </a:lstStyle>
          <a:p>
            <a:r>
              <a:rPr lang="en-US" dirty="0"/>
              <a:t>Click icon to add picture</a:t>
            </a:r>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18" name="Text Placeholder 17">
            <a:extLst>
              <a:ext uri="{FF2B5EF4-FFF2-40B4-BE49-F238E27FC236}">
                <a16:creationId xmlns:a16="http://schemas.microsoft.com/office/drawing/2014/main" id="{37E7FED9-E80E-C940-F98B-AB755EE20D52}"/>
              </a:ext>
            </a:extLst>
          </p:cNvPr>
          <p:cNvSpPr>
            <a:spLocks noGrp="1"/>
          </p:cNvSpPr>
          <p:nvPr>
            <p:ph type="body" sz="quarter" idx="23" hasCustomPrompt="1"/>
          </p:nvPr>
        </p:nvSpPr>
        <p:spPr>
          <a:xfrm>
            <a:off x="1922091" y="4325692"/>
            <a:ext cx="1289304" cy="813816"/>
          </a:xfrm>
        </p:spPr>
        <p:txBody>
          <a:bodyPr/>
          <a:lstStyle>
            <a:lvl1pPr marL="0" indent="0">
              <a:buNone/>
              <a:defRPr sz="5400" b="1">
                <a:solidFill>
                  <a:schemeClr val="bg1"/>
                </a:solidFill>
              </a:defRPr>
            </a:lvl1pPr>
          </a:lstStyle>
          <a:p>
            <a:pPr lvl="0"/>
            <a:r>
              <a:rPr lang="en-US" dirty="0"/>
              <a:t>00</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19568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19568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19" name="Text Placeholder 17">
            <a:extLst>
              <a:ext uri="{FF2B5EF4-FFF2-40B4-BE49-F238E27FC236}">
                <a16:creationId xmlns:a16="http://schemas.microsoft.com/office/drawing/2014/main" id="{E30AA8E2-6DF5-EF83-796A-52DC1B42BA7D}"/>
              </a:ext>
            </a:extLst>
          </p:cNvPr>
          <p:cNvSpPr>
            <a:spLocks noGrp="1"/>
          </p:cNvSpPr>
          <p:nvPr>
            <p:ph type="body" sz="quarter" idx="24" hasCustomPrompt="1"/>
          </p:nvPr>
        </p:nvSpPr>
        <p:spPr>
          <a:xfrm>
            <a:off x="3677739" y="4325692"/>
            <a:ext cx="1289304" cy="813816"/>
          </a:xfrm>
        </p:spPr>
        <p:txBody>
          <a:bodyPr/>
          <a:lstStyle>
            <a:lvl1pPr marL="0" indent="0">
              <a:buNone/>
              <a:defRPr sz="5400" b="1">
                <a:solidFill>
                  <a:schemeClr val="bg1"/>
                </a:solidFill>
              </a:defRPr>
            </a:lvl1pPr>
          </a:lstStyle>
          <a:p>
            <a:pPr lvl="0"/>
            <a:r>
              <a:rPr lang="en-US" dirty="0"/>
              <a:t>00</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369417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36941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0" name="Text Placeholder 17">
            <a:extLst>
              <a:ext uri="{FF2B5EF4-FFF2-40B4-BE49-F238E27FC236}">
                <a16:creationId xmlns:a16="http://schemas.microsoft.com/office/drawing/2014/main" id="{CBD2F4CC-8E51-87CF-F79A-F27C3CEB5649}"/>
              </a:ext>
            </a:extLst>
          </p:cNvPr>
          <p:cNvSpPr>
            <a:spLocks noGrp="1"/>
          </p:cNvSpPr>
          <p:nvPr>
            <p:ph type="body" sz="quarter" idx="25" hasCustomPrompt="1"/>
          </p:nvPr>
        </p:nvSpPr>
        <p:spPr>
          <a:xfrm>
            <a:off x="5467044" y="4325692"/>
            <a:ext cx="1289304" cy="813816"/>
          </a:xfrm>
        </p:spPr>
        <p:txBody>
          <a:bodyPr/>
          <a:lstStyle>
            <a:lvl1pPr marL="0" indent="0">
              <a:buNone/>
              <a:defRPr sz="5400" b="1">
                <a:solidFill>
                  <a:schemeClr val="bg1"/>
                </a:solidFill>
              </a:defRPr>
            </a:lvl1pPr>
          </a:lstStyle>
          <a:p>
            <a:pPr lvl="0"/>
            <a:r>
              <a:rPr lang="en-US" dirty="0"/>
              <a:t>00</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548640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5486400"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1" name="Text Placeholder 17">
            <a:extLst>
              <a:ext uri="{FF2B5EF4-FFF2-40B4-BE49-F238E27FC236}">
                <a16:creationId xmlns:a16="http://schemas.microsoft.com/office/drawing/2014/main" id="{F7A8DA1D-6CC4-473F-2C8F-4BF59295EA28}"/>
              </a:ext>
            </a:extLst>
          </p:cNvPr>
          <p:cNvSpPr>
            <a:spLocks noGrp="1"/>
          </p:cNvSpPr>
          <p:nvPr>
            <p:ph type="body" sz="quarter" idx="26" hasCustomPrompt="1"/>
          </p:nvPr>
        </p:nvSpPr>
        <p:spPr>
          <a:xfrm>
            <a:off x="7179891" y="4325692"/>
            <a:ext cx="1289304" cy="813816"/>
          </a:xfrm>
        </p:spPr>
        <p:txBody>
          <a:bodyPr/>
          <a:lstStyle>
            <a:lvl1pPr marL="0" indent="0">
              <a:buNone/>
              <a:defRPr sz="5400" b="1">
                <a:solidFill>
                  <a:schemeClr val="bg1"/>
                </a:solidFill>
              </a:defRPr>
            </a:lvl1pPr>
          </a:lstStyle>
          <a:p>
            <a:pPr lvl="0"/>
            <a:r>
              <a:rPr lang="en-US" dirty="0"/>
              <a:t>00</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72146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72146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
        <p:nvSpPr>
          <p:cNvPr id="22" name="Text Placeholder 17">
            <a:extLst>
              <a:ext uri="{FF2B5EF4-FFF2-40B4-BE49-F238E27FC236}">
                <a16:creationId xmlns:a16="http://schemas.microsoft.com/office/drawing/2014/main" id="{C0CEB3F3-5DF9-EBDA-0049-32F1E30883A6}"/>
              </a:ext>
            </a:extLst>
          </p:cNvPr>
          <p:cNvSpPr>
            <a:spLocks noGrp="1"/>
          </p:cNvSpPr>
          <p:nvPr>
            <p:ph type="body" sz="quarter" idx="27" hasCustomPrompt="1"/>
          </p:nvPr>
        </p:nvSpPr>
        <p:spPr>
          <a:xfrm>
            <a:off x="8926395" y="4325692"/>
            <a:ext cx="1289304" cy="813816"/>
          </a:xfrm>
        </p:spPr>
        <p:txBody>
          <a:bodyPr/>
          <a:lstStyle>
            <a:lvl1pPr marL="0" indent="0">
              <a:buNone/>
              <a:defRPr sz="5400" b="1">
                <a:solidFill>
                  <a:schemeClr val="bg1"/>
                </a:solidFill>
              </a:defRPr>
            </a:lvl1pPr>
          </a:lstStyle>
          <a:p>
            <a:pPr lvl="0"/>
            <a:r>
              <a:rPr lang="en-US" dirty="0"/>
              <a:t>00</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96112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9519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94748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6096000" y="0"/>
            <a:ext cx="6096000" cy="6858000"/>
          </a:xfrm>
          <a:solidFill>
            <a:schemeClr val="bg1">
              <a:lumMod val="95000"/>
            </a:schemeClr>
          </a:solidFill>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6DE647C7-955C-FC73-3737-298D139F209D}"/>
              </a:ext>
            </a:extLst>
          </p:cNvPr>
          <p:cNvSpPr>
            <a:spLocks noGrp="1"/>
          </p:cNvSpPr>
          <p:nvPr>
            <p:ph type="title" hasCustomPrompt="1"/>
          </p:nvPr>
        </p:nvSpPr>
        <p:spPr>
          <a:xfrm>
            <a:off x="502920" y="1728216"/>
            <a:ext cx="5074920" cy="3794760"/>
          </a:xfrm>
        </p:spPr>
        <p:txBody>
          <a:bodyPr anchor="ctr">
            <a:noAutofit/>
          </a:bodyPr>
          <a:lstStyle>
            <a:lvl1pPr algn="r">
              <a:lnSpc>
                <a:spcPct val="100000"/>
              </a:lnSpc>
              <a:defRPr sz="19900" b="1">
                <a:solidFill>
                  <a:schemeClr val="bg1"/>
                </a:solidFill>
                <a:latin typeface="+mn-lt"/>
              </a:defRPr>
            </a:lvl1pPr>
          </a:lstStyle>
          <a:p>
            <a:r>
              <a:rPr lang="en-US" dirty="0"/>
              <a:t>00</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484632" y="4663440"/>
            <a:ext cx="4581144" cy="1500187"/>
          </a:xfrm>
        </p:spPr>
        <p:txBody>
          <a:bodyPr/>
          <a:lstStyle>
            <a:lvl1pPr marL="0" indent="0" algn="r">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 Placeholder 10">
            <a:extLst>
              <a:ext uri="{FF2B5EF4-FFF2-40B4-BE49-F238E27FC236}">
                <a16:creationId xmlns:a16="http://schemas.microsoft.com/office/drawing/2014/main" id="{2D17795E-6A15-8CD3-45F4-FE61964FDC5E}"/>
              </a:ext>
            </a:extLst>
          </p:cNvPr>
          <p:cNvSpPr>
            <a:spLocks noGrp="1"/>
          </p:cNvSpPr>
          <p:nvPr>
            <p:ph type="body" sz="quarter" idx="11" hasCustomPrompt="1"/>
          </p:nvPr>
        </p:nvSpPr>
        <p:spPr>
          <a:xfrm>
            <a:off x="1546496" y="1185487"/>
            <a:ext cx="3557016" cy="1453896"/>
          </a:xfrm>
        </p:spPr>
        <p:txBody>
          <a:bodyPr anchor="b">
            <a:noAutofit/>
          </a:bodyPr>
          <a:lstStyle>
            <a:lvl1pPr marL="0" indent="0" algn="r">
              <a:buNone/>
              <a:defRPr sz="5400" b="1">
                <a:solidFill>
                  <a:schemeClr val="bg1"/>
                </a:solidFill>
              </a:defRPr>
            </a:lvl1pPr>
          </a:lstStyle>
          <a:p>
            <a:pPr lvl="0"/>
            <a:r>
              <a:rPr lang="en-US" dirty="0"/>
              <a:t>lesson</a:t>
            </a:r>
          </a:p>
        </p:txBody>
      </p:sp>
    </p:spTree>
    <p:extLst>
      <p:ext uri="{BB962C8B-B14F-4D97-AF65-F5344CB8AC3E}">
        <p14:creationId xmlns:p14="http://schemas.microsoft.com/office/powerpoint/2010/main" val="292516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567E9-2483-C330-76B4-52F75C9504A9}"/>
              </a:ext>
            </a:extLst>
          </p:cNvPr>
          <p:cNvSpPr>
            <a:spLocks noGrp="1"/>
          </p:cNvSpPr>
          <p:nvPr>
            <p:ph type="title" hasCustomPrompt="1"/>
          </p:nvPr>
        </p:nvSpPr>
        <p:spPr>
          <a:xfrm>
            <a:off x="7114032" y="1517904"/>
            <a:ext cx="4416552" cy="1572768"/>
          </a:xfrm>
        </p:spPr>
        <p:txBody>
          <a:bodyPr anchor="b"/>
          <a:lstStyle>
            <a:lvl1pPr>
              <a:defRPr sz="5400" b="1">
                <a:solidFill>
                  <a:schemeClr val="bg1"/>
                </a:solidFill>
                <a:latin typeface="+mn-lt"/>
              </a:defRPr>
            </a:lvl1pPr>
          </a:lstStyle>
          <a:p>
            <a:r>
              <a:rPr lang="en-US" dirty="0"/>
              <a:t>click to edit master title style</a:t>
            </a:r>
          </a:p>
        </p:txBody>
      </p:sp>
      <p:sp>
        <p:nvSpPr>
          <p:cNvPr id="9" name="Picture Placeholder 8">
            <a:extLst>
              <a:ext uri="{FF2B5EF4-FFF2-40B4-BE49-F238E27FC236}">
                <a16:creationId xmlns:a16="http://schemas.microsoft.com/office/drawing/2014/main" id="{37A5DB37-3750-510E-8CAA-D76AFD5CC5D8}"/>
              </a:ext>
            </a:extLst>
          </p:cNvPr>
          <p:cNvSpPr>
            <a:spLocks noGrp="1"/>
          </p:cNvSpPr>
          <p:nvPr>
            <p:ph type="pic" sz="quarter" idx="10"/>
          </p:nvPr>
        </p:nvSpPr>
        <p:spPr>
          <a:xfrm>
            <a:off x="0" y="0"/>
            <a:ext cx="6108192" cy="6858000"/>
          </a:xfrm>
          <a:solidFill>
            <a:schemeClr val="bg1">
              <a:lumMod val="95000"/>
            </a:schemeClr>
          </a:solidFill>
        </p:spPr>
        <p:txBody>
          <a:bodyPr anchor="ctr"/>
          <a:lstStyle>
            <a:lvl1pPr marL="0" indent="0" algn="ctr">
              <a:buNone/>
              <a:defRPr/>
            </a:lvl1pPr>
          </a:lstStyle>
          <a:p>
            <a:r>
              <a:rPr lang="en-US" dirty="0"/>
              <a:t>Click icon to add picture</a:t>
            </a:r>
          </a:p>
        </p:txBody>
      </p:sp>
      <p:sp>
        <p:nvSpPr>
          <p:cNvPr id="2" name="Footer Placeholder 1">
            <a:extLst>
              <a:ext uri="{FF2B5EF4-FFF2-40B4-BE49-F238E27FC236}">
                <a16:creationId xmlns:a16="http://schemas.microsoft.com/office/drawing/2014/main" id="{CD0CFB59-AAC5-2429-8ABD-5C7810D2FE83}"/>
              </a:ext>
            </a:extLst>
          </p:cNvPr>
          <p:cNvSpPr>
            <a:spLocks noGrp="1"/>
          </p:cNvSpPr>
          <p:nvPr>
            <p:ph type="ftr" sz="quarter" idx="11"/>
          </p:nvPr>
        </p:nvSpPr>
        <p:spPr/>
        <p:txBody>
          <a:bodyPr/>
          <a:lstStyle>
            <a:lvl1pPr>
              <a:defRPr>
                <a:solidFill>
                  <a:schemeClr val="bg1">
                    <a:alpha val="78000"/>
                  </a:schemeClr>
                </a:solidFill>
              </a:defRPr>
            </a:lvl1pPr>
          </a:lstStyle>
          <a:p>
            <a:r>
              <a:rPr lang="en-US" dirty="0"/>
              <a:t>course title</a:t>
            </a:r>
          </a:p>
        </p:txBody>
      </p:sp>
      <p:sp>
        <p:nvSpPr>
          <p:cNvPr id="3" name="Text Placeholder 2">
            <a:extLst>
              <a:ext uri="{FF2B5EF4-FFF2-40B4-BE49-F238E27FC236}">
                <a16:creationId xmlns:a16="http://schemas.microsoft.com/office/drawing/2014/main" id="{C4EA9653-6F42-EC48-B443-D3FF0CD0D4C1}"/>
              </a:ext>
            </a:extLst>
          </p:cNvPr>
          <p:cNvSpPr>
            <a:spLocks noGrp="1"/>
          </p:cNvSpPr>
          <p:nvPr>
            <p:ph type="body" idx="1"/>
          </p:nvPr>
        </p:nvSpPr>
        <p:spPr>
          <a:xfrm>
            <a:off x="7114032" y="3429000"/>
            <a:ext cx="4242816" cy="2350008"/>
          </a:xfrm>
        </p:spPr>
        <p:txBody>
          <a:bodyPr/>
          <a:lstStyle>
            <a:lvl1pPr marL="0" indent="0" algn="l">
              <a:lnSpc>
                <a:spcPct val="120000"/>
              </a:lnSpc>
              <a:spcBef>
                <a:spcPts val="0"/>
              </a:spcBef>
              <a:buNone/>
              <a:defRPr sz="1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B41B8C20-6DAD-D765-BC74-189D6F5065A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A4BBF308-C3AC-92A2-F532-FF8180F43036}"/>
              </a:ext>
            </a:extLst>
          </p:cNvPr>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356527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0" y="-23150"/>
            <a:ext cx="12192000" cy="2898648"/>
          </a:xfrm>
          <a:solidFill>
            <a:schemeClr val="accent1">
              <a:lumMod val="75000"/>
            </a:schemeClr>
          </a:solidFill>
        </p:spPr>
        <p:txBody>
          <a:bodyPr/>
          <a:lstStyle>
            <a:lvl1pPr marL="0" indent="0" algn="ctr">
              <a:buNone/>
              <a:defRPr/>
            </a:lvl1pPr>
          </a:lstStyle>
          <a:p>
            <a:r>
              <a:rPr lang="en-US" dirty="0"/>
              <a:t>Click icon to add picture</a:t>
            </a:r>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bg1"/>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364A7DC8-84BB-05AA-594A-2BDB07195564}"/>
              </a:ext>
            </a:extLst>
          </p:cNvPr>
          <p:cNvSpPr>
            <a:spLocks noGrp="1"/>
          </p:cNvSpPr>
          <p:nvPr>
            <p:ph type="body" sz="quarter" idx="28"/>
          </p:nvPr>
        </p:nvSpPr>
        <p:spPr>
          <a:xfrm>
            <a:off x="877824" y="3328416"/>
            <a:ext cx="9957816" cy="402336"/>
          </a:xfrm>
          <a:noFill/>
        </p:spPr>
        <p:txBody>
          <a:bodyPr/>
          <a:lstStyle>
            <a:lvl1pPr marL="0" indent="0">
              <a:spcBef>
                <a:spcPts val="0"/>
              </a:spcBef>
              <a:buNone/>
              <a:defRPr sz="1800">
                <a:solidFill>
                  <a:schemeClr val="tx2"/>
                </a:solidFill>
              </a:defRPr>
            </a:lvl1pPr>
          </a:lstStyle>
          <a:p>
            <a:pPr lvl="0"/>
            <a:r>
              <a:rPr lang="en-US"/>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266090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4462272"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0" name="Text Placeholder 4">
            <a:extLst>
              <a:ext uri="{FF2B5EF4-FFF2-40B4-BE49-F238E27FC236}">
                <a16:creationId xmlns:a16="http://schemas.microsoft.com/office/drawing/2014/main" id="{BD2BB440-F01A-2C17-2EB1-29400B080812}"/>
              </a:ext>
            </a:extLst>
          </p:cNvPr>
          <p:cNvSpPr>
            <a:spLocks noGrp="1"/>
          </p:cNvSpPr>
          <p:nvPr>
            <p:ph type="body" sz="quarter" idx="16"/>
          </p:nvPr>
        </p:nvSpPr>
        <p:spPr>
          <a:xfrm>
            <a:off x="6227064"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1" name="Text Placeholder 4">
            <a:extLst>
              <a:ext uri="{FF2B5EF4-FFF2-40B4-BE49-F238E27FC236}">
                <a16:creationId xmlns:a16="http://schemas.microsoft.com/office/drawing/2014/main" id="{17CA7A68-9715-41A2-960B-4A4FCA50B69C}"/>
              </a:ext>
            </a:extLst>
          </p:cNvPr>
          <p:cNvSpPr>
            <a:spLocks noGrp="1"/>
          </p:cNvSpPr>
          <p:nvPr>
            <p:ph type="body" sz="quarter" idx="17"/>
          </p:nvPr>
        </p:nvSpPr>
        <p:spPr>
          <a:xfrm>
            <a:off x="8001000" y="4096512"/>
            <a:ext cx="1673352" cy="292608"/>
          </a:xfrm>
          <a:noFill/>
        </p:spPr>
        <p:txBody>
          <a:bodyPr/>
          <a:lstStyle>
            <a:lvl1pPr marL="0" indent="0">
              <a:buNone/>
              <a:defRPr sz="1400" b="1">
                <a:solidFill>
                  <a:schemeClr val="tx2"/>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266090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4462272"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C8E70445-8223-C947-41BD-B5232418DC1F}"/>
              </a:ext>
            </a:extLst>
          </p:cNvPr>
          <p:cNvSpPr>
            <a:spLocks noGrp="1"/>
          </p:cNvSpPr>
          <p:nvPr>
            <p:ph type="body" sz="quarter" idx="21"/>
          </p:nvPr>
        </p:nvSpPr>
        <p:spPr>
          <a:xfrm>
            <a:off x="622706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20DEDB88-9B42-2A98-CCD8-509BAE5364BD}"/>
              </a:ext>
            </a:extLst>
          </p:cNvPr>
          <p:cNvSpPr>
            <a:spLocks noGrp="1"/>
          </p:cNvSpPr>
          <p:nvPr>
            <p:ph type="body" sz="quarter" idx="22"/>
          </p:nvPr>
        </p:nvSpPr>
        <p:spPr>
          <a:xfrm>
            <a:off x="8001000"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EC3AD13A-778C-0B94-E890-F60B86ABB584}"/>
              </a:ext>
            </a:extLst>
          </p:cNvPr>
          <p:cNvSpPr>
            <a:spLocks noGrp="1"/>
          </p:cNvSpPr>
          <p:nvPr>
            <p:ph type="ftr" sz="quarter" idx="29"/>
          </p:nvPr>
        </p:nvSpPr>
        <p:spPr/>
        <p:txBody>
          <a:bodyPr/>
          <a:lstStyle>
            <a:lvl1pPr>
              <a:defRPr>
                <a:solidFill>
                  <a:schemeClr val="tx2"/>
                </a:solidFill>
              </a:defRPr>
            </a:lvl1pPr>
          </a:lstStyle>
          <a:p>
            <a:r>
              <a:rPr lang="en-US" dirty="0"/>
              <a:t>course title</a:t>
            </a:r>
          </a:p>
        </p:txBody>
      </p:sp>
      <p:sp>
        <p:nvSpPr>
          <p:cNvPr id="3" name="Slide Number Placeholder 2">
            <a:extLst>
              <a:ext uri="{FF2B5EF4-FFF2-40B4-BE49-F238E27FC236}">
                <a16:creationId xmlns:a16="http://schemas.microsoft.com/office/drawing/2014/main" id="{2434822A-F2F6-6134-01C8-6CB9A884CDD6}"/>
              </a:ext>
            </a:extLst>
          </p:cNvPr>
          <p:cNvSpPr>
            <a:spLocks noGrp="1"/>
          </p:cNvSpPr>
          <p:nvPr>
            <p:ph type="sldNum" sz="quarter" idx="30"/>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413671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2E9B473-9612-90C4-92F3-3DAB99570ABE}"/>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5" name="Text Placeholder 12">
            <a:extLst>
              <a:ext uri="{FF2B5EF4-FFF2-40B4-BE49-F238E27FC236}">
                <a16:creationId xmlns:a16="http://schemas.microsoft.com/office/drawing/2014/main" id="{745086ED-6566-AB9A-70A6-D9D2DB077F5A}"/>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Content Placeholder 2">
            <a:extLst>
              <a:ext uri="{FF2B5EF4-FFF2-40B4-BE49-F238E27FC236}">
                <a16:creationId xmlns:a16="http://schemas.microsoft.com/office/drawing/2014/main" id="{B1119AD1-1029-1DE8-E36D-41EF92EDBFC2}"/>
              </a:ext>
            </a:extLst>
          </p:cNvPr>
          <p:cNvSpPr>
            <a:spLocks noGrp="1"/>
          </p:cNvSpPr>
          <p:nvPr>
            <p:ph idx="1"/>
          </p:nvPr>
        </p:nvSpPr>
        <p:spPr>
          <a:xfrm>
            <a:off x="877824" y="2587752"/>
            <a:ext cx="10213848"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E24F3A78-F067-8639-9E61-32AE80986E08}"/>
              </a:ext>
            </a:extLst>
          </p:cNvPr>
          <p:cNvSpPr>
            <a:spLocks noGrp="1"/>
          </p:cNvSpPr>
          <p:nvPr>
            <p:ph type="pic" sz="quarter" idx="12"/>
          </p:nvPr>
        </p:nvSpPr>
        <p:spPr>
          <a:xfrm>
            <a:off x="0" y="6007608"/>
            <a:ext cx="12192000" cy="850392"/>
          </a:xfrm>
          <a:custGeom>
            <a:avLst/>
            <a:gdLst>
              <a:gd name="connsiteX0" fmla="*/ 11446035 w 12192000"/>
              <a:gd name="connsiteY0" fmla="*/ 238312 h 850392"/>
              <a:gd name="connsiteX1" fmla="*/ 11446035 w 12192000"/>
              <a:gd name="connsiteY1" fmla="*/ 284031 h 850392"/>
              <a:gd name="connsiteX2" fmla="*/ 11933120 w 12192000"/>
              <a:gd name="connsiteY2" fmla="*/ 284031 h 850392"/>
              <a:gd name="connsiteX3" fmla="*/ 11933120 w 12192000"/>
              <a:gd name="connsiteY3" fmla="*/ 238312 h 850392"/>
              <a:gd name="connsiteX4" fmla="*/ 0 w 12192000"/>
              <a:gd name="connsiteY4" fmla="*/ 0 h 850392"/>
              <a:gd name="connsiteX5" fmla="*/ 12192000 w 12192000"/>
              <a:gd name="connsiteY5" fmla="*/ 0 h 850392"/>
              <a:gd name="connsiteX6" fmla="*/ 12192000 w 12192000"/>
              <a:gd name="connsiteY6" fmla="*/ 850392 h 850392"/>
              <a:gd name="connsiteX7" fmla="*/ 0 w 12192000"/>
              <a:gd name="connsiteY7" fmla="*/ 850392 h 8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850392">
                <a:moveTo>
                  <a:pt x="11446035" y="238312"/>
                </a:moveTo>
                <a:lnTo>
                  <a:pt x="11446035" y="284031"/>
                </a:lnTo>
                <a:lnTo>
                  <a:pt x="11933120" y="284031"/>
                </a:lnTo>
                <a:lnTo>
                  <a:pt x="11933120" y="238312"/>
                </a:lnTo>
                <a:close/>
                <a:moveTo>
                  <a:pt x="0" y="0"/>
                </a:moveTo>
                <a:lnTo>
                  <a:pt x="12192000" y="0"/>
                </a:lnTo>
                <a:lnTo>
                  <a:pt x="12192000" y="850392"/>
                </a:lnTo>
                <a:lnTo>
                  <a:pt x="0" y="850392"/>
                </a:lnTo>
                <a:close/>
              </a:path>
            </a:pathLst>
          </a:custGeom>
          <a:solidFill>
            <a:schemeClr val="accent1">
              <a:lumMod val="75000"/>
            </a:schemeClr>
          </a:solidFill>
        </p:spPr>
        <p:txBody>
          <a:bodyPr wrap="square">
            <a:noAutofit/>
          </a:bodyPr>
          <a:lstStyle>
            <a:lvl1pPr marL="0" indent="0" algn="ctr">
              <a:buNone/>
              <a:defRPr/>
            </a:lvl1pPr>
          </a:lstStyle>
          <a:p>
            <a:r>
              <a:rPr lang="en-US" dirty="0"/>
              <a:t>Click icon to add picture</a:t>
            </a:r>
          </a:p>
        </p:txBody>
      </p:sp>
      <p:sp>
        <p:nvSpPr>
          <p:cNvPr id="2" name="Footer Placeholder 1">
            <a:extLst>
              <a:ext uri="{FF2B5EF4-FFF2-40B4-BE49-F238E27FC236}">
                <a16:creationId xmlns:a16="http://schemas.microsoft.com/office/drawing/2014/main" id="{FFD9871F-9716-E693-46E0-C82668C233AA}"/>
              </a:ext>
            </a:extLst>
          </p:cNvPr>
          <p:cNvSpPr>
            <a:spLocks noGrp="1"/>
          </p:cNvSpPr>
          <p:nvPr>
            <p:ph type="ftr" sz="quarter" idx="13"/>
          </p:nvPr>
        </p:nvSpPr>
        <p:spPr>
          <a:xfrm>
            <a:off x="173736" y="6276547"/>
            <a:ext cx="4114800" cy="365125"/>
          </a:xfrm>
        </p:spPr>
        <p:txBody>
          <a:bodyPr/>
          <a:lstStyle>
            <a:lvl1pPr>
              <a:defRPr>
                <a:solidFill>
                  <a:schemeClr val="bg1"/>
                </a:solidFill>
              </a:defRPr>
            </a:lvl1pPr>
          </a:lstStyle>
          <a:p>
            <a:r>
              <a:rPr lang="en-US" dirty="0"/>
              <a:t>course title</a:t>
            </a:r>
          </a:p>
        </p:txBody>
      </p:sp>
      <p:sp>
        <p:nvSpPr>
          <p:cNvPr id="8" name="Slide Number Placeholder 7">
            <a:extLst>
              <a:ext uri="{FF2B5EF4-FFF2-40B4-BE49-F238E27FC236}">
                <a16:creationId xmlns:a16="http://schemas.microsoft.com/office/drawing/2014/main" id="{33B6AA57-B313-9EB7-BDE7-E6B64F9104E4}"/>
              </a:ext>
            </a:extLst>
          </p:cNvPr>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pPr/>
              <a:t>‹#›</a:t>
            </a:fld>
            <a:endParaRPr lang="en-US" dirty="0"/>
          </a:p>
        </p:txBody>
      </p:sp>
      <p:sp>
        <p:nvSpPr>
          <p:cNvPr id="11" name="Rectangle 10">
            <a:extLst>
              <a:ext uri="{FF2B5EF4-FFF2-40B4-BE49-F238E27FC236}">
                <a16:creationId xmlns:a16="http://schemas.microsoft.com/office/drawing/2014/main" id="{820B8C45-3813-10BB-8CEE-B97E114209B1}"/>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692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6467856" y="0"/>
            <a:ext cx="5724144" cy="4224528"/>
          </a:xfrm>
          <a:noFill/>
        </p:spPr>
        <p:txBody>
          <a:bodyPr/>
          <a:lstStyle>
            <a:lvl1pPr marL="0" indent="0" algn="ctr">
              <a:buNone/>
              <a:defRPr/>
            </a:lvl1pPr>
          </a:lstStyle>
          <a:p>
            <a:r>
              <a:rPr lang="en-US" dirty="0"/>
              <a:t>Click icon to add picture</a:t>
            </a:r>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tx2"/>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tx2"/>
                </a:solidFill>
                <a:latin typeface="+mj-lt"/>
              </a:defRPr>
            </a:lvl1pPr>
          </a:lstStyle>
          <a:p>
            <a:pPr lvl="0"/>
            <a:r>
              <a:rPr lang="en-US"/>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4818888"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8723376"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4818888"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8723376"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D7D3EE34-4CB3-EFD4-CB18-2CBD6765A6B3}"/>
              </a:ext>
            </a:extLst>
          </p:cNvPr>
          <p:cNvSpPr>
            <a:spLocks noGrp="1"/>
          </p:cNvSpPr>
          <p:nvPr>
            <p:ph type="ftr" sz="quarter" idx="21"/>
          </p:nvPr>
        </p:nvSpPr>
        <p:spPr/>
        <p:txBody>
          <a:bodyPr/>
          <a:lstStyle/>
          <a:p>
            <a:r>
              <a:rPr lang="en-US" dirty="0"/>
              <a:t>course title</a:t>
            </a:r>
          </a:p>
        </p:txBody>
      </p:sp>
      <p:sp>
        <p:nvSpPr>
          <p:cNvPr id="3" name="Slide Number Placeholder 2">
            <a:extLst>
              <a:ext uri="{FF2B5EF4-FFF2-40B4-BE49-F238E27FC236}">
                <a16:creationId xmlns:a16="http://schemas.microsoft.com/office/drawing/2014/main" id="{76DDE7B4-8792-03F9-C90E-BDC9932ABDA2}"/>
              </a:ext>
            </a:extLst>
          </p:cNvPr>
          <p:cNvSpPr>
            <a:spLocks noGrp="1"/>
          </p:cNvSpPr>
          <p:nvPr>
            <p:ph type="sldNum" sz="quarter" idx="22"/>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24602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A7FA-4022-3FA2-0E0E-0972860B874F}"/>
              </a:ext>
            </a:extLst>
          </p:cNvPr>
          <p:cNvSpPr>
            <a:spLocks noGrp="1"/>
          </p:cNvSpPr>
          <p:nvPr>
            <p:ph type="pic" sz="quarter" idx="10"/>
          </p:nvPr>
        </p:nvSpPr>
        <p:spPr>
          <a:xfrm>
            <a:off x="0" y="4087368"/>
            <a:ext cx="12192000" cy="2770632"/>
          </a:xfrm>
          <a:custGeom>
            <a:avLst/>
            <a:gdLst>
              <a:gd name="connsiteX0" fmla="*/ 11446035 w 12192000"/>
              <a:gd name="connsiteY0" fmla="*/ 2158552 h 2770632"/>
              <a:gd name="connsiteX1" fmla="*/ 11446035 w 12192000"/>
              <a:gd name="connsiteY1" fmla="*/ 2204271 h 2770632"/>
              <a:gd name="connsiteX2" fmla="*/ 11933120 w 12192000"/>
              <a:gd name="connsiteY2" fmla="*/ 2204271 h 2770632"/>
              <a:gd name="connsiteX3" fmla="*/ 11933120 w 12192000"/>
              <a:gd name="connsiteY3" fmla="*/ 2158552 h 2770632"/>
              <a:gd name="connsiteX4" fmla="*/ 0 w 12192000"/>
              <a:gd name="connsiteY4" fmla="*/ 0 h 2770632"/>
              <a:gd name="connsiteX5" fmla="*/ 12192000 w 12192000"/>
              <a:gd name="connsiteY5" fmla="*/ 0 h 2770632"/>
              <a:gd name="connsiteX6" fmla="*/ 12192000 w 12192000"/>
              <a:gd name="connsiteY6" fmla="*/ 2770632 h 2770632"/>
              <a:gd name="connsiteX7" fmla="*/ 0 w 12192000"/>
              <a:gd name="connsiteY7" fmla="*/ 2770632 h 277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70632">
                <a:moveTo>
                  <a:pt x="11446035" y="2158552"/>
                </a:moveTo>
                <a:lnTo>
                  <a:pt x="11446035" y="2204271"/>
                </a:lnTo>
                <a:lnTo>
                  <a:pt x="11933120" y="2204271"/>
                </a:lnTo>
                <a:lnTo>
                  <a:pt x="11933120" y="2158552"/>
                </a:lnTo>
                <a:close/>
                <a:moveTo>
                  <a:pt x="0" y="0"/>
                </a:moveTo>
                <a:lnTo>
                  <a:pt x="12192000" y="0"/>
                </a:lnTo>
                <a:lnTo>
                  <a:pt x="12192000" y="2770632"/>
                </a:lnTo>
                <a:lnTo>
                  <a:pt x="0" y="2770632"/>
                </a:lnTo>
                <a:close/>
              </a:path>
            </a:pathLst>
          </a:custGeom>
        </p:spPr>
        <p:txBody>
          <a:bodyPr wrap="square" anchor="b">
            <a:noAutofit/>
          </a:bodyPr>
          <a:lstStyle>
            <a:lvl1pPr marL="0" indent="0" algn="ctr">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C210577E-706F-A37B-4229-35D618DD2969}"/>
              </a:ext>
            </a:extLst>
          </p:cNvPr>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p>
        </p:txBody>
      </p:sp>
      <p:sp>
        <p:nvSpPr>
          <p:cNvPr id="13" name="Text Placeholder 12">
            <a:extLst>
              <a:ext uri="{FF2B5EF4-FFF2-40B4-BE49-F238E27FC236}">
                <a16:creationId xmlns:a16="http://schemas.microsoft.com/office/drawing/2014/main" id="{5434838A-8B00-6F97-4B88-92382B126294}"/>
              </a:ext>
            </a:extLst>
          </p:cNvPr>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p>
        </p:txBody>
      </p:sp>
      <p:sp>
        <p:nvSpPr>
          <p:cNvPr id="3" name="Text Placeholder 2">
            <a:extLst>
              <a:ext uri="{FF2B5EF4-FFF2-40B4-BE49-F238E27FC236}">
                <a16:creationId xmlns:a16="http://schemas.microsoft.com/office/drawing/2014/main" id="{09732329-445D-026F-2751-7C7CC24FFC78}"/>
              </a:ext>
            </a:extLst>
          </p:cNvPr>
          <p:cNvSpPr>
            <a:spLocks noGrp="1"/>
          </p:cNvSpPr>
          <p:nvPr>
            <p:ph type="body" idx="1"/>
          </p:nvPr>
        </p:nvSpPr>
        <p:spPr>
          <a:xfrm>
            <a:off x="6007608" y="1005840"/>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5BFF6-ADF4-B12B-F366-E1E7F245C3B3}"/>
              </a:ext>
            </a:extLst>
          </p:cNvPr>
          <p:cNvSpPr>
            <a:spLocks noGrp="1"/>
          </p:cNvSpPr>
          <p:nvPr>
            <p:ph sz="half" idx="2"/>
          </p:nvPr>
        </p:nvSpPr>
        <p:spPr>
          <a:xfrm>
            <a:off x="6007608" y="1552792"/>
            <a:ext cx="4160520" cy="1576160"/>
          </a:xfrm>
        </p:spPr>
        <p:txBody>
          <a:bodyPr/>
          <a:lstStyle>
            <a:lvl1pPr marL="283464"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4775745-3C47-7E04-1FD8-EC04C993FFCC}"/>
              </a:ext>
            </a:extLst>
          </p:cNvPr>
          <p:cNvSpPr>
            <a:spLocks noGrp="1"/>
          </p:cNvSpPr>
          <p:nvPr>
            <p:ph type="body" sz="quarter" idx="3"/>
          </p:nvPr>
        </p:nvSpPr>
        <p:spPr>
          <a:xfrm>
            <a:off x="6007608" y="3438144"/>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07129-582E-5D7F-246C-5ABE714D4FAA}"/>
              </a:ext>
            </a:extLst>
          </p:cNvPr>
          <p:cNvSpPr>
            <a:spLocks noGrp="1"/>
          </p:cNvSpPr>
          <p:nvPr>
            <p:ph sz="quarter" idx="4"/>
          </p:nvPr>
        </p:nvSpPr>
        <p:spPr>
          <a:xfrm>
            <a:off x="6007608" y="3985096"/>
            <a:ext cx="4160520" cy="1576160"/>
          </a:xfrm>
        </p:spPr>
        <p:txBody>
          <a:bodyPr/>
          <a:lstStyle>
            <a:lvl1pPr indent="-283464">
              <a:defRPr sz="1400">
                <a:solidFill>
                  <a:schemeClr val="bg1"/>
                </a:solidFill>
              </a:defRPr>
            </a:lvl1pPr>
            <a:lvl2pPr indent="-283464">
              <a:defRPr sz="1200">
                <a:solidFill>
                  <a:schemeClr val="bg1"/>
                </a:solidFill>
              </a:defRPr>
            </a:lvl2pPr>
            <a:lvl3pPr indent="-283464">
              <a:defRPr sz="1100">
                <a:solidFill>
                  <a:schemeClr val="bg1"/>
                </a:solidFill>
              </a:defRPr>
            </a:lvl3pPr>
            <a:lvl4pPr indent="-283464">
              <a:defRPr sz="1100">
                <a:solidFill>
                  <a:schemeClr val="bg1"/>
                </a:solidFill>
              </a:defRPr>
            </a:lvl4pPr>
            <a:lvl5pPr indent="-283464">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78AC046-3CF2-802F-750B-B70D9B89A33E}"/>
              </a:ext>
            </a:extLst>
          </p:cNvPr>
          <p:cNvSpPr>
            <a:spLocks noGrp="1"/>
          </p:cNvSpPr>
          <p:nvPr>
            <p:ph type="ftr" sz="quarter" idx="12"/>
          </p:nvPr>
        </p:nvSpPr>
        <p:spPr/>
        <p:txBody>
          <a:bodyPr/>
          <a:lstStyle>
            <a:lvl1pPr>
              <a:defRPr>
                <a:solidFill>
                  <a:schemeClr val="bg1">
                    <a:alpha val="78000"/>
                  </a:schemeClr>
                </a:solidFill>
              </a:defRPr>
            </a:lvl1pPr>
          </a:lstStyle>
          <a:p>
            <a:r>
              <a:rPr lang="en-US" dirty="0"/>
              <a:t>course title</a:t>
            </a:r>
          </a:p>
        </p:txBody>
      </p:sp>
      <p:sp>
        <p:nvSpPr>
          <p:cNvPr id="15" name="Slide Number Placeholder 14">
            <a:extLst>
              <a:ext uri="{FF2B5EF4-FFF2-40B4-BE49-F238E27FC236}">
                <a16:creationId xmlns:a16="http://schemas.microsoft.com/office/drawing/2014/main" id="{E9B26AA9-8344-BF2E-82C8-AF9EDF269B92}"/>
              </a:ext>
            </a:extLst>
          </p:cNvPr>
          <p:cNvSpPr>
            <a:spLocks noGrp="1"/>
          </p:cNvSpPr>
          <p:nvPr>
            <p:ph type="sldNum" sz="quarter" idx="13"/>
          </p:nvPr>
        </p:nvSpPr>
        <p:spPr/>
        <p:txBody>
          <a:bodyPr/>
          <a:lstStyle>
            <a:lvl1pPr>
              <a:defRPr>
                <a:solidFill>
                  <a:schemeClr val="bg1"/>
                </a:solidFill>
              </a:defRPr>
            </a:lvl1pPr>
          </a:lstStyle>
          <a:p>
            <a:fld id="{8058A7CE-F400-7B46-9E16-10D36E8C32FD}" type="slidenum">
              <a:rPr lang="en-US" smtClean="0"/>
              <a:pPr/>
              <a:t>‹#›</a:t>
            </a:fld>
            <a:endParaRPr lang="en-US" dirty="0"/>
          </a:p>
        </p:txBody>
      </p:sp>
      <p:sp>
        <p:nvSpPr>
          <p:cNvPr id="18" name="Rectangle 17">
            <a:extLst>
              <a:ext uri="{FF2B5EF4-FFF2-40B4-BE49-F238E27FC236}">
                <a16:creationId xmlns:a16="http://schemas.microsoft.com/office/drawing/2014/main" id="{1298DCFC-BBE6-A0EE-9253-E7AC8A49A023}"/>
              </a:ext>
            </a:extLst>
          </p:cNvPr>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093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CB6D48-D20C-54AA-94F1-D8E933286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851F663A-C2C8-12B2-AE7C-318452D5F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C6676FC8-F25A-C087-965F-C86D7A6638D6}"/>
              </a:ext>
            </a:extLst>
          </p:cNvPr>
          <p:cNvSpPr>
            <a:spLocks noGrp="1"/>
          </p:cNvSpPr>
          <p:nvPr>
            <p:ph type="ftr" sz="quarter" idx="3"/>
          </p:nvPr>
        </p:nvSpPr>
        <p:spPr>
          <a:xfrm>
            <a:off x="173736" y="6254496"/>
            <a:ext cx="4114800" cy="365125"/>
          </a:xfrm>
          <a:prstGeom prst="rect">
            <a:avLst/>
          </a:prstGeom>
        </p:spPr>
        <p:txBody>
          <a:bodyPr vert="horz" lIns="91440" tIns="45720" rIns="91440" bIns="45720" rtlCol="0" anchor="ctr">
            <a:noAutofit/>
          </a:bodyPr>
          <a:lstStyle>
            <a:lvl1pPr algn="l">
              <a:defRPr sz="1200">
                <a:solidFill>
                  <a:schemeClr val="tx2">
                    <a:alpha val="78000"/>
                  </a:schemeClr>
                </a:solidFill>
              </a:defRPr>
            </a:lvl1pPr>
          </a:lstStyle>
          <a:p>
            <a:r>
              <a:rPr lang="en-US" dirty="0"/>
              <a:t>course title</a:t>
            </a:r>
          </a:p>
        </p:txBody>
      </p:sp>
      <p:sp>
        <p:nvSpPr>
          <p:cNvPr id="6" name="Slide Number Placeholder 5">
            <a:extLst>
              <a:ext uri="{FF2B5EF4-FFF2-40B4-BE49-F238E27FC236}">
                <a16:creationId xmlns:a16="http://schemas.microsoft.com/office/drawing/2014/main" id="{0AFBFC1D-3B9C-EFD1-A014-1F648ADDBD70}"/>
              </a:ext>
            </a:extLst>
          </p:cNvPr>
          <p:cNvSpPr>
            <a:spLocks noGrp="1"/>
          </p:cNvSpPr>
          <p:nvPr>
            <p:ph type="sldNum" sz="quarter" idx="4"/>
          </p:nvPr>
        </p:nvSpPr>
        <p:spPr>
          <a:xfrm>
            <a:off x="11347704" y="6181344"/>
            <a:ext cx="670560" cy="676656"/>
          </a:xfrm>
          <a:prstGeom prst="rect">
            <a:avLst/>
          </a:prstGeom>
        </p:spPr>
        <p:txBody>
          <a:bodyPr vert="horz" lIns="91440" tIns="45720" rIns="91440" bIns="45720" rtlCol="0" anchor="ctr">
            <a:noAutofit/>
          </a:bodyPr>
          <a:lstStyle>
            <a:lvl1pPr algn="ctr">
              <a:defRPr sz="2900" b="1">
                <a:solidFill>
                  <a:schemeClr val="tx2">
                    <a:alpha val="78000"/>
                  </a:schemeClr>
                </a:solidFill>
              </a:defRPr>
            </a:lvl1pPr>
          </a:lstStyle>
          <a:p>
            <a:fld id="{8058A7CE-F400-7B46-9E16-10D36E8C32FD}" type="slidenum">
              <a:rPr lang="en-US" smtClean="0"/>
              <a:pPr/>
              <a:t>‹#›</a:t>
            </a:fld>
            <a:endParaRPr lang="en-US" dirty="0"/>
          </a:p>
        </p:txBody>
      </p:sp>
      <p:sp>
        <p:nvSpPr>
          <p:cNvPr id="7" name="Rectangle 6">
            <a:extLst>
              <a:ext uri="{FF2B5EF4-FFF2-40B4-BE49-F238E27FC236}">
                <a16:creationId xmlns:a16="http://schemas.microsoft.com/office/drawing/2014/main" id="{3B176A5B-B081-E990-1FB5-4AE9CF7924C4}"/>
              </a:ext>
            </a:extLst>
          </p:cNvPr>
          <p:cNvSpPr/>
          <p:nvPr userDrawn="1"/>
        </p:nvSpPr>
        <p:spPr>
          <a:xfrm flipV="1">
            <a:off x="11446035" y="6245920"/>
            <a:ext cx="487085" cy="45719"/>
          </a:xfrm>
          <a:prstGeom prst="rect">
            <a:avLst/>
          </a:prstGeom>
          <a:solidFill>
            <a:srgbClr val="1C4C3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8751090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5" r:id="rId3"/>
    <p:sldLayoutId id="2147483651" r:id="rId4"/>
    <p:sldLayoutId id="2147483661" r:id="rId5"/>
    <p:sldLayoutId id="2147483667" r:id="rId6"/>
    <p:sldLayoutId id="2147483666" r:id="rId7"/>
    <p:sldLayoutId id="2147483668" r:id="rId8"/>
    <p:sldLayoutId id="2147483653" r:id="rId9"/>
    <p:sldLayoutId id="2147483650" r:id="rId10"/>
    <p:sldLayoutId id="2147483662" r:id="rId11"/>
    <p:sldLayoutId id="2147483663" r:id="rId12"/>
    <p:sldLayoutId id="2147483664" r:id="rId13"/>
    <p:sldLayoutId id="2147483652" r:id="rId14"/>
    <p:sldLayoutId id="2147483654" r:id="rId15"/>
    <p:sldLayoutId id="2147483655" r:id="rId16"/>
    <p:sldLayoutId id="2147483656" r:id="rId17"/>
  </p:sldLayoutIdLst>
  <p:hf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83464" indent="-283464"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859536" indent="-283464"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152144"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1444752" indent="-283464"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4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C158F0-05B6-E991-3A78-05B9D4B9AA31}"/>
              </a:ext>
            </a:extLst>
          </p:cNvPr>
          <p:cNvSpPr txBox="1"/>
          <p:nvPr/>
        </p:nvSpPr>
        <p:spPr>
          <a:xfrm>
            <a:off x="416689" y="578734"/>
            <a:ext cx="6007261" cy="1569660"/>
          </a:xfrm>
          <a:prstGeom prst="rect">
            <a:avLst/>
          </a:prstGeom>
          <a:noFill/>
        </p:spPr>
        <p:txBody>
          <a:bodyPr wrap="square" rtlCol="0">
            <a:spAutoFit/>
          </a:bodyPr>
          <a:lstStyle/>
          <a:p>
            <a:r>
              <a:rPr lang="en-US" sz="3200" b="1" u="sng" dirty="0">
                <a:solidFill>
                  <a:schemeClr val="tx1">
                    <a:lumMod val="65000"/>
                    <a:lumOff val="35000"/>
                  </a:schemeClr>
                </a:solidFill>
              </a:rPr>
              <a:t>Topic:</a:t>
            </a:r>
            <a:r>
              <a:rPr lang="en-US" sz="3200" b="1" dirty="0">
                <a:solidFill>
                  <a:schemeClr val="tx1">
                    <a:lumMod val="65000"/>
                    <a:lumOff val="35000"/>
                  </a:schemeClr>
                </a:solidFill>
              </a:rPr>
              <a:t> Formation of Agreement,</a:t>
            </a:r>
          </a:p>
          <a:p>
            <a:r>
              <a:rPr lang="en-US" sz="3200" b="1" dirty="0">
                <a:solidFill>
                  <a:schemeClr val="tx1">
                    <a:lumMod val="65000"/>
                    <a:lumOff val="35000"/>
                  </a:schemeClr>
                </a:solidFill>
              </a:rPr>
              <a:t>Contracts By Singing</a:t>
            </a:r>
            <a:endParaRPr lang="en-IN" sz="3200" b="1" dirty="0">
              <a:solidFill>
                <a:schemeClr val="tx1">
                  <a:lumMod val="65000"/>
                  <a:lumOff val="35000"/>
                </a:schemeClr>
              </a:solidFill>
            </a:endParaRPr>
          </a:p>
        </p:txBody>
      </p:sp>
      <p:sp>
        <p:nvSpPr>
          <p:cNvPr id="10" name="TextBox 9">
            <a:extLst>
              <a:ext uri="{FF2B5EF4-FFF2-40B4-BE49-F238E27FC236}">
                <a16:creationId xmlns:a16="http://schemas.microsoft.com/office/drawing/2014/main" id="{DF02CA57-1E9C-C28D-D5DC-CD081F461E21}"/>
              </a:ext>
            </a:extLst>
          </p:cNvPr>
          <p:cNvSpPr txBox="1"/>
          <p:nvPr/>
        </p:nvSpPr>
        <p:spPr>
          <a:xfrm>
            <a:off x="416689" y="2141316"/>
            <a:ext cx="5995686"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Subject: CLIP</a:t>
            </a:r>
          </a:p>
          <a:p>
            <a:r>
              <a:rPr lang="en-US" sz="2400" dirty="0">
                <a:latin typeface="Times New Roman" panose="02020603050405020304" pitchFamily="18" charset="0"/>
                <a:cs typeface="Times New Roman" panose="02020603050405020304" pitchFamily="18" charset="0"/>
              </a:rPr>
              <a:t>Faculty: </a:t>
            </a:r>
            <a:r>
              <a:rPr lang="en-IN" sz="2400" b="0" i="0" dirty="0">
                <a:solidFill>
                  <a:schemeClr val="tx1"/>
                </a:solidFill>
                <a:effectLst/>
                <a:latin typeface="Times New Roman" panose="02020603050405020304" pitchFamily="18" charset="0"/>
                <a:cs typeface="Times New Roman" panose="02020603050405020304" pitchFamily="18" charset="0"/>
              </a:rPr>
              <a:t>Moinuddin Quraishi</a:t>
            </a:r>
          </a:p>
          <a:p>
            <a:r>
              <a:rPr lang="en-IN" sz="2400" dirty="0">
                <a:solidFill>
                  <a:schemeClr val="tx1"/>
                </a:solidFill>
                <a:latin typeface="Times New Roman" panose="02020603050405020304" pitchFamily="18" charset="0"/>
                <a:cs typeface="Times New Roman" panose="02020603050405020304" pitchFamily="18" charset="0"/>
              </a:rPr>
              <a:t>Division: C</a:t>
            </a:r>
          </a:p>
        </p:txBody>
      </p:sp>
      <p:sp>
        <p:nvSpPr>
          <p:cNvPr id="12" name="TextBox 11">
            <a:extLst>
              <a:ext uri="{FF2B5EF4-FFF2-40B4-BE49-F238E27FC236}">
                <a16:creationId xmlns:a16="http://schemas.microsoft.com/office/drawing/2014/main" id="{7B5943D4-5E3C-1BAD-8F33-55F85E6A345B}"/>
              </a:ext>
            </a:extLst>
          </p:cNvPr>
          <p:cNvSpPr txBox="1"/>
          <p:nvPr/>
        </p:nvSpPr>
        <p:spPr>
          <a:xfrm>
            <a:off x="428264" y="3470189"/>
            <a:ext cx="5995686" cy="267765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u="sng" dirty="0">
                <a:latin typeface="Times New Roman" panose="02020603050405020304" pitchFamily="18" charset="0"/>
                <a:cs typeface="Times New Roman" panose="02020603050405020304" pitchFamily="18" charset="0"/>
              </a:rPr>
              <a:t>TEAM MEMBERS:</a:t>
            </a:r>
          </a:p>
          <a:p>
            <a:endParaRPr lang="en-US" sz="2400"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3185:  AKSHAY CHOTALIYA</a:t>
            </a:r>
          </a:p>
          <a:p>
            <a:r>
              <a:rPr lang="en-US" sz="2400" dirty="0">
                <a:latin typeface="Times New Roman" panose="02020603050405020304" pitchFamily="18" charset="0"/>
                <a:cs typeface="Times New Roman" panose="02020603050405020304" pitchFamily="18" charset="0"/>
              </a:rPr>
              <a:t>3191: Jay Gohel</a:t>
            </a:r>
          </a:p>
          <a:p>
            <a:r>
              <a:rPr lang="en-US" sz="2400" dirty="0">
                <a:latin typeface="Times New Roman" panose="02020603050405020304" pitchFamily="18" charset="0"/>
                <a:cs typeface="Times New Roman" panose="02020603050405020304" pitchFamily="18" charset="0"/>
              </a:rPr>
              <a:t>3213: BHAUMIK PANCHAL</a:t>
            </a:r>
          </a:p>
          <a:p>
            <a:r>
              <a:rPr lang="en-US" sz="2400" dirty="0">
                <a:latin typeface="Times New Roman" panose="02020603050405020304" pitchFamily="18" charset="0"/>
                <a:cs typeface="Times New Roman" panose="02020603050405020304" pitchFamily="18" charset="0"/>
              </a:rPr>
              <a:t>3221: MEET PATEL</a:t>
            </a:r>
          </a:p>
          <a:p>
            <a:endParaRPr lang="en-IN" sz="2400" u="sng" dirty="0">
              <a:latin typeface="Times New Roman" panose="02020603050405020304" pitchFamily="18" charset="0"/>
              <a:cs typeface="Times New Roman" panose="02020603050405020304" pitchFamily="18" charset="0"/>
            </a:endParaRPr>
          </a:p>
        </p:txBody>
      </p:sp>
      <p:pic>
        <p:nvPicPr>
          <p:cNvPr id="5" name="Picture Placeholder 4">
            <a:extLst>
              <a:ext uri="{FF2B5EF4-FFF2-40B4-BE49-F238E27FC236}">
                <a16:creationId xmlns:a16="http://schemas.microsoft.com/office/drawing/2014/main" id="{D6968755-536F-1194-59A0-2C22788B33AE}"/>
              </a:ext>
            </a:extLst>
          </p:cNvPr>
          <p:cNvPicPr>
            <a:picLocks noGrp="1" noChangeAspect="1"/>
          </p:cNvPicPr>
          <p:nvPr>
            <p:ph type="pic" sz="quarter" idx="11"/>
          </p:nvPr>
        </p:nvPicPr>
        <p:blipFill>
          <a:blip r:embed="rId2"/>
          <a:srcRect l="10567" r="10567"/>
          <a:stretch>
            <a:fillRect/>
          </a:stretch>
        </p:blipFill>
        <p:spPr>
          <a:xfrm>
            <a:off x="6782765" y="165375"/>
            <a:ext cx="5148357" cy="6527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1907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10</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755093"/>
            <a:ext cx="7124872" cy="3908762"/>
          </a:xfrm>
          <a:prstGeom prst="rect">
            <a:avLst/>
          </a:prstGeom>
          <a:noFill/>
        </p:spPr>
        <p:txBody>
          <a:bodyPr wrap="square" rtlCol="0">
            <a:spAutoFit/>
          </a:bodyPr>
          <a:lstStyle/>
          <a:p>
            <a:pPr marL="342900" indent="-34290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Price List, Catalogues and Display Windows.</a:t>
            </a:r>
          </a:p>
          <a:p>
            <a:pPr marL="342900" indent="-342900">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Invitation an Offer example:</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A garment store had displayed a shirt in its 	     shop window. A shirt had a label declaring the </a:t>
            </a:r>
          </a:p>
          <a:p>
            <a:r>
              <a:rPr lang="en-US" sz="24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price to be Rs. 1000.</a:t>
            </a:r>
          </a:p>
          <a:p>
            <a:endParaRPr lang="en-US" sz="24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r>
              <a:rPr lang="en-US" sz="24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en-IN" sz="24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The Price list of a ice-cream at ice-cream 	     	     parlour entry.</a:t>
            </a:r>
            <a:endParaRPr lang="en-US" sz="2400" dirty="0">
              <a:solidFill>
                <a:schemeClr val="bg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214911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11</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755093"/>
            <a:ext cx="7124872" cy="4647426"/>
          </a:xfrm>
          <a:prstGeom prst="rect">
            <a:avLst/>
          </a:prstGeom>
          <a:noFill/>
        </p:spPr>
        <p:txBody>
          <a:bodyPr wrap="square" rtlCol="0">
            <a:spAutoFit/>
          </a:bodyPr>
          <a:lstStyle/>
          <a:p>
            <a:pPr marL="342900" indent="-34290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Price List, Catalogues and Display Windows.</a:t>
            </a:r>
          </a:p>
          <a:p>
            <a:pPr marL="342900" indent="-342900">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Case:  A customer goes to a restaurant which has 		   distributed pamphlets mentioning the price 	   of unlimited meal of Pizza to be Rs. 280. The 	   customer asks the restaurant for a 2 person 	   unlimited meal of Pizza. The restaurant tells 	   him that the prices have gone up and that 	  	   Unlimited meal of  Pizza price is now 300.</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Here, restaurant can change his offer and reject the customer offer.</a:t>
            </a: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242273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12</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907493"/>
            <a:ext cx="7124872" cy="3416320"/>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Purchase and Service through Machine</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Case: A customer pays his money and gets a 3 Water 	  Bottle. He can not refuse it. He cannot get his 	  money back. He is committed beyond recall. 	  He was committed at the very moment when he 	  puts his money into the machine. Contract was 	  conclude at that time. It can be translated into 	  offer and acceptance in this way.</a:t>
            </a: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88599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13</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229895"/>
            <a:ext cx="7124872" cy="5262979"/>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Internet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Internet has become a new medium of communication. Is a communication on the Internet an offer or an invitation to offer? The Internet is only a medium; it depends on what is put up on the Internet.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lot of material on the Internet is advertisement. These advertisements are equivalent to the advertisements in the newspapers. Webpages display goods along with their prices. These are like displays on shop windows, and thus, merely invitations to offer. </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310512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14</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755093"/>
            <a:ext cx="7124872" cy="2677656"/>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Internet</a:t>
            </a:r>
          </a:p>
          <a:p>
            <a:endParaRPr lang="en-US" sz="2400" dirty="0">
              <a:latin typeface="Times New Roman" panose="02020603050405020304" pitchFamily="18" charset="0"/>
              <a:cs typeface="Times New Roman" panose="02020603050405020304" pitchFamily="18" charset="0"/>
            </a:endParaRPr>
          </a:p>
          <a:p>
            <a:pPr marL="347472" indent="-347472" algn="l" rtl="0" eaLnBrk="1" latinLnBrk="0" hangingPunct="1">
              <a:spcBef>
                <a:spcPts val="0"/>
              </a:spcBef>
              <a:spcAft>
                <a:spcPts val="0"/>
              </a:spcAft>
              <a:buClrTx/>
              <a:buSzPts val="2400"/>
              <a:buFont typeface="Wingdings" panose="05000000000000000000" pitchFamily="2" charset="2"/>
              <a:buChar char="Ø"/>
            </a:pPr>
            <a:r>
              <a:rPr lang="en-IN" sz="2400" kern="1200" dirty="0">
                <a:solidFill>
                  <a:srgbClr val="000000"/>
                </a:solidFill>
                <a:effectLst/>
                <a:latin typeface="Times New Roman" panose="02020603050405020304" pitchFamily="18" charset="0"/>
                <a:cs typeface="Times New Roman" panose="02020603050405020304" pitchFamily="18" charset="0"/>
              </a:rPr>
              <a:t>Several Internet sites, however, also sell goods and services through 'online shops' or e-shops. Thus, a webpage is everything at the same time, a newspaper advertisement, a display on the shelf, a shop window, and also a shop.</a:t>
            </a:r>
            <a:endParaRPr lang="en-IN" sz="240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27396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15</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755093"/>
            <a:ext cx="7124872" cy="4154984"/>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Contract with the Government Bodies</a:t>
            </a:r>
          </a:p>
          <a:p>
            <a:endParaRPr lang="en-US" sz="2400" dirty="0">
              <a:latin typeface="Times New Roman" panose="02020603050405020304" pitchFamily="18" charset="0"/>
              <a:cs typeface="Times New Roman" panose="02020603050405020304" pitchFamily="18" charset="0"/>
            </a:endParaRPr>
          </a:p>
          <a:p>
            <a:pPr marL="347472" indent="-347472" algn="l" rtl="0" eaLnBrk="1" latinLnBrk="0" hangingPunct="1">
              <a:spcBef>
                <a:spcPts val="0"/>
              </a:spcBef>
              <a:spcAft>
                <a:spcPts val="0"/>
              </a:spcAft>
              <a:buClrTx/>
              <a:buSzPts val="2400"/>
              <a:buFont typeface="Wingdings" panose="05000000000000000000" pitchFamily="2" charset="2"/>
              <a:buChar char="Ø"/>
            </a:pPr>
            <a:r>
              <a:rPr lang="en-IN" sz="2400" dirty="0">
                <a:effectLst/>
                <a:latin typeface="Times New Roman" panose="02020603050405020304" pitchFamily="18" charset="0"/>
                <a:cs typeface="Times New Roman" panose="02020603050405020304" pitchFamily="18" charset="0"/>
              </a:rPr>
              <a:t>The general principles of contract are the same, whether the contracting party is a company a natural person or a government body.</a:t>
            </a:r>
          </a:p>
          <a:p>
            <a:pPr marL="347472" indent="-347472" algn="l" rtl="0" eaLnBrk="1" latinLnBrk="0" hangingPunct="1">
              <a:spcBef>
                <a:spcPts val="0"/>
              </a:spcBef>
              <a:spcAft>
                <a:spcPts val="0"/>
              </a:spcAft>
              <a:buClrTx/>
              <a:buSzPts val="24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7472" indent="-347472" algn="l" rtl="0" eaLnBrk="1" latinLnBrk="0" hangingPunct="1">
              <a:spcBef>
                <a:spcPts val="0"/>
              </a:spcBef>
              <a:spcAft>
                <a:spcPts val="0"/>
              </a:spcAft>
              <a:buClrTx/>
              <a:buSzPts val="2400"/>
              <a:buFont typeface="Wingdings" panose="05000000000000000000" pitchFamily="2" charset="2"/>
              <a:buChar char="Ø"/>
            </a:pPr>
            <a:r>
              <a:rPr lang="en-IN" sz="2400" dirty="0">
                <a:effectLst/>
                <a:latin typeface="Times New Roman" panose="02020603050405020304" pitchFamily="18" charset="0"/>
                <a:cs typeface="Times New Roman" panose="02020603050405020304" pitchFamily="18" charset="0"/>
              </a:rPr>
              <a:t> However, government bodies have their own inter rules to prevent misuse of power by their officers. These may require an officer to award t contract to the lowest bidder in the case of purchase, and to the highest in sales. </a:t>
            </a: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156163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16</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666493" y="1377122"/>
            <a:ext cx="7124872" cy="4893647"/>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Contract with the Government Bodies</a:t>
            </a:r>
          </a:p>
          <a:p>
            <a:endParaRPr lang="en-US" sz="2400" dirty="0">
              <a:latin typeface="Times New Roman" panose="02020603050405020304" pitchFamily="18" charset="0"/>
              <a:cs typeface="Times New Roman" panose="02020603050405020304" pitchFamily="18" charset="0"/>
            </a:endParaRPr>
          </a:p>
          <a:p>
            <a:pPr marL="347472" indent="-347472" algn="l" rtl="0" eaLnBrk="1" latinLnBrk="0" hangingPunct="1">
              <a:spcBef>
                <a:spcPts val="0"/>
              </a:spcBef>
              <a:spcAft>
                <a:spcPts val="0"/>
              </a:spcAft>
              <a:buClrTx/>
              <a:buSzPts val="2400"/>
              <a:buFont typeface="Wingdings" panose="05000000000000000000" pitchFamily="2" charset="2"/>
              <a:buChar char="Ø"/>
            </a:pPr>
            <a:r>
              <a:rPr lang="en-IN" sz="2400" kern="1200" dirty="0">
                <a:solidFill>
                  <a:srgbClr val="000000"/>
                </a:solidFill>
                <a:effectLst/>
                <a:latin typeface="Times New Roman" panose="02020603050405020304" pitchFamily="18" charset="0"/>
                <a:ea typeface="+mn-ea"/>
                <a:cs typeface="Times New Roman" panose="02020603050405020304" pitchFamily="18" charset="0"/>
              </a:rPr>
              <a:t>Further, fundamental rights, guaranteed by the Constitution of India, require government bodies give equal treatment to all and be fair and impartial. This applies to the administration contracts also. As a result, the government bodies must have fair and impartial procedures awarding contracts. </a:t>
            </a:r>
          </a:p>
          <a:p>
            <a:pPr marL="347472" indent="-347472" algn="l" rtl="0" eaLnBrk="1" latinLnBrk="0" hangingPunct="1">
              <a:spcBef>
                <a:spcPts val="0"/>
              </a:spcBef>
              <a:spcAft>
                <a:spcPts val="0"/>
              </a:spcAft>
              <a:buClrTx/>
              <a:buSzPts val="2400"/>
              <a:buFont typeface="Wingdings" panose="05000000000000000000" pitchFamily="2" charset="2"/>
              <a:buChar char="Ø"/>
            </a:pPr>
            <a:endParaRPr lang="en-IN" sz="2400" dirty="0">
              <a:solidFill>
                <a:srgbClr val="000000"/>
              </a:solidFill>
              <a:latin typeface="Times New Roman" panose="02020603050405020304" pitchFamily="18" charset="0"/>
              <a:cs typeface="Times New Roman" panose="02020603050405020304" pitchFamily="18" charset="0"/>
            </a:endParaRPr>
          </a:p>
          <a:p>
            <a:pPr marL="347472" indent="-347472" algn="l" rtl="0" eaLnBrk="1" latinLnBrk="0" hangingPunct="1">
              <a:spcBef>
                <a:spcPts val="0"/>
              </a:spcBef>
              <a:spcAft>
                <a:spcPts val="0"/>
              </a:spcAft>
              <a:buClrTx/>
              <a:buSzPts val="2400"/>
              <a:buFont typeface="Wingdings" panose="05000000000000000000" pitchFamily="2" charset="2"/>
              <a:buChar char="Ø"/>
            </a:pPr>
            <a:r>
              <a:rPr lang="en-IN" sz="2400" kern="1200" dirty="0">
                <a:solidFill>
                  <a:srgbClr val="000000"/>
                </a:solidFill>
                <a:effectLst/>
                <a:latin typeface="Times New Roman" panose="02020603050405020304" pitchFamily="18" charset="0"/>
                <a:ea typeface="+mn-ea"/>
                <a:cs typeface="Times New Roman" panose="02020603050405020304" pitchFamily="18" charset="0"/>
              </a:rPr>
              <a:t>While a dispute on a contract can only be taken to a local lower the rights of individuals to move the Supreme Court or the High Court for a violation of the fundamental rights are guaranteed. </a:t>
            </a: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380689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17</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755093"/>
            <a:ext cx="7124872" cy="4154984"/>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Contract with the Government Bodies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kern="1200" dirty="0">
                <a:solidFill>
                  <a:srgbClr val="000000"/>
                </a:solidFill>
                <a:effectLst/>
                <a:latin typeface="Times New Roman" panose="02020603050405020304" pitchFamily="18" charset="0"/>
                <a:ea typeface="+mn-ea"/>
                <a:cs typeface="Times New Roman" panose="02020603050405020304" pitchFamily="18" charset="0"/>
              </a:rPr>
              <a:t>It is through this route that awards of contracts by the government bodies are challenged before the High Courts and the Supreme Court.</a:t>
            </a:r>
          </a:p>
          <a:p>
            <a:endParaRPr lang="en-US" sz="2400" dirty="0">
              <a:latin typeface="Times New Roman" panose="02020603050405020304" pitchFamily="18" charset="0"/>
              <a:cs typeface="Times New Roman" panose="02020603050405020304" pitchFamily="18" charset="0"/>
            </a:endParaRPr>
          </a:p>
          <a:p>
            <a:pPr marL="347472" indent="-347472" algn="l" rtl="0" eaLnBrk="1" latinLnBrk="0" hangingPunct="1">
              <a:spcBef>
                <a:spcPts val="0"/>
              </a:spcBef>
              <a:spcAft>
                <a:spcPts val="0"/>
              </a:spcAft>
              <a:buClrTx/>
              <a:buSzPts val="2400"/>
              <a:buFont typeface="Wingdings" panose="05000000000000000000" pitchFamily="2" charset="2"/>
              <a:buChar char="Ø"/>
            </a:pPr>
            <a:r>
              <a:rPr lang="en-IN" sz="1800" kern="1200" dirty="0">
                <a:solidFill>
                  <a:srgbClr val="000000"/>
                </a:solidFill>
                <a:effectLst/>
                <a:latin typeface="Times New Roman" panose="02020603050405020304" pitchFamily="18" charset="0"/>
                <a:ea typeface="+mn-ea"/>
                <a:cs typeface="Times New Roman" panose="02020603050405020304" pitchFamily="18" charset="0"/>
              </a:rPr>
              <a:t> </a:t>
            </a:r>
            <a:r>
              <a:rPr lang="en-IN" sz="2400" kern="1200" dirty="0">
                <a:solidFill>
                  <a:srgbClr val="000000"/>
                </a:solidFill>
                <a:effectLst/>
                <a:latin typeface="Times New Roman" panose="02020603050405020304" pitchFamily="18" charset="0"/>
                <a:ea typeface="+mn-ea"/>
                <a:cs typeface="Times New Roman" panose="02020603050405020304" pitchFamily="18" charset="0"/>
              </a:rPr>
              <a:t>The have required the government to contract through an auction or a tender, with transparent and objective procedures, and to award it to the best bid. A chapter in a subsequent part of the boo details the nature of protection given by the fundamental rights.</a:t>
            </a:r>
            <a:endParaRPr lang="en-IN" sz="2400" dirty="0">
              <a:effectLst/>
            </a:endParaRP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95262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6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18</a:t>
            </a:fld>
            <a:endParaRPr lang="en-US" dirty="0"/>
          </a:p>
        </p:txBody>
      </p:sp>
      <p:sp>
        <p:nvSpPr>
          <p:cNvPr id="2" name="TextBox 1">
            <a:extLst>
              <a:ext uri="{FF2B5EF4-FFF2-40B4-BE49-F238E27FC236}">
                <a16:creationId xmlns:a16="http://schemas.microsoft.com/office/drawing/2014/main" id="{3D5E2518-6761-F11D-EA57-6B80AD4D32FB}"/>
              </a:ext>
            </a:extLst>
          </p:cNvPr>
          <p:cNvSpPr txBox="1"/>
          <p:nvPr/>
        </p:nvSpPr>
        <p:spPr>
          <a:xfrm>
            <a:off x="1264024" y="1905506"/>
            <a:ext cx="10083680" cy="3046988"/>
          </a:xfrm>
          <a:prstGeom prst="rect">
            <a:avLst/>
          </a:prstGeom>
          <a:noFill/>
        </p:spPr>
        <p:txBody>
          <a:bodyPr wrap="square" rtlCol="0">
            <a:spAutoFit/>
          </a:bodyPr>
          <a:lstStyle/>
          <a:p>
            <a:pPr algn="ctr"/>
            <a:r>
              <a:rPr lang="en-US" sz="9600" b="1" dirty="0">
                <a:latin typeface="Dubai" panose="020B0503030403030204" pitchFamily="34" charset="-78"/>
                <a:cs typeface="Dubai" panose="020B0503030403030204" pitchFamily="34" charset="-78"/>
              </a:rPr>
              <a:t>Contract By Signing</a:t>
            </a:r>
            <a:endParaRPr lang="en-IN" sz="96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21887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19</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257789"/>
            <a:ext cx="7086600" cy="480131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IN" sz="2400" i="0" dirty="0">
                <a:solidFill>
                  <a:srgbClr val="202124"/>
                </a:solidFill>
                <a:effectLst/>
                <a:latin typeface="Times New Roman" panose="02020603050405020304" pitchFamily="18" charset="0"/>
                <a:cs typeface="Times New Roman" panose="02020603050405020304" pitchFamily="18" charset="0"/>
              </a:rPr>
              <a:t>Contract signing means that the parties signing the document agree to the terms in it and their contractual duties and obligations</a:t>
            </a:r>
            <a:r>
              <a:rPr lang="en-IN" sz="2400" b="0" i="0" dirty="0">
                <a:solidFill>
                  <a:srgbClr val="202124"/>
                </a:solidFill>
                <a:effectLst/>
                <a:latin typeface="arial" panose="020B0604020202020204" pitchFamily="34"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Case:</a:t>
            </a:r>
            <a:r>
              <a:rPr lang="en-IN" sz="24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customer received two copies of a letter from a credit card 	company, signed by its marketing manager, stating as follows: 	'We offer a loan of 	Rs. 50,000 to you. To avail the loan, kindly 	sign below one of the copies and send it back to us. The 	amount would be credited to your credit card account.’ The letter 	at the bottom stated: ‘I  accept the offer.' This was followed by 	the name 	of the customer, with space for the customer to sign. 	The customer signed a letter and sent it 	back. Has an agreement 	been formed between the parties? Was the communication of the 	offer and acceptance express or implied?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45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755093"/>
            <a:ext cx="7124872" cy="3908762"/>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WHAT is an Agreement?</a:t>
            </a:r>
          </a:p>
          <a:p>
            <a:pPr marL="457200" indent="-457200">
              <a:buFont typeface="Wingdings" panose="05000000000000000000" pitchFamily="2" charset="2"/>
              <a:buChar char="Ø"/>
            </a:pPr>
            <a:endParaRPr lang="en-US" sz="28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 Agreement is formed on the acceptance of an offer.</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Case: </a:t>
            </a:r>
            <a:r>
              <a:rPr lang="en-IN" sz="2400" dirty="0">
                <a:latin typeface="Times New Roman" panose="02020603050405020304" pitchFamily="18" charset="0"/>
                <a:cs typeface="Times New Roman" panose="02020603050405020304" pitchFamily="18" charset="0"/>
              </a:rPr>
              <a:t>Richard lives in a rented room. after some time </a:t>
            </a:r>
          </a:p>
          <a:p>
            <a:r>
              <a:rPr lang="en-IN" sz="2400" dirty="0">
                <a:latin typeface="Times New Roman" panose="02020603050405020304" pitchFamily="18" charset="0"/>
                <a:cs typeface="Times New Roman" panose="02020603050405020304" pitchFamily="18" charset="0"/>
              </a:rPr>
              <a:t>	  Richards's friend robin asks Richard to share 	  his room for half rent. Richard says yes to robin 	  for sharing his room.</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2398623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20</a:t>
            </a:fld>
            <a:endParaRPr lang="en-US" dirty="0"/>
          </a:p>
        </p:txBody>
      </p:sp>
      <p:sp>
        <p:nvSpPr>
          <p:cNvPr id="4" name="TextBox 3">
            <a:extLst>
              <a:ext uri="{FF2B5EF4-FFF2-40B4-BE49-F238E27FC236}">
                <a16:creationId xmlns:a16="http://schemas.microsoft.com/office/drawing/2014/main" id="{2BBF5192-6FED-FD66-FDA4-EC0DE1CAC355}"/>
              </a:ext>
            </a:extLst>
          </p:cNvPr>
          <p:cNvSpPr txBox="1"/>
          <p:nvPr/>
        </p:nvSpPr>
        <p:spPr>
          <a:xfrm>
            <a:off x="838200" y="1342329"/>
            <a:ext cx="1051560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Case:</a:t>
            </a:r>
            <a:r>
              <a:rPr lang="en-IN" sz="2400" dirty="0">
                <a:latin typeface="Times New Roman" panose="02020603050405020304" pitchFamily="18" charset="0"/>
                <a:cs typeface="Times New Roman" panose="02020603050405020304" pitchFamily="18" charset="0"/>
              </a:rPr>
              <a:t> Both, the offer and the acceptance are express and 	an agreement has been formed between the 	parties. Send</a:t>
            </a:r>
          </a:p>
          <a:p>
            <a:r>
              <a:rPr lang="en-IN" sz="2400" dirty="0">
                <a:latin typeface="Times New Roman" panose="02020603050405020304" pitchFamily="18" charset="0"/>
                <a:cs typeface="Times New Roman" panose="02020603050405020304" pitchFamily="18" charset="0"/>
              </a:rPr>
              <a:t>	</a:t>
            </a:r>
          </a:p>
          <a:p>
            <a:pPr marL="800100" lvl="1"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Two weeks later, the customer received a communication from the credit card company acknowledging the receipt of the communication of acceptance from the customer. The company, however, stated that they would not be crediting the amount to him as the company intended to give him a loan of only Rs. 20,000 and not Rs. 50,000. The marketing manager had signed the letter without reading and confirming that the correct amount had been mentioned in the letter. The company, thus, claims that there was no meeting of minds as the company never had it in its contemplation, to give a loan of Rs. 50,000. Is there a binding contract between the parties? What are the principles to be applied while answering the question?</a:t>
            </a:r>
          </a:p>
        </p:txBody>
      </p:sp>
    </p:spTree>
    <p:extLst>
      <p:ext uri="{BB962C8B-B14F-4D97-AF65-F5344CB8AC3E}">
        <p14:creationId xmlns:p14="http://schemas.microsoft.com/office/powerpoint/2010/main" val="394705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21</a:t>
            </a:fld>
            <a:endParaRPr lang="en-US" dirty="0"/>
          </a:p>
        </p:txBody>
      </p:sp>
      <p:sp>
        <p:nvSpPr>
          <p:cNvPr id="4" name="TextBox 3">
            <a:extLst>
              <a:ext uri="{FF2B5EF4-FFF2-40B4-BE49-F238E27FC236}">
                <a16:creationId xmlns:a16="http://schemas.microsoft.com/office/drawing/2014/main" id="{2BBF5192-6FED-FD66-FDA4-EC0DE1CAC355}"/>
              </a:ext>
            </a:extLst>
          </p:cNvPr>
          <p:cNvSpPr txBox="1"/>
          <p:nvPr/>
        </p:nvSpPr>
        <p:spPr>
          <a:xfrm>
            <a:off x="838200" y="1536174"/>
            <a:ext cx="10515600" cy="378565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communication between the parties has to be understood from the vantage of a reasonable rational person and not what the parties subjectively intended. We have known this to be the objective construction of a communication. The communication made by the credit card company is a letter offering a loan of Rs. 50,000, followed by the signature of the marketing manager. The signing of a document is an irrefutable concurrence to the contents of the letter. Our economic and social order is based on signing signifying consent to the contents. We have to go with this alone as the intention of the credit card company. Thus, a signed contract is always binding on the parties.</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81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22</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443754"/>
            <a:ext cx="7086600"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What if the letter required the following as acceptance for the loan offer?</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‘Call us  at our customer service number and accept the offer.’</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‘Using the card to withdraw money from an ATM would be deemed to be acceptance of the loan offer.’</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‘Using the card to make purchase in access of your credit limit of Rs. 44,000 would be deemed to be acceptance of the loan offer.’</a:t>
            </a:r>
          </a:p>
        </p:txBody>
      </p:sp>
    </p:spTree>
    <p:extLst>
      <p:ext uri="{BB962C8B-B14F-4D97-AF65-F5344CB8AC3E}">
        <p14:creationId xmlns:p14="http://schemas.microsoft.com/office/powerpoint/2010/main" val="136355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23</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443754"/>
            <a:ext cx="7086600"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first is an express oral acceptance of the offer.</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second and third are implied acceptance of the offer.</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all three case, however, a contract is formed, making the signed offer irrefutably binding on parties.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making of an agreement everything has to be stated in the offer.</a:t>
            </a:r>
          </a:p>
        </p:txBody>
      </p:sp>
    </p:spTree>
    <p:extLst>
      <p:ext uri="{BB962C8B-B14F-4D97-AF65-F5344CB8AC3E}">
        <p14:creationId xmlns:p14="http://schemas.microsoft.com/office/powerpoint/2010/main" val="293700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24</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256693"/>
            <a:ext cx="7086600"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acceptance should only require the acceptor to say yes.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in purporting to accept the offer, any term is changed, the communication will become a counter offer and no agreement will get formed. Thus, the decisive factor is whether the offer is a signed document or not.</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offer is a signed document and it can be established that the modality of acceptance prescribed in the offer was followed, an agreement will get formed, binding the parties to the signed offer document.</a:t>
            </a:r>
          </a:p>
        </p:txBody>
      </p:sp>
    </p:spTree>
    <p:extLst>
      <p:ext uri="{BB962C8B-B14F-4D97-AF65-F5344CB8AC3E}">
        <p14:creationId xmlns:p14="http://schemas.microsoft.com/office/powerpoint/2010/main" val="1139131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25</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256693"/>
            <a:ext cx="7086600" cy="5262979"/>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The Information Technology Act, 2000, </a:t>
            </a:r>
            <a:r>
              <a:rPr lang="en-IN" sz="2400" dirty="0">
                <a:latin typeface="Times New Roman" panose="02020603050405020304" pitchFamily="18" charset="0"/>
                <a:cs typeface="Times New Roman" panose="02020603050405020304" pitchFamily="18" charset="0"/>
              </a:rPr>
              <a:t>has recognised electronic information to be a signed document.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Act provides for a party obtaining a digital signature and attaching it with an electronic document. This is equivalent to a person signing a written document on paper.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addition, an electronic document that can be attributed to a person, is taken to be signed by him. In the electronic medium, several forms of such electronic signatures have emerged. While using an ATM, the cardholder keys in the PIN. </a:t>
            </a:r>
          </a:p>
        </p:txBody>
      </p:sp>
    </p:spTree>
    <p:extLst>
      <p:ext uri="{BB962C8B-B14F-4D97-AF65-F5344CB8AC3E}">
        <p14:creationId xmlns:p14="http://schemas.microsoft.com/office/powerpoint/2010/main" val="1129135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26</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443754"/>
            <a:ext cx="7086600" cy="452431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PIN gets transmitted electronically to the database of the bank and is taken as authentication of the request for withdrawing cash. On the Internet, entering one's password for an account or transaction is taken as the electronic signature.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Writing one's name at the end of an email or attaching a scan of one's signature helps in locating the origin and the author of the mail. Biometric reading, like fingerprints, is another form of electronic signature.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577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27</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443754"/>
            <a:ext cx="7086600" cy="489364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can always be a dispute about the authenticity of a signature. This is applicable to both, written as well as electronic documents.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the case of a written document, it could be claimed that the signature was forged or the document was tampered with. The authentication of signatures in written documents was taken care of by requiring witnesses to attest that the document was signed in their presence. </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degree of scrutiny depended upon the stakes in the transactions and the likelihood of a dispute.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968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28</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997752"/>
            <a:ext cx="7086600" cy="341632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the same manner, in the routine course, we take an email sent from an account to have come from the authorised person.</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ATMs and net transactions have been working successfully with the help of PINS and passwords. Thus, electronic records have the same status as a signed document so long as a record can be attributed to a person.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543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29</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997752"/>
            <a:ext cx="70866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Case: </a:t>
            </a:r>
            <a:r>
              <a:rPr lang="en-IN" sz="2400" dirty="0">
                <a:latin typeface="Times New Roman" panose="02020603050405020304" pitchFamily="18" charset="0"/>
                <a:cs typeface="Times New Roman" panose="02020603050405020304" pitchFamily="18" charset="0"/>
              </a:rPr>
              <a:t>Manisha goes to the showroom to buy a new fridge. he bought a new fridge and signed the document for the new fridge, she didn't read the terms and conditions of buying a new fridge. after 10 days she found damage on the fridge. She goes back to the showroom for replacing her fridge with a new fridge. that time showroom manager comes and listen to her complaint calmly. after listening to the complaint manager showed the pre-printed form that she had signed. It mentioned the following.</a:t>
            </a:r>
          </a:p>
        </p:txBody>
      </p:sp>
    </p:spTree>
    <p:extLst>
      <p:ext uri="{BB962C8B-B14F-4D97-AF65-F5344CB8AC3E}">
        <p14:creationId xmlns:p14="http://schemas.microsoft.com/office/powerpoint/2010/main" val="208545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341397"/>
            <a:ext cx="7124872" cy="4647426"/>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WHAT is an Agreement?</a:t>
            </a:r>
          </a:p>
          <a:p>
            <a:pPr marL="457200" indent="-457200">
              <a:buFont typeface="Wingdings" panose="05000000000000000000" pitchFamily="2" charset="2"/>
              <a:buChar char="Ø"/>
            </a:pPr>
            <a:endParaRPr lang="en-US"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According to Section 2(e) of the Indian Contract Act, 1872,</a:t>
            </a:r>
          </a:p>
          <a:p>
            <a:r>
              <a:rPr lang="en-US" sz="2400" dirty="0">
                <a:latin typeface="Times New Roman" panose="02020603050405020304" pitchFamily="18" charset="0"/>
                <a:cs typeface="Times New Roman" panose="02020603050405020304" pitchFamily="18" charset="0"/>
              </a:rPr>
              <a:t>	“Every Promise and every set of Promises 		  forming the consideration for each other is an</a:t>
            </a:r>
          </a:p>
          <a:p>
            <a:r>
              <a:rPr lang="en-US" sz="2400" dirty="0">
                <a:latin typeface="Times New Roman" panose="02020603050405020304" pitchFamily="18" charset="0"/>
                <a:cs typeface="Times New Roman" panose="02020603050405020304" pitchFamily="18" charset="0"/>
              </a:rPr>
              <a:t>	  agreement”.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Case: Aarav promises to Ishan sell his house for Rs. 25,00,000/- and Ishan accepts to purchase it for the said amount. Here ‘Aarav’ and ‘Ishan’ entered into an agreement.</a:t>
            </a: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222484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30</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657029"/>
            <a:ext cx="7086600" cy="4524315"/>
          </a:xfrm>
          <a:prstGeom prst="rect">
            <a:avLst/>
          </a:prstGeom>
          <a:noFill/>
        </p:spPr>
        <p:txBody>
          <a:bodyPr wrap="square" rtlCol="0">
            <a:spAutoFit/>
          </a:bodyPr>
          <a:lstStyle/>
          <a:p>
            <a:pPr marL="347472" indent="-347472" algn="l" rtl="0" eaLnBrk="1" latinLnBrk="0" hangingPunct="1">
              <a:spcBef>
                <a:spcPts val="0"/>
              </a:spcBef>
              <a:spcAft>
                <a:spcPts val="0"/>
              </a:spcAft>
              <a:buClrTx/>
              <a:buSzPts val="2400"/>
              <a:buFont typeface="Wingdings" panose="05000000000000000000" pitchFamily="2" charset="2"/>
              <a:buChar char="Ø"/>
            </a:pPr>
            <a:r>
              <a:rPr lang="en-IN" sz="2400" kern="1200" dirty="0">
                <a:solidFill>
                  <a:srgbClr val="000000"/>
                </a:solidFill>
                <a:effectLst/>
                <a:latin typeface="Times New Roman" panose="02020603050405020304" pitchFamily="18" charset="0"/>
                <a:ea typeface="+mn-ea"/>
                <a:cs typeface="Times New Roman" panose="02020603050405020304" pitchFamily="18" charset="0"/>
              </a:rPr>
              <a:t>Terms and Condition</a:t>
            </a:r>
            <a:endParaRPr lang="en-IN" sz="2400" dirty="0">
              <a:effectLst/>
            </a:endParaRPr>
          </a:p>
          <a:p>
            <a:pPr marL="347472" indent="-347472" algn="l" rtl="0" eaLnBrk="1" latinLnBrk="0" hangingPunct="1">
              <a:spcBef>
                <a:spcPts val="0"/>
              </a:spcBef>
              <a:spcAft>
                <a:spcPts val="0"/>
              </a:spcAft>
            </a:pPr>
            <a:r>
              <a:rPr lang="en-IN" sz="2400" kern="1200" dirty="0">
                <a:solidFill>
                  <a:srgbClr val="000000"/>
                </a:solidFill>
                <a:effectLst/>
                <a:latin typeface="Times New Roman" panose="02020603050405020304" pitchFamily="18" charset="0"/>
                <a:ea typeface="+mn-ea"/>
                <a:cs typeface="Times New Roman" panose="02020603050405020304" pitchFamily="18" charset="0"/>
              </a:rPr>
              <a:t>1. If the buyer has a technical issue with the product then the buyer can get 3 free services. After 3 service charges will apply.</a:t>
            </a:r>
            <a:endParaRPr lang="en-IN" sz="2400" dirty="0">
              <a:effectLst/>
            </a:endParaRPr>
          </a:p>
          <a:p>
            <a:pPr marL="347472" indent="-347472" algn="l" rtl="0" eaLnBrk="1" latinLnBrk="0" hangingPunct="1">
              <a:spcBef>
                <a:spcPts val="0"/>
              </a:spcBef>
              <a:spcAft>
                <a:spcPts val="0"/>
              </a:spcAft>
            </a:pPr>
            <a:r>
              <a:rPr lang="en-IN" sz="2400" kern="1200" dirty="0">
                <a:solidFill>
                  <a:srgbClr val="000000"/>
                </a:solidFill>
                <a:effectLst/>
                <a:latin typeface="Times New Roman" panose="02020603050405020304" pitchFamily="18" charset="0"/>
                <a:ea typeface="+mn-ea"/>
                <a:cs typeface="Times New Roman" panose="02020603050405020304" pitchFamily="18" charset="0"/>
              </a:rPr>
              <a:t>2. If the buyer founds any damages to the product within 5 days of buying the product then the buyer can replace their product with the same model of the product.</a:t>
            </a:r>
            <a:endParaRPr lang="en-IN" sz="2400" dirty="0">
              <a:effectLst/>
            </a:endParaRPr>
          </a:p>
          <a:p>
            <a:pPr marL="347472" indent="-347472" algn="l" rtl="0" eaLnBrk="1" latinLnBrk="0" hangingPunct="1">
              <a:spcBef>
                <a:spcPts val="0"/>
              </a:spcBef>
              <a:spcAft>
                <a:spcPts val="0"/>
              </a:spcAft>
            </a:pPr>
            <a:r>
              <a:rPr lang="en-IN" sz="2400" kern="1200" dirty="0">
                <a:solidFill>
                  <a:srgbClr val="000000"/>
                </a:solidFill>
                <a:effectLst/>
                <a:latin typeface="Times New Roman" panose="02020603050405020304" pitchFamily="18" charset="0"/>
                <a:ea typeface="+mn-ea"/>
                <a:cs typeface="Times New Roman" panose="02020603050405020304" pitchFamily="18" charset="0"/>
              </a:rPr>
              <a:t>3. If the buyer founds any damages to the product at the delivery time then the buyer can get a 3% discount on their product and the product will be replaced with the new model.</a:t>
            </a:r>
            <a:endParaRPr lang="en-IN" sz="2400" dirty="0">
              <a:effectLst/>
            </a:endParaRPr>
          </a:p>
        </p:txBody>
      </p:sp>
    </p:spTree>
    <p:extLst>
      <p:ext uri="{BB962C8B-B14F-4D97-AF65-F5344CB8AC3E}">
        <p14:creationId xmlns:p14="http://schemas.microsoft.com/office/powerpoint/2010/main" val="1578551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31</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657029"/>
            <a:ext cx="7086600" cy="4216539"/>
          </a:xfrm>
          <a:prstGeom prst="rect">
            <a:avLst/>
          </a:prstGeom>
          <a:noFill/>
        </p:spPr>
        <p:txBody>
          <a:bodyPr wrap="square" rtlCol="0">
            <a:spAutoFit/>
          </a:bodyPr>
          <a:lstStyle/>
          <a:p>
            <a:pPr marL="347472" indent="-347472" algn="l" rtl="0" eaLnBrk="1" latinLnBrk="0" hangingPunct="1">
              <a:spcBef>
                <a:spcPts val="0"/>
              </a:spcBef>
              <a:spcAft>
                <a:spcPts val="0"/>
              </a:spcAft>
              <a:buClrTx/>
              <a:buSzPts val="2400"/>
              <a:buFont typeface="Wingdings" panose="05000000000000000000" pitchFamily="2" charset="2"/>
              <a:buChar char="v"/>
            </a:pPr>
            <a:r>
              <a:rPr lang="en-US" sz="2800" b="1" dirty="0">
                <a:effectLst/>
                <a:latin typeface="Times New Roman" panose="02020603050405020304" pitchFamily="18" charset="0"/>
                <a:cs typeface="Times New Roman" panose="02020603050405020304" pitchFamily="18" charset="0"/>
              </a:rPr>
              <a:t>Ticket, Vouchers and Receipts</a:t>
            </a:r>
          </a:p>
          <a:p>
            <a:pPr algn="l" rtl="0" eaLnBrk="1" latinLnBrk="0" hangingPunct="1">
              <a:spcBef>
                <a:spcPts val="0"/>
              </a:spcBef>
              <a:spcAft>
                <a:spcPts val="0"/>
              </a:spcAft>
              <a:buClrTx/>
              <a:buSzPts val="2400"/>
            </a:pPr>
            <a:endParaRPr lang="en-IN" sz="2400" b="1" dirty="0">
              <a:effectLst/>
            </a:endParaRPr>
          </a:p>
          <a:p>
            <a:pPr marL="342900" indent="-342900" algn="l" rtl="0" eaLnBrk="1" latinLnBrk="0" hangingPunct="1">
              <a:spcBef>
                <a:spcPts val="0"/>
              </a:spcBef>
              <a:spcAft>
                <a:spcPts val="0"/>
              </a:spcAft>
              <a:buClrTx/>
              <a:buSzPts val="24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Case: Ramesh Kumar goes to a mall with his 10 years old children Parth and there Parth wants to a ride toy bike so Ramesh Kumar bought one ticket for his son and put it in his pocket. because of loos wires reason control is gone and Parth causing injury. He brought an action in relation to the injury. The tickets had the following term printed on the back: 'We are not liable for any accident or damages arising from hire toy vehicle.'</a:t>
            </a:r>
          </a:p>
        </p:txBody>
      </p:sp>
    </p:spTree>
    <p:extLst>
      <p:ext uri="{BB962C8B-B14F-4D97-AF65-F5344CB8AC3E}">
        <p14:creationId xmlns:p14="http://schemas.microsoft.com/office/powerpoint/2010/main" val="2127119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Contract By Signing</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32</a:t>
            </a:fld>
            <a:endParaRPr lang="en-US" dirty="0"/>
          </a:p>
        </p:txBody>
      </p:sp>
      <p:sp>
        <p:nvSpPr>
          <p:cNvPr id="4" name="TextBox 3">
            <a:extLst>
              <a:ext uri="{FF2B5EF4-FFF2-40B4-BE49-F238E27FC236}">
                <a16:creationId xmlns:a16="http://schemas.microsoft.com/office/drawing/2014/main" id="{2BBF5192-6FED-FD66-FDA4-EC0DE1CAC355}"/>
              </a:ext>
            </a:extLst>
          </p:cNvPr>
          <p:cNvSpPr txBox="1"/>
          <p:nvPr/>
        </p:nvSpPr>
        <p:spPr>
          <a:xfrm>
            <a:off x="838200" y="1657029"/>
            <a:ext cx="11000874" cy="4216539"/>
          </a:xfrm>
          <a:prstGeom prst="rect">
            <a:avLst/>
          </a:prstGeom>
          <a:noFill/>
        </p:spPr>
        <p:txBody>
          <a:bodyPr wrap="square" rtlCol="0">
            <a:spAutoFit/>
          </a:bodyPr>
          <a:lstStyle/>
          <a:p>
            <a:pPr marL="347472" indent="-347472" algn="l" rtl="0" eaLnBrk="1" latinLnBrk="0" hangingPunct="1">
              <a:spcBef>
                <a:spcPts val="0"/>
              </a:spcBef>
              <a:spcAft>
                <a:spcPts val="0"/>
              </a:spcAft>
              <a:buClrTx/>
              <a:buSzPts val="2400"/>
              <a:buFont typeface="Wingdings" panose="05000000000000000000" pitchFamily="2" charset="2"/>
              <a:buChar char="v"/>
            </a:pPr>
            <a:r>
              <a:rPr lang="en-US" sz="2800" b="1" dirty="0">
                <a:effectLst/>
                <a:latin typeface="Times New Roman" panose="02020603050405020304" pitchFamily="18" charset="0"/>
                <a:cs typeface="Times New Roman" panose="02020603050405020304" pitchFamily="18" charset="0"/>
              </a:rPr>
              <a:t>Ticket, Vouchers and Receipts</a:t>
            </a:r>
          </a:p>
          <a:p>
            <a:pPr algn="l" rtl="0" eaLnBrk="1" latinLnBrk="0" hangingPunct="1">
              <a:spcBef>
                <a:spcPts val="0"/>
              </a:spcBef>
              <a:spcAft>
                <a:spcPts val="0"/>
              </a:spcAft>
              <a:buClrTx/>
              <a:buSzPts val="2400"/>
            </a:pPr>
            <a:endParaRPr lang="en-IN" sz="2400" b="1" dirty="0">
              <a:effectLst/>
            </a:endParaRPr>
          </a:p>
          <a:p>
            <a:pPr marL="342900" indent="-342900" algn="l" rtl="0" eaLnBrk="1" latinLnBrk="0" hangingPunct="1">
              <a:spcBef>
                <a:spcPts val="0"/>
              </a:spcBef>
              <a:spcAft>
                <a:spcPts val="0"/>
              </a:spcAft>
              <a:buClrTx/>
              <a:buSzPts val="24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court held that the ticket was merely a receipt for a contract that had already been made. The printed words on the ticket could not change what was already contracted. The court noted: that he merely pays money for something and receives a receipt for it... he cannot be deemed to have entered into a</a:t>
            </a:r>
          </a:p>
          <a:p>
            <a:pPr marL="342900" indent="-342900" algn="l" rtl="0" eaLnBrk="1" latinLnBrk="0" hangingPunct="1">
              <a:spcBef>
                <a:spcPts val="0"/>
              </a:spcBef>
              <a:spcAft>
                <a:spcPts val="0"/>
              </a:spcAft>
              <a:buClrTx/>
              <a:buSzPts val="24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contract in the terms of the words which his creditor has chosen to print on the back of the receipt... unless, of course, </a:t>
            </a:r>
          </a:p>
          <a:p>
            <a:pPr marL="342900" indent="-342900" algn="l" rtl="0" eaLnBrk="1" latinLnBrk="0" hangingPunct="1">
              <a:spcBef>
                <a:spcPts val="0"/>
              </a:spcBef>
              <a:spcAft>
                <a:spcPts val="0"/>
              </a:spcAft>
              <a:buClrTx/>
              <a:buSzPts val="24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creditor has taken reasonable steps to bring the terms of the proposed contract to the mind of the man.</a:t>
            </a:r>
          </a:p>
          <a:p>
            <a:pPr marL="342900" indent="-342900" algn="l" rtl="0" eaLnBrk="1" latinLnBrk="0" hangingPunct="1">
              <a:spcBef>
                <a:spcPts val="0"/>
              </a:spcBef>
              <a:spcAft>
                <a:spcPts val="0"/>
              </a:spcAft>
              <a:buClrTx/>
              <a:buSzPts val="24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terms on the ticket were not binding and the toy shop had to pay compensation.</a:t>
            </a:r>
            <a:endParaRPr lang="en-IN"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746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33</a:t>
            </a:fld>
            <a:endParaRPr lang="en-US" dirty="0"/>
          </a:p>
        </p:txBody>
      </p:sp>
      <p:sp>
        <p:nvSpPr>
          <p:cNvPr id="2" name="TextBox 1">
            <a:extLst>
              <a:ext uri="{FF2B5EF4-FFF2-40B4-BE49-F238E27FC236}">
                <a16:creationId xmlns:a16="http://schemas.microsoft.com/office/drawing/2014/main" id="{3D5E2518-6761-F11D-EA57-6B80AD4D32FB}"/>
              </a:ext>
            </a:extLst>
          </p:cNvPr>
          <p:cNvSpPr txBox="1"/>
          <p:nvPr/>
        </p:nvSpPr>
        <p:spPr>
          <a:xfrm>
            <a:off x="1264024" y="1905506"/>
            <a:ext cx="10083680" cy="3046988"/>
          </a:xfrm>
          <a:prstGeom prst="rect">
            <a:avLst/>
          </a:prstGeom>
          <a:noFill/>
        </p:spPr>
        <p:txBody>
          <a:bodyPr wrap="square" rtlCol="0">
            <a:spAutoFit/>
          </a:bodyPr>
          <a:lstStyle/>
          <a:p>
            <a:pPr algn="ctr"/>
            <a:r>
              <a:rPr lang="en-US" sz="9600" b="1" dirty="0">
                <a:latin typeface="Dubai" panose="020B0503030403030204" pitchFamily="34" charset="-78"/>
                <a:cs typeface="Dubai" panose="020B0503030403030204" pitchFamily="34" charset="-78"/>
              </a:rPr>
              <a:t>Incorporation</a:t>
            </a:r>
          </a:p>
          <a:p>
            <a:pPr algn="ctr"/>
            <a:r>
              <a:rPr lang="en-US" sz="9600" b="1" dirty="0">
                <a:latin typeface="Dubai" panose="020B0503030403030204" pitchFamily="34" charset="-78"/>
                <a:cs typeface="Dubai" panose="020B0503030403030204" pitchFamily="34" charset="-78"/>
              </a:rPr>
              <a:t>Of Terms</a:t>
            </a:r>
            <a:endParaRPr lang="en-IN" sz="96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2969431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rtl="0" eaLnBrk="1" latinLnBrk="0" hangingPunct="1">
              <a:spcBef>
                <a:spcPts val="0"/>
              </a:spcBef>
              <a:spcAft>
                <a:spcPts val="0"/>
              </a:spcAft>
              <a:buClrTx/>
              <a:buSzPts val="2400"/>
            </a:pPr>
            <a:r>
              <a:rPr lang="en-US" sz="3600" b="1" dirty="0">
                <a:solidFill>
                  <a:schemeClr val="tx1"/>
                </a:solidFill>
                <a:effectLst/>
                <a:latin typeface="Times New Roman" panose="02020603050405020304" pitchFamily="18" charset="0"/>
                <a:cs typeface="Times New Roman" panose="02020603050405020304" pitchFamily="18" charset="0"/>
              </a:rPr>
              <a:t>Incorporation of Terms</a:t>
            </a: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34</a:t>
            </a:fld>
            <a:endParaRPr lang="en-US" dirty="0"/>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rotWithShape="1">
          <a:blip r:embed="rId2"/>
          <a:srcRect b="5705"/>
          <a:stretch/>
        </p:blipFill>
        <p:spPr>
          <a:xfrm>
            <a:off x="8072088" y="1755094"/>
            <a:ext cx="3919675" cy="3901636"/>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2BBF5192-6FED-FD66-FDA4-EC0DE1CAC355}"/>
              </a:ext>
            </a:extLst>
          </p:cNvPr>
          <p:cNvSpPr txBox="1"/>
          <p:nvPr/>
        </p:nvSpPr>
        <p:spPr>
          <a:xfrm>
            <a:off x="838200" y="1308672"/>
            <a:ext cx="7086600" cy="3970318"/>
          </a:xfrm>
          <a:prstGeom prst="rect">
            <a:avLst/>
          </a:prstGeom>
          <a:noFill/>
        </p:spPr>
        <p:txBody>
          <a:bodyPr wrap="square" rtlCol="0">
            <a:spAutoFit/>
          </a:bodyPr>
          <a:lstStyle/>
          <a:p>
            <a:pPr marL="457200" indent="-457200" algn="l" rtl="0" eaLnBrk="1" latinLnBrk="0" hangingPunct="1">
              <a:spcBef>
                <a:spcPts val="0"/>
              </a:spcBef>
              <a:spcAft>
                <a:spcPts val="0"/>
              </a:spcAft>
              <a:buClrTx/>
              <a:buSzPts val="2400"/>
              <a:buFont typeface="Wingdings" panose="05000000000000000000" pitchFamily="2" charset="2"/>
              <a:buChar char="Ø"/>
            </a:pPr>
            <a:r>
              <a:rPr lang="en-US" sz="2800" dirty="0">
                <a:effectLst/>
                <a:latin typeface="Times New Roman" panose="02020603050405020304" pitchFamily="18" charset="0"/>
                <a:cs typeface="Times New Roman" panose="02020603050405020304" pitchFamily="18" charset="0"/>
              </a:rPr>
              <a:t>Making terms binding on the parties is called incorporation.</a:t>
            </a:r>
          </a:p>
          <a:p>
            <a:pPr marL="457200" indent="-457200" algn="l" rtl="0" eaLnBrk="1" latinLnBrk="0" hangingPunct="1">
              <a:spcBef>
                <a:spcPts val="0"/>
              </a:spcBef>
              <a:spcAft>
                <a:spcPts val="0"/>
              </a:spcAft>
              <a:buClrTx/>
              <a:buSzPts val="2400"/>
              <a:buFont typeface="Wingdings" panose="05000000000000000000" pitchFamily="2" charset="2"/>
              <a:buChar char="Ø"/>
            </a:pPr>
            <a:endParaRPr lang="en-US" sz="2800" dirty="0">
              <a:effectLst/>
              <a:latin typeface="Times New Roman" panose="02020603050405020304" pitchFamily="18" charset="0"/>
              <a:cs typeface="Times New Roman" panose="02020603050405020304" pitchFamily="18" charset="0"/>
            </a:endParaRPr>
          </a:p>
          <a:p>
            <a:pPr marL="457200" indent="-457200" algn="l" rtl="0" eaLnBrk="1" latinLnBrk="0" hangingPunct="1">
              <a:spcBef>
                <a:spcPts val="0"/>
              </a:spcBef>
              <a:spcAft>
                <a:spcPts val="0"/>
              </a:spcAft>
              <a:buClrTx/>
              <a:buSzPts val="24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There are different modalities through which incorporation can happen. As we have explored, an agreement formed through  a signed offer document is irrefutably binding on the parties. This the best means of incorporating terms in contract.</a:t>
            </a:r>
            <a:endParaRPr lang="en-US" sz="3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936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Incorporation of Terms</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35</a:t>
            </a:fld>
            <a:endParaRPr lang="en-US" dirty="0"/>
          </a:p>
        </p:txBody>
      </p:sp>
      <p:sp>
        <p:nvSpPr>
          <p:cNvPr id="4" name="TextBox 3">
            <a:extLst>
              <a:ext uri="{FF2B5EF4-FFF2-40B4-BE49-F238E27FC236}">
                <a16:creationId xmlns:a16="http://schemas.microsoft.com/office/drawing/2014/main" id="{2BBF5192-6FED-FD66-FDA4-EC0DE1CAC355}"/>
              </a:ext>
            </a:extLst>
          </p:cNvPr>
          <p:cNvSpPr txBox="1"/>
          <p:nvPr/>
        </p:nvSpPr>
        <p:spPr>
          <a:xfrm>
            <a:off x="844296" y="1544371"/>
            <a:ext cx="10509504" cy="3539430"/>
          </a:xfrm>
          <a:prstGeom prst="rect">
            <a:avLst/>
          </a:prstGeom>
          <a:noFill/>
        </p:spPr>
        <p:txBody>
          <a:bodyPr wrap="square" rtlCol="0">
            <a:spAutoFit/>
          </a:bodyPr>
          <a:lstStyle/>
          <a:p>
            <a:pPr marL="457200" indent="-457200" algn="l" rtl="0" eaLnBrk="1" latinLnBrk="0" hangingPunct="1">
              <a:spcBef>
                <a:spcPts val="0"/>
              </a:spcBef>
              <a:spcAft>
                <a:spcPts val="0"/>
              </a:spcAft>
              <a:buClrTx/>
              <a:buSzPts val="2400"/>
              <a:buFont typeface="Wingdings" panose="05000000000000000000" pitchFamily="2" charset="2"/>
              <a:buChar char="Ø"/>
            </a:pPr>
            <a:r>
              <a:rPr lang="en-US" sz="3200" dirty="0">
                <a:effectLst/>
                <a:latin typeface="Times New Roman" panose="02020603050405020304" pitchFamily="18" charset="0"/>
                <a:cs typeface="Times New Roman" panose="02020603050405020304" pitchFamily="18" charset="0"/>
              </a:rPr>
              <a:t>Case: </a:t>
            </a:r>
            <a:r>
              <a:rPr lang="en-IN" sz="2400" b="0" i="0" dirty="0">
                <a:effectLst/>
                <a:latin typeface="Times New Roman" panose="02020603050405020304" pitchFamily="18" charset="0"/>
                <a:cs typeface="Times New Roman" panose="02020603050405020304" pitchFamily="18" charset="0"/>
              </a:rPr>
              <a:t>The UK itself is an isle, but it has further islands off its coast. Islay is 	one of them." The mode of communication between Islay and the mainland 	happened through boats and ferries. Cars could also be loaded on to ferries 	and taken across to the mainland and brought back. The practice the ferry 	company followed was to make the customers sign a 'risk note', which 		exempted the company from liability for loss or damage to the goods being 	conveyed. Mr. McCutcheon was based in Islay and had used the ferry 	service before. On this occasion, the ferry gave a ticket, but forgot to get the 	risk note signed. </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860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Incorporation of Terms</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36</a:t>
            </a:fld>
            <a:endParaRPr lang="en-US" dirty="0"/>
          </a:p>
        </p:txBody>
      </p:sp>
      <p:sp>
        <p:nvSpPr>
          <p:cNvPr id="4" name="TextBox 3">
            <a:extLst>
              <a:ext uri="{FF2B5EF4-FFF2-40B4-BE49-F238E27FC236}">
                <a16:creationId xmlns:a16="http://schemas.microsoft.com/office/drawing/2014/main" id="{2BBF5192-6FED-FD66-FDA4-EC0DE1CAC355}"/>
              </a:ext>
            </a:extLst>
          </p:cNvPr>
          <p:cNvSpPr txBox="1"/>
          <p:nvPr/>
        </p:nvSpPr>
        <p:spPr>
          <a:xfrm>
            <a:off x="844296" y="1544371"/>
            <a:ext cx="10509504" cy="3785652"/>
          </a:xfrm>
          <a:prstGeom prst="rect">
            <a:avLst/>
          </a:prstGeom>
          <a:noFill/>
        </p:spPr>
        <p:txBody>
          <a:bodyPr wrap="square" rtlCol="0">
            <a:spAutoFit/>
          </a:bodyPr>
          <a:lstStyle/>
          <a:p>
            <a:pPr marL="457200" indent="-457200" algn="l" rtl="0" eaLnBrk="1" latinLnBrk="0" hangingPunct="1">
              <a:spcBef>
                <a:spcPts val="0"/>
              </a:spcBef>
              <a:spcAft>
                <a:spcPts val="0"/>
              </a:spcAft>
              <a:buClrTx/>
              <a:buSzPts val="2400"/>
              <a:buFont typeface="Wingdings" panose="05000000000000000000" pitchFamily="2" charset="2"/>
              <a:buChar char="Ø"/>
            </a:pPr>
            <a:r>
              <a:rPr lang="en-IN" sz="2400" b="0" i="0" dirty="0">
                <a:effectLst/>
                <a:latin typeface="Times New Roman" panose="02020603050405020304" pitchFamily="18" charset="0"/>
                <a:cs typeface="Times New Roman" panose="02020603050405020304" pitchFamily="18" charset="0"/>
              </a:rPr>
              <a:t>The vessel carrying the car sank due to negligent navigation by the servants of the ferry company.</a:t>
            </a:r>
            <a:r>
              <a:rPr lang="en-IN" sz="1800" b="0" i="0" kern="1200" dirty="0">
                <a:solidFill>
                  <a:srgbClr val="000000"/>
                </a:solidFill>
                <a:effectLst/>
                <a:latin typeface="Times New Roman" panose="02020603050405020304" pitchFamily="18" charset="0"/>
                <a:ea typeface="+mn-ea"/>
                <a:cs typeface="Times New Roman" panose="02020603050405020304" pitchFamily="18" charset="0"/>
              </a:rPr>
              <a:t> </a:t>
            </a:r>
            <a:r>
              <a:rPr lang="en-IN" sz="2400" b="0" i="0" kern="1200" dirty="0">
                <a:solidFill>
                  <a:srgbClr val="000000"/>
                </a:solidFill>
                <a:effectLst/>
                <a:latin typeface="Times New Roman" panose="02020603050405020304" pitchFamily="18" charset="0"/>
                <a:ea typeface="+mn-ea"/>
                <a:cs typeface="Times New Roman" panose="02020603050405020304" pitchFamily="18" charset="0"/>
              </a:rPr>
              <a:t>Mr. McCutcheon claimed damages for the car. The ferry company claimed that the risk note got incorporated in the contract, exempting them from the liability for the damage to the car. The judges concluded that the risk note could not be incorporated in the oral contract. Lord Pearce noted: The Defenders [company] rely on the course of dealing. But they are seeking to establish an oral contract by a course of dealing which always insisted on a written contract. It is the consistency of a course of conduct which gives rise to the implication that in similar circumstances, a similar contractual result will follow. </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209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Incorporation of Terms</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37</a:t>
            </a:fld>
            <a:endParaRPr lang="en-US" dirty="0"/>
          </a:p>
        </p:txBody>
      </p:sp>
      <p:sp>
        <p:nvSpPr>
          <p:cNvPr id="4" name="TextBox 3">
            <a:extLst>
              <a:ext uri="{FF2B5EF4-FFF2-40B4-BE49-F238E27FC236}">
                <a16:creationId xmlns:a16="http://schemas.microsoft.com/office/drawing/2014/main" id="{2BBF5192-6FED-FD66-FDA4-EC0DE1CAC355}"/>
              </a:ext>
            </a:extLst>
          </p:cNvPr>
          <p:cNvSpPr txBox="1"/>
          <p:nvPr/>
        </p:nvSpPr>
        <p:spPr>
          <a:xfrm>
            <a:off x="844296" y="1416034"/>
            <a:ext cx="10509504" cy="3785652"/>
          </a:xfrm>
          <a:prstGeom prst="rect">
            <a:avLst/>
          </a:prstGeom>
          <a:noFill/>
        </p:spPr>
        <p:txBody>
          <a:bodyPr wrap="square" rtlCol="0">
            <a:spAutoFit/>
          </a:bodyPr>
          <a:lstStyle/>
          <a:p>
            <a:pPr marL="457200" indent="-457200" algn="l" rtl="0" eaLnBrk="1" latinLnBrk="0" hangingPunct="1">
              <a:spcBef>
                <a:spcPts val="0"/>
              </a:spcBef>
              <a:spcAft>
                <a:spcPts val="0"/>
              </a:spcAft>
              <a:buClrTx/>
              <a:buSzPts val="2400"/>
              <a:buFont typeface="Wingdings" panose="05000000000000000000" pitchFamily="2" charset="2"/>
              <a:buChar char="Ø"/>
            </a:pPr>
            <a:r>
              <a:rPr lang="en-IN" sz="2400" b="0" i="0" kern="1200" dirty="0">
                <a:solidFill>
                  <a:srgbClr val="000000"/>
                </a:solidFill>
                <a:effectLst/>
                <a:latin typeface="Times New Roman" panose="02020603050405020304" pitchFamily="18" charset="0"/>
                <a:ea typeface="+mn-ea"/>
                <a:cs typeface="Times New Roman" panose="02020603050405020304" pitchFamily="18" charset="0"/>
              </a:rPr>
              <a:t>When the conduct is not consistent, there is no reason why it should still produce an invariable contractual result. The Defenders [company having previously offered a written contract, on this occasion offered an oral one. The Pursuer's agent [customer] duly paid the freight for which he was asked and accepted the oral contract thus offered. This raises no implication that the conditions of the oral contract must be the same as the conditions of the written contract would have been had the Defenders [company] </a:t>
            </a:r>
            <a:r>
              <a:rPr lang="en-IN" sz="2400" b="0" i="0" kern="1200" dirty="0" err="1">
                <a:solidFill>
                  <a:srgbClr val="000000"/>
                </a:solidFill>
                <a:effectLst/>
                <a:latin typeface="Times New Roman" panose="02020603050405020304" pitchFamily="18" charset="0"/>
                <a:ea typeface="+mn-ea"/>
                <a:cs typeface="Times New Roman" panose="02020603050405020304" pitchFamily="18" charset="0"/>
              </a:rPr>
              <a:t>proferred</a:t>
            </a:r>
            <a:r>
              <a:rPr lang="en-IN" sz="2400" b="0" i="0" kern="1200" dirty="0">
                <a:solidFill>
                  <a:srgbClr val="000000"/>
                </a:solidFill>
                <a:effectLst/>
                <a:latin typeface="Times New Roman" panose="02020603050405020304" pitchFamily="18" charset="0"/>
                <a:ea typeface="+mn-ea"/>
                <a:cs typeface="Times New Roman" panose="02020603050405020304" pitchFamily="18" charset="0"/>
              </a:rPr>
              <a:t> one. L In Hollier v. Rambler Motors (AMC)12, a car owner had taken his car to a garage for four times in five years. The garage would make him sign a note exempting it from any liability for damage. </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231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Incorporation of Terms</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38</a:t>
            </a:fld>
            <a:endParaRPr lang="en-US" dirty="0"/>
          </a:p>
        </p:txBody>
      </p:sp>
      <p:sp>
        <p:nvSpPr>
          <p:cNvPr id="4" name="TextBox 3">
            <a:extLst>
              <a:ext uri="{FF2B5EF4-FFF2-40B4-BE49-F238E27FC236}">
                <a16:creationId xmlns:a16="http://schemas.microsoft.com/office/drawing/2014/main" id="{2BBF5192-6FED-FD66-FDA4-EC0DE1CAC355}"/>
              </a:ext>
            </a:extLst>
          </p:cNvPr>
          <p:cNvSpPr txBox="1"/>
          <p:nvPr/>
        </p:nvSpPr>
        <p:spPr>
          <a:xfrm>
            <a:off x="844296" y="1416034"/>
            <a:ext cx="10509504" cy="1938992"/>
          </a:xfrm>
          <a:prstGeom prst="rect">
            <a:avLst/>
          </a:prstGeom>
          <a:noFill/>
        </p:spPr>
        <p:txBody>
          <a:bodyPr wrap="square" rtlCol="0">
            <a:spAutoFit/>
          </a:bodyPr>
          <a:lstStyle/>
          <a:p>
            <a:pPr marL="457200" indent="-457200" algn="l" rtl="0" eaLnBrk="1" latinLnBrk="0" hangingPunct="1">
              <a:spcBef>
                <a:spcPts val="0"/>
              </a:spcBef>
              <a:spcAft>
                <a:spcPts val="0"/>
              </a:spcAft>
              <a:buClrTx/>
              <a:buSzPts val="2400"/>
              <a:buFont typeface="Wingdings" panose="05000000000000000000" pitchFamily="2" charset="2"/>
              <a:buChar char="Ø"/>
            </a:pPr>
            <a:r>
              <a:rPr lang="en-IN" sz="2400" b="0" i="0" kern="1200" dirty="0">
                <a:solidFill>
                  <a:srgbClr val="000000"/>
                </a:solidFill>
                <a:effectLst/>
                <a:latin typeface="Times New Roman" panose="02020603050405020304" pitchFamily="18" charset="0"/>
                <a:ea typeface="+mn-ea"/>
                <a:cs typeface="Times New Roman" panose="02020603050405020304" pitchFamily="18" charset="0"/>
              </a:rPr>
              <a:t>On the occasion, the garage did not get the note signed and the car got damaged in a fire. The court did not incorporate it as three or four transactions were not considered adequate to evoke the contention of past dealing. The following case is one the very few cases in which incorporation on past dealing has been allowed.</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222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accent5"/>
          </a:solidFill>
          <a:effectLst>
            <a:outerShdw blurRad="63500" dist="50800" dir="5400000" algn="ctr" rotWithShape="0">
              <a:schemeClr val="accent1">
                <a:lumMod val="40000"/>
                <a:lumOff val="60000"/>
              </a:schemeClr>
            </a:outerShdw>
          </a:effectLst>
        </p:spPr>
        <p:txBody>
          <a:bodyPr/>
          <a:lstStyle/>
          <a:p>
            <a:pPr algn="ctr"/>
            <a:r>
              <a:rPr lang="en-US" sz="3600" dirty="0">
                <a:solidFill>
                  <a:schemeClr val="tx1"/>
                </a:solidFill>
              </a:rPr>
              <a:t>Incorporation of Terms</a:t>
            </a:r>
            <a:endParaRPr lang="en-IN" sz="3600" dirty="0">
              <a:solidFill>
                <a:schemeClr val="tx1"/>
              </a:solidFill>
            </a:endParaRPr>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39</a:t>
            </a:fld>
            <a:endParaRPr lang="en-US" dirty="0"/>
          </a:p>
        </p:txBody>
      </p:sp>
      <p:sp>
        <p:nvSpPr>
          <p:cNvPr id="4" name="TextBox 3">
            <a:extLst>
              <a:ext uri="{FF2B5EF4-FFF2-40B4-BE49-F238E27FC236}">
                <a16:creationId xmlns:a16="http://schemas.microsoft.com/office/drawing/2014/main" id="{2BBF5192-6FED-FD66-FDA4-EC0DE1CAC355}"/>
              </a:ext>
            </a:extLst>
          </p:cNvPr>
          <p:cNvSpPr txBox="1"/>
          <p:nvPr/>
        </p:nvSpPr>
        <p:spPr>
          <a:xfrm>
            <a:off x="844296" y="1677553"/>
            <a:ext cx="10509504" cy="3908762"/>
          </a:xfrm>
          <a:prstGeom prst="rect">
            <a:avLst/>
          </a:prstGeom>
          <a:noFill/>
        </p:spPr>
        <p:txBody>
          <a:bodyPr wrap="square" rtlCol="0">
            <a:spAutoFit/>
          </a:bodyPr>
          <a:lstStyle/>
          <a:p>
            <a:pPr marL="347472" indent="-347472" algn="l" rtl="0" eaLnBrk="1" latinLnBrk="0" hangingPunct="1">
              <a:spcBef>
                <a:spcPts val="0"/>
              </a:spcBef>
              <a:spcAft>
                <a:spcPts val="0"/>
              </a:spcAft>
              <a:buClrTx/>
              <a:buSzPts val="2400"/>
              <a:buFont typeface="Wingdings" panose="05000000000000000000" pitchFamily="2" charset="2"/>
              <a:buChar char="v"/>
            </a:pPr>
            <a:r>
              <a:rPr lang="en-US" sz="2800" b="1" dirty="0">
                <a:effectLst/>
                <a:latin typeface="Times New Roman" panose="02020603050405020304" pitchFamily="18" charset="0"/>
                <a:cs typeface="Times New Roman" panose="02020603050405020304" pitchFamily="18" charset="0"/>
              </a:rPr>
              <a:t>Contesting Written Terms</a:t>
            </a:r>
          </a:p>
          <a:p>
            <a:pPr marL="347472" indent="-347472" algn="l" rtl="0" eaLnBrk="1" latinLnBrk="0" hangingPunct="1">
              <a:spcBef>
                <a:spcPts val="0"/>
              </a:spcBef>
              <a:spcAft>
                <a:spcPts val="0"/>
              </a:spcAft>
              <a:buClrTx/>
              <a:buSzPts val="2400"/>
              <a:buFont typeface="Wingdings" panose="05000000000000000000" pitchFamily="2" charset="2"/>
              <a:buChar char="v"/>
            </a:pPr>
            <a:endParaRPr lang="en-US" sz="2800" b="1" dirty="0">
              <a:latin typeface="Times New Roman" panose="02020603050405020304" pitchFamily="18" charset="0"/>
              <a:cs typeface="Times New Roman" panose="02020603050405020304" pitchFamily="18" charset="0"/>
            </a:endParaRPr>
          </a:p>
          <a:p>
            <a:pPr marL="347472" indent="-347472" algn="l" rtl="0" eaLnBrk="1" latinLnBrk="0" hangingPunct="1">
              <a:spcBef>
                <a:spcPts val="0"/>
              </a:spcBef>
              <a:spcAft>
                <a:spcPts val="0"/>
              </a:spcAft>
              <a:buClrTx/>
              <a:buSzPts val="2400"/>
              <a:buFont typeface="Wingdings" panose="05000000000000000000" pitchFamily="2" charset="2"/>
              <a:buChar char="Ø"/>
            </a:pPr>
            <a:r>
              <a:rPr lang="en-IN" sz="2400" dirty="0">
                <a:effectLst/>
                <a:latin typeface="Times New Roman" panose="02020603050405020304" pitchFamily="18" charset="0"/>
                <a:cs typeface="Times New Roman" panose="02020603050405020304" pitchFamily="18" charset="0"/>
              </a:rPr>
              <a:t>In the case of written contracts, there is no difficulty in ascertaining the terms are as laid out in the document. A party to the contract, however, can claim that in addition to the written contract, there were other orally agreed upon terms or other written terms. The courts formulated the principle that if contract is in writing, then the written contract is the whole contract. The intention was to give certainty to the written terms. If the written document were to be qualified, the very sanctity of written documents would be lost. The courts, thus, are reluctant to qualify written terms in written documents.</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52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4</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731676"/>
            <a:ext cx="7124872"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For the Formation of an agreement there must be two or more persons/ parties there must be a proposal from one person/ party and acceptance from the other person/ party. </a:t>
            </a:r>
          </a:p>
          <a:p>
            <a:pPr marL="342900" indent="-342900">
              <a:buFont typeface="Wingdings" panose="05000000000000000000" pitchFamily="2" charset="2"/>
              <a:buChar char="Ø"/>
            </a:pPr>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The person making the proposal is called the “Promisor”.</a:t>
            </a:r>
          </a:p>
          <a:p>
            <a:pPr marL="342900" indent="-342900">
              <a:buFont typeface="Wingdings" panose="05000000000000000000" pitchFamily="2" charset="2"/>
              <a:buChar char="Ø"/>
            </a:pPr>
            <a:endParaRPr lang="en-US" sz="2400" i="0" dirty="0">
              <a:solidFill>
                <a:srgbClr val="202124"/>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The person accepting the proposal is called “Promisee”.</a:t>
            </a:r>
          </a:p>
          <a:p>
            <a:pPr marL="342900" indent="-342900">
              <a:buFont typeface="Wingdings" panose="05000000000000000000" pitchFamily="2" charset="2"/>
              <a:buChar char="Ø"/>
            </a:pPr>
            <a:endParaRPr lang="en-US" sz="2400" i="0" dirty="0">
              <a:solidFill>
                <a:srgbClr val="202124"/>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1645282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40</a:t>
            </a:fld>
            <a:endParaRPr lang="en-US" dirty="0"/>
          </a:p>
        </p:txBody>
      </p:sp>
      <p:pic>
        <p:nvPicPr>
          <p:cNvPr id="4" name="Picture 3">
            <a:extLst>
              <a:ext uri="{FF2B5EF4-FFF2-40B4-BE49-F238E27FC236}">
                <a16:creationId xmlns:a16="http://schemas.microsoft.com/office/drawing/2014/main" id="{0AC0B2DF-AAF2-F1E2-BF72-4C6C355EDD20}"/>
              </a:ext>
            </a:extLst>
          </p:cNvPr>
          <p:cNvPicPr>
            <a:picLocks noChangeAspect="1"/>
          </p:cNvPicPr>
          <p:nvPr/>
        </p:nvPicPr>
        <p:blipFill rotWithShape="1">
          <a:blip r:embed="rId2"/>
          <a:srcRect b="15139"/>
          <a:stretch/>
        </p:blipFill>
        <p:spPr>
          <a:xfrm>
            <a:off x="0" y="0"/>
            <a:ext cx="12192000" cy="6858000"/>
          </a:xfrm>
          <a:prstGeom prst="rect">
            <a:avLst/>
          </a:prstGeom>
        </p:spPr>
      </p:pic>
    </p:spTree>
    <p:extLst>
      <p:ext uri="{BB962C8B-B14F-4D97-AF65-F5344CB8AC3E}">
        <p14:creationId xmlns:p14="http://schemas.microsoft.com/office/powerpoint/2010/main" val="54260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5</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931120"/>
            <a:ext cx="7124872"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i="0" dirty="0">
                <a:solidFill>
                  <a:srgbClr val="202124"/>
                </a:solidFill>
                <a:effectLst/>
                <a:latin typeface="Times New Roman" panose="02020603050405020304" pitchFamily="18" charset="0"/>
                <a:cs typeface="Times New Roman" panose="02020603050405020304" pitchFamily="18" charset="0"/>
              </a:rPr>
              <a:t>Case:</a:t>
            </a:r>
            <a:r>
              <a:rPr lang="en-US" sz="2400" dirty="0">
                <a:latin typeface="Times New Roman" panose="02020603050405020304" pitchFamily="18" charset="0"/>
                <a:cs typeface="Times New Roman" panose="02020603050405020304" pitchFamily="18" charset="0"/>
              </a:rPr>
              <a:t> Aarav promises to Ishan sell his house for Rs. 	  25,00,000/- and Ishan accepts to purchase it for 	  the said amount. Here ‘Aarav’ and ‘Ishan’ 	  	  entered into an agreement</a:t>
            </a:r>
            <a:r>
              <a:rPr lang="en-IN" sz="2400" b="0" i="0" dirty="0">
                <a:solidFill>
                  <a:srgbClr val="000000"/>
                </a:solidFill>
                <a:effectLst/>
                <a:latin typeface="SF Pro Display"/>
              </a:rPr>
              <a:t> </a:t>
            </a:r>
          </a:p>
          <a:p>
            <a:pPr marL="342900" indent="-342900">
              <a:buFont typeface="Wingdings" panose="05000000000000000000" pitchFamily="2" charset="2"/>
              <a:buChar char="Ø"/>
            </a:pPr>
            <a:endParaRPr lang="en-IN" sz="2400" dirty="0">
              <a:solidFill>
                <a:srgbClr val="000000"/>
              </a:solidFill>
              <a:latin typeface="SF Pro Display"/>
              <a:cs typeface="Times New Roman" panose="02020603050405020304" pitchFamily="18" charset="0"/>
            </a:endParaRPr>
          </a:p>
          <a:p>
            <a:pPr marL="342900" indent="-342900">
              <a:buFont typeface="Wingdings" panose="05000000000000000000" pitchFamily="2" charset="2"/>
              <a:buChar char="Ø"/>
            </a:pPr>
            <a:r>
              <a:rPr lang="en-US" sz="2400" i="0" dirty="0">
                <a:solidFill>
                  <a:srgbClr val="202124"/>
                </a:solidFill>
                <a:effectLst/>
                <a:latin typeface="Times New Roman" panose="02020603050405020304" pitchFamily="18" charset="0"/>
                <a:cs typeface="Times New Roman" panose="02020603050405020304" pitchFamily="18" charset="0"/>
              </a:rPr>
              <a:t> In this case “Aarav” is making proposal so Aarav is </a:t>
            </a:r>
            <a:endParaRPr lang="en-US" sz="2400" b="1" i="0" dirty="0">
              <a:solidFill>
                <a:srgbClr val="202124"/>
              </a:solidFill>
              <a:effectLst/>
              <a:latin typeface="Times New Roman" panose="02020603050405020304" pitchFamily="18" charset="0"/>
              <a:cs typeface="Times New Roman" panose="02020603050405020304" pitchFamily="18" charset="0"/>
            </a:endParaRPr>
          </a:p>
          <a:p>
            <a:r>
              <a:rPr lang="en-US" sz="2400" b="1" dirty="0">
                <a:solidFill>
                  <a:srgbClr val="202124"/>
                </a:solidFill>
                <a:latin typeface="Times New Roman" panose="02020603050405020304" pitchFamily="18" charset="0"/>
                <a:cs typeface="Times New Roman" panose="02020603050405020304" pitchFamily="18" charset="0"/>
              </a:rPr>
              <a:t>      “Promisor</a:t>
            </a:r>
            <a:r>
              <a:rPr lang="en-US" sz="2400" b="1" i="0" dirty="0">
                <a:solidFill>
                  <a:srgbClr val="202124"/>
                </a:solidFill>
                <a:effectLst/>
                <a:latin typeface="Times New Roman" panose="02020603050405020304" pitchFamily="18" charset="0"/>
                <a:cs typeface="Times New Roman" panose="02020603050405020304" pitchFamily="18" charset="0"/>
              </a:rPr>
              <a:t>”</a:t>
            </a:r>
            <a:r>
              <a:rPr lang="en-US" sz="2400" i="0" dirty="0">
                <a:solidFill>
                  <a:srgbClr val="202124"/>
                </a:solidFill>
                <a:effectLst/>
                <a:latin typeface="Times New Roman" panose="02020603050405020304" pitchFamily="18" charset="0"/>
                <a:cs typeface="Times New Roman" panose="02020603050405020304" pitchFamily="18" charset="0"/>
              </a:rPr>
              <a:t>.</a:t>
            </a:r>
          </a:p>
          <a:p>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And  “Ishan” is accepting proposal so Ishan is </a:t>
            </a:r>
            <a:r>
              <a:rPr lang="en-US" sz="2400" b="1" dirty="0">
                <a:solidFill>
                  <a:srgbClr val="202124"/>
                </a:solidFill>
                <a:latin typeface="Times New Roman" panose="02020603050405020304" pitchFamily="18" charset="0"/>
                <a:cs typeface="Times New Roman" panose="02020603050405020304" pitchFamily="18" charset="0"/>
              </a:rPr>
              <a:t>“Promisee”</a:t>
            </a:r>
            <a:r>
              <a:rPr lang="en-US" sz="2400" dirty="0">
                <a:solidFill>
                  <a:srgbClr val="202124"/>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218665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6</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449857"/>
            <a:ext cx="7124872"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The communication of an offer can be express or implied. </a:t>
            </a:r>
          </a:p>
          <a:p>
            <a:pPr marL="342900" indent="-342900">
              <a:buFont typeface="Wingdings" panose="05000000000000000000" pitchFamily="2" charset="2"/>
              <a:buChar char="Ø"/>
            </a:pPr>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Case: </a:t>
            </a:r>
            <a:r>
              <a:rPr lang="en-IN" sz="2400" b="0" i="0" dirty="0">
                <a:solidFill>
                  <a:srgbClr val="222222"/>
                </a:solidFill>
                <a:effectLst/>
                <a:latin typeface="Times New Roman" panose="02020603050405020304" pitchFamily="18" charset="0"/>
                <a:cs typeface="Times New Roman" panose="02020603050405020304" pitchFamily="18" charset="0"/>
              </a:rPr>
              <a:t>Suppose you list your computer for sale on an 	  online website. A prospective buyer meets with 	  you, negotiates and both of you come to an 	    	  agreement that you would sell that computer for 	  X amount of money to them.</a:t>
            </a:r>
          </a:p>
          <a:p>
            <a:pPr marL="342900" indent="-342900">
              <a:buFont typeface="Wingdings" panose="05000000000000000000" pitchFamily="2" charset="2"/>
              <a:buChar char="Ø"/>
            </a:pPr>
            <a:endParaRPr lang="en-IN" sz="2400" dirty="0">
              <a:solidFill>
                <a:srgbClr val="22222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b="0" i="0" dirty="0">
                <a:solidFill>
                  <a:srgbClr val="222222"/>
                </a:solidFill>
                <a:effectLst/>
                <a:latin typeface="Times New Roman" panose="02020603050405020304" pitchFamily="18" charset="0"/>
                <a:cs typeface="Times New Roman" panose="02020603050405020304" pitchFamily="18" charset="0"/>
              </a:rPr>
              <a:t>Case: </a:t>
            </a:r>
            <a:r>
              <a:rPr lang="en-IN" sz="2400" dirty="0">
                <a:latin typeface="Times New Roman" panose="02020603050405020304" pitchFamily="18" charset="0"/>
                <a:cs typeface="Times New Roman" panose="02020603050405020304" pitchFamily="18" charset="0"/>
              </a:rPr>
              <a:t>Richard lives in a rented room. after some time </a:t>
            </a:r>
          </a:p>
          <a:p>
            <a:r>
              <a:rPr lang="en-IN" sz="2400" dirty="0">
                <a:latin typeface="Times New Roman" panose="02020603050405020304" pitchFamily="18" charset="0"/>
                <a:cs typeface="Times New Roman" panose="02020603050405020304" pitchFamily="18" charset="0"/>
              </a:rPr>
              <a:t>	  Richards's friend robin asks Richard to share 	  his room for half rent. Richard says yes to robin 	  for sharing his room.</a:t>
            </a: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22302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7</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2037483"/>
            <a:ext cx="7124872"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Any Communication preceding the formation of an agreement is negotiation and at times, may be intended to invite person to make offers. Such Communication is distinguished from an offer  and is termed an </a:t>
            </a:r>
            <a:r>
              <a:rPr lang="en-US" sz="2400" b="1" dirty="0">
                <a:latin typeface="Times New Roman" panose="02020603050405020304" pitchFamily="18" charset="0"/>
                <a:cs typeface="Times New Roman" panose="02020603050405020304" pitchFamily="18" charset="0"/>
              </a:rPr>
              <a:t>“invitation to offer”</a:t>
            </a:r>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b="0" i="0" dirty="0">
                <a:solidFill>
                  <a:srgbClr val="333333"/>
                </a:solidFill>
                <a:effectLst/>
                <a:latin typeface="Open Sans" panose="020B0604020202020204" pitchFamily="34" charset="0"/>
              </a:rPr>
              <a:t>Case: Bookseller sending </a:t>
            </a:r>
            <a:r>
              <a:rPr lang="en-IN" sz="2400" dirty="0">
                <a:latin typeface="Open Sans" panose="020B0604020202020204" pitchFamily="34" charset="0"/>
              </a:rPr>
              <a:t>catalogue of 	  	    books</a:t>
            </a:r>
            <a:r>
              <a:rPr lang="en-IN" sz="2400" b="0" i="0" dirty="0">
                <a:solidFill>
                  <a:srgbClr val="333333"/>
                </a:solidFill>
                <a:effectLst/>
                <a:latin typeface="Open Sans" panose="020B0604020202020204" pitchFamily="34" charset="0"/>
              </a:rPr>
              <a:t> indicating prices of various 	   	    books.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133306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8</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2216777"/>
            <a:ext cx="7124872"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Communication is an offer only if the person making it intends to get into a binding relationship.</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Further, the Communication must be clear, certain and definite.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All transactions to explore the scope of  these principle.</a:t>
            </a: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32236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D726-400C-757F-F27D-E49358CBCF35}"/>
              </a:ext>
            </a:extLst>
          </p:cNvPr>
          <p:cNvSpPr>
            <a:spLocks noGrp="1"/>
          </p:cNvSpPr>
          <p:nvPr>
            <p:ph type="title"/>
          </p:nvPr>
        </p:nvSpPr>
        <p:spPr>
          <a:xfrm>
            <a:off x="838200" y="365126"/>
            <a:ext cx="10515600" cy="676656"/>
          </a:xfrm>
          <a:solidFill>
            <a:schemeClr val="tx2">
              <a:lumMod val="40000"/>
              <a:lumOff val="60000"/>
            </a:schemeClr>
          </a:solidFill>
          <a:effectLst>
            <a:outerShdw blurRad="63500" dist="50800" dir="5400000" algn="ctr" rotWithShape="0">
              <a:schemeClr val="accent1">
                <a:lumMod val="40000"/>
                <a:lumOff val="60000"/>
              </a:schemeClr>
            </a:outerShdw>
          </a:effectLst>
        </p:spPr>
        <p:txBody>
          <a:bodyPr/>
          <a:lstStyle/>
          <a:p>
            <a:pPr algn="ctr"/>
            <a:r>
              <a:rPr lang="en-US" sz="3600" dirty="0"/>
              <a:t>Formation of Agreement</a:t>
            </a:r>
            <a:endParaRPr lang="en-IN" sz="3600" dirty="0"/>
          </a:p>
        </p:txBody>
      </p:sp>
      <p:sp>
        <p:nvSpPr>
          <p:cNvPr id="3" name="Slide Number Placeholder 2">
            <a:extLst>
              <a:ext uri="{FF2B5EF4-FFF2-40B4-BE49-F238E27FC236}">
                <a16:creationId xmlns:a16="http://schemas.microsoft.com/office/drawing/2014/main" id="{E496D04F-E000-8EA9-93FC-81E4C5F92CA9}"/>
              </a:ext>
            </a:extLst>
          </p:cNvPr>
          <p:cNvSpPr>
            <a:spLocks noGrp="1"/>
          </p:cNvSpPr>
          <p:nvPr>
            <p:ph type="sldNum" sz="quarter" idx="11"/>
          </p:nvPr>
        </p:nvSpPr>
        <p:spPr/>
        <p:txBody>
          <a:bodyPr/>
          <a:lstStyle/>
          <a:p>
            <a:fld id="{8058A7CE-F400-7B46-9E16-10D36E8C32FD}" type="slidenum">
              <a:rPr lang="en-US" smtClean="0"/>
              <a:pPr/>
              <a:t>9</a:t>
            </a:fld>
            <a:endParaRPr lang="en-US" dirty="0"/>
          </a:p>
        </p:txBody>
      </p:sp>
      <p:sp>
        <p:nvSpPr>
          <p:cNvPr id="6" name="TextBox 5">
            <a:extLst>
              <a:ext uri="{FF2B5EF4-FFF2-40B4-BE49-F238E27FC236}">
                <a16:creationId xmlns:a16="http://schemas.microsoft.com/office/drawing/2014/main" id="{5FF3B61A-2AFE-088B-3142-C689E173092A}"/>
              </a:ext>
            </a:extLst>
          </p:cNvPr>
          <p:cNvSpPr txBox="1"/>
          <p:nvPr/>
        </p:nvSpPr>
        <p:spPr>
          <a:xfrm>
            <a:off x="838200" y="1297893"/>
            <a:ext cx="7124872" cy="5324535"/>
          </a:xfrm>
          <a:prstGeom prst="rect">
            <a:avLst/>
          </a:prstGeom>
          <a:noFill/>
        </p:spPr>
        <p:txBody>
          <a:bodyPr wrap="square" rtlCol="0">
            <a:spAutoFit/>
          </a:bodyPr>
          <a:lstStyle/>
          <a:p>
            <a:pPr marL="342900" indent="-34290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Everyday Experience</a:t>
            </a:r>
          </a:p>
          <a:p>
            <a:pPr marL="342900" indent="-342900">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Case: A customer approached a shop and enquired, 	  “do you have a pen”.</a:t>
            </a:r>
          </a:p>
          <a:p>
            <a:pPr lvl="1"/>
            <a:r>
              <a:rPr lang="en-US" sz="2400" dirty="0">
                <a:latin typeface="Times New Roman" panose="02020603050405020304" pitchFamily="18" charset="0"/>
                <a:cs typeface="Times New Roman" panose="02020603050405020304" pitchFamily="18" charset="0"/>
              </a:rPr>
              <a:t>	The shopkeeper said, “yes”.</a:t>
            </a:r>
          </a:p>
          <a:p>
            <a:pPr lvl="1"/>
            <a:r>
              <a:rPr lang="en-US" sz="2400" dirty="0">
                <a:latin typeface="Times New Roman" panose="02020603050405020304" pitchFamily="18" charset="0"/>
                <a:cs typeface="Times New Roman" panose="02020603050405020304" pitchFamily="18" charset="0"/>
              </a:rPr>
              <a:t>	The customer asked, “what is the price of this 		pen?”</a:t>
            </a:r>
          </a:p>
          <a:p>
            <a:pPr lvl="1"/>
            <a:r>
              <a:rPr lang="en-US" sz="2400" dirty="0">
                <a:latin typeface="Times New Roman" panose="02020603050405020304" pitchFamily="18" charset="0"/>
                <a:cs typeface="Times New Roman" panose="02020603050405020304" pitchFamily="18" charset="0"/>
              </a:rPr>
              <a:t>	The shopkeeper replied, “Rs. 20.”\</a:t>
            </a:r>
          </a:p>
          <a:p>
            <a:pPr lvl="1"/>
            <a:r>
              <a:rPr lang="en-US" sz="2400" dirty="0">
                <a:latin typeface="Times New Roman" panose="02020603050405020304" pitchFamily="18" charset="0"/>
                <a:cs typeface="Times New Roman" panose="02020603050405020304" pitchFamily="18" charset="0"/>
              </a:rPr>
              <a:t>	The customer said, “Give me five.”</a:t>
            </a:r>
          </a:p>
          <a:p>
            <a:pPr lvl="1"/>
            <a:r>
              <a:rPr lang="en-US" sz="2400" dirty="0">
                <a:latin typeface="Times New Roman" panose="02020603050405020304" pitchFamily="18" charset="0"/>
                <a:cs typeface="Times New Roman" panose="02020603050405020304" pitchFamily="18" charset="0"/>
              </a:rPr>
              <a:t>	The shopkeeper replied, “Definitely.”</a:t>
            </a:r>
          </a:p>
          <a:p>
            <a:pPr lvl="1"/>
            <a:r>
              <a:rPr lang="en-US" sz="2400" dirty="0">
                <a:latin typeface="Times New Roman" panose="02020603050405020304" pitchFamily="18" charset="0"/>
                <a:cs typeface="Times New Roman" panose="02020603050405020304" pitchFamily="18" charset="0"/>
              </a:rPr>
              <a:t>	The shopkeeper put five pen on table and gave it 		to him.   </a:t>
            </a:r>
          </a:p>
          <a:p>
            <a:pPr lvl="1"/>
            <a:r>
              <a:rPr lang="en-US" sz="2400" dirty="0">
                <a:latin typeface="Times New Roman" panose="02020603050405020304" pitchFamily="18" charset="0"/>
                <a:cs typeface="Times New Roman" panose="02020603050405020304" pitchFamily="18" charset="0"/>
              </a:rPr>
              <a:t>	The customer paid Rs. 100. and went away with the purchase.</a:t>
            </a:r>
          </a:p>
        </p:txBody>
      </p:sp>
      <p:pic>
        <p:nvPicPr>
          <p:cNvPr id="7" name="Picture 6">
            <a:extLst>
              <a:ext uri="{FF2B5EF4-FFF2-40B4-BE49-F238E27FC236}">
                <a16:creationId xmlns:a16="http://schemas.microsoft.com/office/drawing/2014/main" id="{5F34CD03-E8CB-CEF6-9A09-B2C3D3148139}"/>
              </a:ext>
            </a:extLst>
          </p:cNvPr>
          <p:cNvPicPr>
            <a:picLocks noChangeAspect="1"/>
          </p:cNvPicPr>
          <p:nvPr/>
        </p:nvPicPr>
        <p:blipFill>
          <a:blip r:embed="rId2"/>
          <a:stretch>
            <a:fillRect/>
          </a:stretch>
        </p:blipFill>
        <p:spPr>
          <a:xfrm>
            <a:off x="7963072" y="1755093"/>
            <a:ext cx="4137707" cy="4137707"/>
          </a:xfrm>
          <a:prstGeom prst="rect">
            <a:avLst/>
          </a:prstGeom>
        </p:spPr>
      </p:pic>
    </p:spTree>
    <p:extLst>
      <p:ext uri="{BB962C8B-B14F-4D97-AF65-F5344CB8AC3E}">
        <p14:creationId xmlns:p14="http://schemas.microsoft.com/office/powerpoint/2010/main" val="192526710"/>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1C4C3C"/>
      </a:dk2>
      <a:lt2>
        <a:srgbClr val="E7E6E6"/>
      </a:lt2>
      <a:accent1>
        <a:srgbClr val="8FA971"/>
      </a:accent1>
      <a:accent2>
        <a:srgbClr val="345496"/>
      </a:accent2>
      <a:accent3>
        <a:srgbClr val="BD7B28"/>
      </a:accent3>
      <a:accent4>
        <a:srgbClr val="00698A"/>
      </a:accent4>
      <a:accent5>
        <a:srgbClr val="648260"/>
      </a:accent5>
      <a:accent6>
        <a:srgbClr val="F1EAE0"/>
      </a:accent6>
      <a:hlink>
        <a:srgbClr val="1B4C3C"/>
      </a:hlink>
      <a:folHlink>
        <a:srgbClr val="BD7B27"/>
      </a:folHlink>
    </a:clrScheme>
    <a:fontScheme name="Custom 14">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Course-Presentation__Win32_SW_v15" id="{2C9DFD55-A638-4F93-8FB2-21CFF204D143}" vid="{DA5D547E-0C12-4C38-92D7-DC23D24655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66DFBA-374C-41C2-B90E-F32A24B2E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B385D8-F902-4922-8FBA-406E7ED219F2}">
  <ds:schemaRefs>
    <ds:schemaRef ds:uri="http://schemas.openxmlformats.org/package/2006/metadata/core-properties"/>
    <ds:schemaRef ds:uri="http://schemas.microsoft.com/office/infopath/2007/PartnerControls"/>
    <ds:schemaRef ds:uri="http://purl.org/dc/terms/"/>
    <ds:schemaRef ds:uri="http://purl.org/dc/dcmitype/"/>
    <ds:schemaRef ds:uri="http://schemas.microsoft.com/office/2006/metadata/properties"/>
    <ds:schemaRef ds:uri="http://purl.org/dc/elements/1.1/"/>
    <ds:schemaRef ds:uri="230e9df3-be65-4c73-a93b-d1236ebd677e"/>
    <ds:schemaRef ds:uri="http://www.w3.org/XML/1998/namespace"/>
    <ds:schemaRef ds:uri="http://schemas.microsoft.com/office/2006/documentManagement/types"/>
    <ds:schemaRef ds:uri="16c05727-aa75-4e4a-9b5f-8a80a1165891"/>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0065AE5F-E0C7-443C-9CED-36FB3B770C7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Nature course presentation</Template>
  <TotalTime>501</TotalTime>
  <Words>3480</Words>
  <Application>Microsoft Office PowerPoint</Application>
  <PresentationFormat>Widescreen</PresentationFormat>
  <Paragraphs>241</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Arial</vt:lpstr>
      <vt:lpstr>Avenir Next LT Pro</vt:lpstr>
      <vt:lpstr>Calibri</vt:lpstr>
      <vt:lpstr>Dubai</vt:lpstr>
      <vt:lpstr>Open Sans</vt:lpstr>
      <vt:lpstr>Sabon Next LT</vt:lpstr>
      <vt:lpstr>SF Pro Display</vt:lpstr>
      <vt:lpstr>Times New Roman</vt:lpstr>
      <vt:lpstr>Wingdings</vt:lpstr>
      <vt:lpstr>Office Theme</vt:lpstr>
      <vt:lpstr>PowerPoint Presentation</vt:lpstr>
      <vt:lpstr>Formation of Agreement</vt:lpstr>
      <vt:lpstr>Formation of Agreement</vt:lpstr>
      <vt:lpstr>Formation of Agreement</vt:lpstr>
      <vt:lpstr>Formation of Agreement</vt:lpstr>
      <vt:lpstr>Formation of Agreement</vt:lpstr>
      <vt:lpstr>Formation of Agreement</vt:lpstr>
      <vt:lpstr>Formation of Agreement</vt:lpstr>
      <vt:lpstr>Formation of Agreement</vt:lpstr>
      <vt:lpstr>Formation of Agreement</vt:lpstr>
      <vt:lpstr>Formation of Agreement</vt:lpstr>
      <vt:lpstr>Formation of Agreement</vt:lpstr>
      <vt:lpstr>Formation of Agreement</vt:lpstr>
      <vt:lpstr>Formation of Agreement</vt:lpstr>
      <vt:lpstr>Formation of Agreement</vt:lpstr>
      <vt:lpstr>Formation of Agreement</vt:lpstr>
      <vt:lpstr>Formation of Agreement</vt:lpstr>
      <vt:lpstr>PowerPoint Presentation</vt:lpstr>
      <vt:lpstr>Contract By Signing</vt:lpstr>
      <vt:lpstr>Contract By Signing</vt:lpstr>
      <vt:lpstr>Contract By Signing</vt:lpstr>
      <vt:lpstr>Contract By Signing</vt:lpstr>
      <vt:lpstr>Contract By Signing</vt:lpstr>
      <vt:lpstr>Contract By Signing</vt:lpstr>
      <vt:lpstr>Contract By Signing</vt:lpstr>
      <vt:lpstr>Contract By Signing</vt:lpstr>
      <vt:lpstr>Contract By Signing</vt:lpstr>
      <vt:lpstr>Contract By Signing</vt:lpstr>
      <vt:lpstr>Contract By Signing</vt:lpstr>
      <vt:lpstr>Contract By Signing</vt:lpstr>
      <vt:lpstr>Contract By Signing</vt:lpstr>
      <vt:lpstr>Contract By Signing</vt:lpstr>
      <vt:lpstr>PowerPoint Presentation</vt:lpstr>
      <vt:lpstr>Incorporation of Terms</vt:lpstr>
      <vt:lpstr>Incorporation of Terms</vt:lpstr>
      <vt:lpstr>Incorporation of Terms</vt:lpstr>
      <vt:lpstr>Incorporation of Terms</vt:lpstr>
      <vt:lpstr>Incorporation of Terms</vt:lpstr>
      <vt:lpstr>Incorporation of Terms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Gohel</dc:creator>
  <cp:lastModifiedBy>Jay Gohel</cp:lastModifiedBy>
  <cp:revision>45</cp:revision>
  <dcterms:created xsi:type="dcterms:W3CDTF">2022-09-18T07:20:23Z</dcterms:created>
  <dcterms:modified xsi:type="dcterms:W3CDTF">2022-09-20T04:48:10Z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