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 id="2147483673" r:id="rId2"/>
    <p:sldMasterId id="2147483648" r:id="rId3"/>
  </p:sldMasterIdLst>
  <p:notesMasterIdLst>
    <p:notesMasterId r:id="rId43"/>
  </p:notesMasterIdLst>
  <p:sldIdLst>
    <p:sldId id="264" r:id="rId4"/>
    <p:sldId id="265" r:id="rId5"/>
    <p:sldId id="266" r:id="rId6"/>
    <p:sldId id="267" r:id="rId7"/>
    <p:sldId id="283" r:id="rId8"/>
    <p:sldId id="268" r:id="rId9"/>
    <p:sldId id="270" r:id="rId10"/>
    <p:sldId id="271" r:id="rId11"/>
    <p:sldId id="291" r:id="rId12"/>
    <p:sldId id="292" r:id="rId13"/>
    <p:sldId id="293" r:id="rId14"/>
    <p:sldId id="313" r:id="rId15"/>
    <p:sldId id="294" r:id="rId16"/>
    <p:sldId id="290" r:id="rId17"/>
    <p:sldId id="295" r:id="rId18"/>
    <p:sldId id="296" r:id="rId19"/>
    <p:sldId id="297" r:id="rId20"/>
    <p:sldId id="299" r:id="rId21"/>
    <p:sldId id="300" r:id="rId22"/>
    <p:sldId id="301" r:id="rId23"/>
    <p:sldId id="302" r:id="rId24"/>
    <p:sldId id="303" r:id="rId25"/>
    <p:sldId id="304" r:id="rId26"/>
    <p:sldId id="305" r:id="rId27"/>
    <p:sldId id="257" r:id="rId28"/>
    <p:sldId id="258" r:id="rId29"/>
    <p:sldId id="307" r:id="rId30"/>
    <p:sldId id="316" r:id="rId31"/>
    <p:sldId id="309" r:id="rId32"/>
    <p:sldId id="259" r:id="rId33"/>
    <p:sldId id="317" r:id="rId34"/>
    <p:sldId id="260" r:id="rId35"/>
    <p:sldId id="318" r:id="rId36"/>
    <p:sldId id="261" r:id="rId37"/>
    <p:sldId id="319" r:id="rId38"/>
    <p:sldId id="312" r:id="rId39"/>
    <p:sldId id="287" r:id="rId40"/>
    <p:sldId id="286" r:id="rId41"/>
    <p:sldId id="28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249" autoAdjust="0"/>
  </p:normalViewPr>
  <p:slideViewPr>
    <p:cSldViewPr snapToGrid="0">
      <p:cViewPr varScale="1">
        <p:scale>
          <a:sx n="68" d="100"/>
          <a:sy n="68" d="100"/>
        </p:scale>
        <p:origin x="82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s>
</file>

<file path=ppt/diagrams/_rels/data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ata13.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60.png"/><Relationship Id="rId7" Type="http://schemas.openxmlformats.org/officeDocument/2006/relationships/image" Target="../media/image64.png"/><Relationship Id="rId12" Type="http://schemas.openxmlformats.org/officeDocument/2006/relationships/image" Target="../media/image69.svg"/><Relationship Id="rId2" Type="http://schemas.openxmlformats.org/officeDocument/2006/relationships/image" Target="../media/image59.svg"/><Relationship Id="rId1" Type="http://schemas.openxmlformats.org/officeDocument/2006/relationships/image" Target="../media/image58.png"/><Relationship Id="rId6" Type="http://schemas.openxmlformats.org/officeDocument/2006/relationships/image" Target="../media/image63.sv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67.svg"/><Relationship Id="rId4" Type="http://schemas.openxmlformats.org/officeDocument/2006/relationships/image" Target="../media/image61.svg"/><Relationship Id="rId9" Type="http://schemas.openxmlformats.org/officeDocument/2006/relationships/image" Target="../media/image66.png"/></Relationships>
</file>

<file path=ppt/diagrams/_rels/data2.xml.rels><?xml version="1.0" encoding="UTF-8" standalone="yes"?>
<Relationships xmlns="http://schemas.openxmlformats.org/package/2006/relationships"><Relationship Id="rId1" Type="http://schemas.openxmlformats.org/officeDocument/2006/relationships/hyperlink" Target="https://www.investopedia.com/terms/f/franchisee.asp" TargetMode="External"/></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6.xml.rels><?xml version="1.0" encoding="UTF-8" standalone="yes"?>
<Relationships xmlns="http://schemas.openxmlformats.org/package/2006/relationships"><Relationship Id="rId3" Type="http://schemas.openxmlformats.org/officeDocument/2006/relationships/hyperlink" Target="https://www.techtransfer.nih.gov/resources#LAP" TargetMode="External"/><Relationship Id="rId7" Type="http://schemas.openxmlformats.org/officeDocument/2006/relationships/hyperlink" Target="https://www.techtransfer.nih.gov/resources#ROY" TargetMode="External"/><Relationship Id="rId2" Type="http://schemas.openxmlformats.org/officeDocument/2006/relationships/hyperlink" Target="https://www.techtransfer.nih.gov/resources#EIR" TargetMode="External"/><Relationship Id="rId1" Type="http://schemas.openxmlformats.org/officeDocument/2006/relationships/hyperlink" Target="https://www.techtransfer.nih.gov/resources" TargetMode="External"/><Relationship Id="rId6" Type="http://schemas.openxmlformats.org/officeDocument/2006/relationships/hyperlink" Target="https://www.techtransfer.nih.gov/resources#MTACTA" TargetMode="External"/><Relationship Id="rId5" Type="http://schemas.openxmlformats.org/officeDocument/2006/relationships/hyperlink" Target="https://www.techtransfer.nih.gov/resources#SUMLA" TargetMode="External"/><Relationship Id="rId4" Type="http://schemas.openxmlformats.org/officeDocument/2006/relationships/hyperlink" Target="https://www.techtransfer.nih.gov/resources#MLA" TargetMode="External"/></Relationships>
</file>

<file path=ppt/diagrams/_rels/data9.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60.png"/><Relationship Id="rId7" Type="http://schemas.openxmlformats.org/officeDocument/2006/relationships/image" Target="../media/image64.png"/><Relationship Id="rId12" Type="http://schemas.openxmlformats.org/officeDocument/2006/relationships/image" Target="../media/image69.svg"/><Relationship Id="rId2" Type="http://schemas.openxmlformats.org/officeDocument/2006/relationships/image" Target="../media/image59.svg"/><Relationship Id="rId1" Type="http://schemas.openxmlformats.org/officeDocument/2006/relationships/image" Target="../media/image58.png"/><Relationship Id="rId6" Type="http://schemas.openxmlformats.org/officeDocument/2006/relationships/image" Target="../media/image63.sv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67.svg"/><Relationship Id="rId4" Type="http://schemas.openxmlformats.org/officeDocument/2006/relationships/image" Target="../media/image61.svg"/><Relationship Id="rId9" Type="http://schemas.openxmlformats.org/officeDocument/2006/relationships/image" Target="../media/image66.png"/></Relationships>
</file>

<file path=ppt/diagrams/_rels/drawing2.xml.rels><?xml version="1.0" encoding="UTF-8" standalone="yes"?>
<Relationships xmlns="http://schemas.openxmlformats.org/package/2006/relationships"><Relationship Id="rId1" Type="http://schemas.openxmlformats.org/officeDocument/2006/relationships/hyperlink" Target="https://www.investopedia.com/terms/f/franchisee.asp" TargetMode="External"/></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6.xml.rels><?xml version="1.0" encoding="UTF-8" standalone="yes"?>
<Relationships xmlns="http://schemas.openxmlformats.org/package/2006/relationships"><Relationship Id="rId3" Type="http://schemas.openxmlformats.org/officeDocument/2006/relationships/hyperlink" Target="https://www.techtransfer.nih.gov/resources#LAP" TargetMode="External"/><Relationship Id="rId7" Type="http://schemas.openxmlformats.org/officeDocument/2006/relationships/hyperlink" Target="https://www.techtransfer.nih.gov/resources#ROY" TargetMode="External"/><Relationship Id="rId2" Type="http://schemas.openxmlformats.org/officeDocument/2006/relationships/hyperlink" Target="https://www.techtransfer.nih.gov/resources#EIR" TargetMode="External"/><Relationship Id="rId1" Type="http://schemas.openxmlformats.org/officeDocument/2006/relationships/hyperlink" Target="https://www.techtransfer.nih.gov/resources" TargetMode="External"/><Relationship Id="rId6" Type="http://schemas.openxmlformats.org/officeDocument/2006/relationships/hyperlink" Target="https://www.techtransfer.nih.gov/resources#MTACTA" TargetMode="External"/><Relationship Id="rId5" Type="http://schemas.openxmlformats.org/officeDocument/2006/relationships/hyperlink" Target="https://www.techtransfer.nih.gov/resources#SUMLA" TargetMode="External"/><Relationship Id="rId4" Type="http://schemas.openxmlformats.org/officeDocument/2006/relationships/hyperlink" Target="https://www.techtransfer.nih.gov/resources#MLA" TargetMode="External"/></Relationships>
</file>

<file path=ppt/diagrams/_rels/drawing9.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B5FB45-7604-4BCA-95B4-786FFA6315F1}" type="doc">
      <dgm:prSet loTypeId="urn:microsoft.com/office/officeart/2008/layout/LinedList" loCatId="list" qsTypeId="urn:microsoft.com/office/officeart/2005/8/quickstyle/simple4" qsCatId="simple" csTypeId="urn:microsoft.com/office/officeart/2005/8/colors/accent3_2" csCatId="accent3" phldr="1"/>
      <dgm:spPr/>
      <dgm:t>
        <a:bodyPr/>
        <a:lstStyle/>
        <a:p>
          <a:endParaRPr lang="en-US"/>
        </a:p>
      </dgm:t>
    </dgm:pt>
    <dgm:pt modelId="{5797DF45-E999-48F1-BDD9-F022E0505099}">
      <dgm:prSet custT="1"/>
      <dgm:spPr/>
      <dgm:t>
        <a:bodyPr anchor="ctr"/>
        <a:lstStyle/>
        <a:p>
          <a:pPr algn="l">
            <a:lnSpc>
              <a:spcPct val="100000"/>
            </a:lnSpc>
          </a:pPr>
          <a:endParaRPr lang="en-US" sz="2400" b="0" i="0" dirty="0"/>
        </a:p>
        <a:p>
          <a:pPr algn="l">
            <a:lnSpc>
              <a:spcPct val="90000"/>
            </a:lnSpc>
          </a:pPr>
          <a:endParaRPr lang="en-US" sz="2400" b="0" i="0" dirty="0"/>
        </a:p>
        <a:p>
          <a:pPr algn="l">
            <a:lnSpc>
              <a:spcPct val="90000"/>
            </a:lnSpc>
          </a:pPr>
          <a:endParaRPr lang="en-US" sz="2400" dirty="0"/>
        </a:p>
      </dgm:t>
    </dgm:pt>
    <dgm:pt modelId="{8A5E8DA4-D2E3-48F6-B31A-2CE7CD9C5095}" type="parTrans" cxnId="{3A5B04CA-D612-4790-AA4B-F35167944F10}">
      <dgm:prSet/>
      <dgm:spPr/>
      <dgm:t>
        <a:bodyPr/>
        <a:lstStyle/>
        <a:p>
          <a:endParaRPr lang="en-US" sz="1100"/>
        </a:p>
      </dgm:t>
    </dgm:pt>
    <dgm:pt modelId="{0FD07EB6-52AE-4C2E-9B3B-1B7A9E579E21}" type="sibTrans" cxnId="{3A5B04CA-D612-4790-AA4B-F35167944F10}">
      <dgm:prSet/>
      <dgm:spPr/>
      <dgm:t>
        <a:bodyPr/>
        <a:lstStyle/>
        <a:p>
          <a:endParaRPr lang="en-US"/>
        </a:p>
      </dgm:t>
    </dgm:pt>
    <dgm:pt modelId="{2DD9755F-8AFA-4518-829C-B266927657E5}">
      <dgm:prSet custT="1"/>
      <dgm:spPr/>
      <dgm:t>
        <a:bodyPr/>
        <a:lstStyle/>
        <a:p>
          <a:endParaRPr lang="en-US" sz="2400" dirty="0"/>
        </a:p>
      </dgm:t>
    </dgm:pt>
    <dgm:pt modelId="{DF5A67C9-99DA-4F38-9AC9-46D368FBC688}" type="parTrans" cxnId="{47DC9507-BCB5-4A71-B6A0-E1F0EEBEEC00}">
      <dgm:prSet/>
      <dgm:spPr/>
      <dgm:t>
        <a:bodyPr/>
        <a:lstStyle/>
        <a:p>
          <a:endParaRPr lang="en-US" sz="1100"/>
        </a:p>
      </dgm:t>
    </dgm:pt>
    <dgm:pt modelId="{B16B25B7-93B9-4540-9848-81AB585D6906}" type="sibTrans" cxnId="{47DC9507-BCB5-4A71-B6A0-E1F0EEBEEC00}">
      <dgm:prSet/>
      <dgm:spPr/>
      <dgm:t>
        <a:bodyPr/>
        <a:lstStyle/>
        <a:p>
          <a:endParaRPr lang="en-US"/>
        </a:p>
      </dgm:t>
    </dgm:pt>
    <dgm:pt modelId="{582BC3DA-B694-4BC7-B9D6-8A231EF17649}" type="pres">
      <dgm:prSet presAssocID="{25B5FB45-7604-4BCA-95B4-786FFA6315F1}" presName="vert0" presStyleCnt="0">
        <dgm:presLayoutVars>
          <dgm:dir/>
          <dgm:animOne val="branch"/>
          <dgm:animLvl val="lvl"/>
        </dgm:presLayoutVars>
      </dgm:prSet>
      <dgm:spPr/>
    </dgm:pt>
    <dgm:pt modelId="{6CF36731-E8DF-4BCD-8145-810B6F304CDB}" type="pres">
      <dgm:prSet presAssocID="{5797DF45-E999-48F1-BDD9-F022E0505099}" presName="thickLine" presStyleLbl="alignNode1" presStyleIdx="0" presStyleCnt="2"/>
      <dgm:spPr/>
    </dgm:pt>
    <dgm:pt modelId="{484A9BF8-0DDF-4940-8D13-8291B1B6881C}" type="pres">
      <dgm:prSet presAssocID="{5797DF45-E999-48F1-BDD9-F022E0505099}" presName="horz1" presStyleCnt="0"/>
      <dgm:spPr/>
    </dgm:pt>
    <dgm:pt modelId="{5F6CF49E-D0A0-428E-8533-4AA2619DC524}" type="pres">
      <dgm:prSet presAssocID="{5797DF45-E999-48F1-BDD9-F022E0505099}" presName="tx1" presStyleLbl="revTx" presStyleIdx="0" presStyleCnt="2" custLinFactNeighborY="9429"/>
      <dgm:spPr/>
    </dgm:pt>
    <dgm:pt modelId="{F014D474-AB98-4679-91DF-68ABEBE66901}" type="pres">
      <dgm:prSet presAssocID="{5797DF45-E999-48F1-BDD9-F022E0505099}" presName="vert1" presStyleCnt="0"/>
      <dgm:spPr/>
    </dgm:pt>
    <dgm:pt modelId="{E4A6DA56-3266-4D59-9FD4-18BCA6FFEABD}" type="pres">
      <dgm:prSet presAssocID="{2DD9755F-8AFA-4518-829C-B266927657E5}" presName="thickLine" presStyleLbl="alignNode1" presStyleIdx="1" presStyleCnt="2"/>
      <dgm:spPr/>
    </dgm:pt>
    <dgm:pt modelId="{84D07A39-1799-4B5E-B8BF-DD6FB9125B15}" type="pres">
      <dgm:prSet presAssocID="{2DD9755F-8AFA-4518-829C-B266927657E5}" presName="horz1" presStyleCnt="0"/>
      <dgm:spPr/>
    </dgm:pt>
    <dgm:pt modelId="{43A335A7-585B-40FD-9175-2B1590761062}" type="pres">
      <dgm:prSet presAssocID="{2DD9755F-8AFA-4518-829C-B266927657E5}" presName="tx1" presStyleLbl="revTx" presStyleIdx="1" presStyleCnt="2" custLinFactNeighborY="-49028"/>
      <dgm:spPr/>
    </dgm:pt>
    <dgm:pt modelId="{6181258F-CFA1-499E-9949-21BB8A13F9A4}" type="pres">
      <dgm:prSet presAssocID="{2DD9755F-8AFA-4518-829C-B266927657E5}" presName="vert1" presStyleCnt="0"/>
      <dgm:spPr/>
    </dgm:pt>
  </dgm:ptLst>
  <dgm:cxnLst>
    <dgm:cxn modelId="{47DC9507-BCB5-4A71-B6A0-E1F0EEBEEC00}" srcId="{25B5FB45-7604-4BCA-95B4-786FFA6315F1}" destId="{2DD9755F-8AFA-4518-829C-B266927657E5}" srcOrd="1" destOrd="0" parTransId="{DF5A67C9-99DA-4F38-9AC9-46D368FBC688}" sibTransId="{B16B25B7-93B9-4540-9848-81AB585D6906}"/>
    <dgm:cxn modelId="{534EA32F-26A6-4E5E-814B-265E9FA0447F}" type="presOf" srcId="{5797DF45-E999-48F1-BDD9-F022E0505099}" destId="{5F6CF49E-D0A0-428E-8533-4AA2619DC524}" srcOrd="0" destOrd="0" presId="urn:microsoft.com/office/officeart/2008/layout/LinedList"/>
    <dgm:cxn modelId="{3A5B04CA-D612-4790-AA4B-F35167944F10}" srcId="{25B5FB45-7604-4BCA-95B4-786FFA6315F1}" destId="{5797DF45-E999-48F1-BDD9-F022E0505099}" srcOrd="0" destOrd="0" parTransId="{8A5E8DA4-D2E3-48F6-B31A-2CE7CD9C5095}" sibTransId="{0FD07EB6-52AE-4C2E-9B3B-1B7A9E579E21}"/>
    <dgm:cxn modelId="{BD7A8CD8-7E99-43F9-8654-432367F6319C}" type="presOf" srcId="{2DD9755F-8AFA-4518-829C-B266927657E5}" destId="{43A335A7-585B-40FD-9175-2B1590761062}" srcOrd="0" destOrd="0" presId="urn:microsoft.com/office/officeart/2008/layout/LinedList"/>
    <dgm:cxn modelId="{3DC769F7-564D-47B2-BCF8-054C7EECA56C}" type="presOf" srcId="{25B5FB45-7604-4BCA-95B4-786FFA6315F1}" destId="{582BC3DA-B694-4BC7-B9D6-8A231EF17649}" srcOrd="0" destOrd="0" presId="urn:microsoft.com/office/officeart/2008/layout/LinedList"/>
    <dgm:cxn modelId="{6BC76D90-EAC3-4BFA-9CCB-7AD46E3752E4}" type="presParOf" srcId="{582BC3DA-B694-4BC7-B9D6-8A231EF17649}" destId="{6CF36731-E8DF-4BCD-8145-810B6F304CDB}" srcOrd="0" destOrd="0" presId="urn:microsoft.com/office/officeart/2008/layout/LinedList"/>
    <dgm:cxn modelId="{85B9DF18-6C24-4B5D-B406-99D358967DB8}" type="presParOf" srcId="{582BC3DA-B694-4BC7-B9D6-8A231EF17649}" destId="{484A9BF8-0DDF-4940-8D13-8291B1B6881C}" srcOrd="1" destOrd="0" presId="urn:microsoft.com/office/officeart/2008/layout/LinedList"/>
    <dgm:cxn modelId="{AD9F0147-BFE2-4AAA-9632-28FFCB15D439}" type="presParOf" srcId="{484A9BF8-0DDF-4940-8D13-8291B1B6881C}" destId="{5F6CF49E-D0A0-428E-8533-4AA2619DC524}" srcOrd="0" destOrd="0" presId="urn:microsoft.com/office/officeart/2008/layout/LinedList"/>
    <dgm:cxn modelId="{71C1D06B-DE5F-4C32-AAF8-60B0FD516FEF}" type="presParOf" srcId="{484A9BF8-0DDF-4940-8D13-8291B1B6881C}" destId="{F014D474-AB98-4679-91DF-68ABEBE66901}" srcOrd="1" destOrd="0" presId="urn:microsoft.com/office/officeart/2008/layout/LinedList"/>
    <dgm:cxn modelId="{8066DE0A-D765-432B-BE87-7F4DC0F1835E}" type="presParOf" srcId="{582BC3DA-B694-4BC7-B9D6-8A231EF17649}" destId="{E4A6DA56-3266-4D59-9FD4-18BCA6FFEABD}" srcOrd="2" destOrd="0" presId="urn:microsoft.com/office/officeart/2008/layout/LinedList"/>
    <dgm:cxn modelId="{7637361A-E498-482D-AF6F-E9A409B702F4}" type="presParOf" srcId="{582BC3DA-B694-4BC7-B9D6-8A231EF17649}" destId="{84D07A39-1799-4B5E-B8BF-DD6FB9125B15}" srcOrd="3" destOrd="0" presId="urn:microsoft.com/office/officeart/2008/layout/LinedList"/>
    <dgm:cxn modelId="{0DB6934B-1AD5-4D48-8B49-36F7FA340A1E}" type="presParOf" srcId="{84D07A39-1799-4B5E-B8BF-DD6FB9125B15}" destId="{43A335A7-585B-40FD-9175-2B1590761062}" srcOrd="0" destOrd="0" presId="urn:microsoft.com/office/officeart/2008/layout/LinedList"/>
    <dgm:cxn modelId="{F64868D8-CA4C-4F50-BDF3-25056BDAB90B}" type="presParOf" srcId="{84D07A39-1799-4B5E-B8BF-DD6FB9125B15}" destId="{6181258F-CFA1-499E-9949-21BB8A13F9A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F772B76-C974-4AFB-9B70-9CE0E2D0D5CC}"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93253A2E-896A-4DD3-9DEF-8B253CD1A48F}">
      <dgm:prSet/>
      <dgm:spPr/>
      <dgm:t>
        <a:bodyPr/>
        <a:lstStyle/>
        <a:p>
          <a:r>
            <a:rPr lang="en-US" b="1" dirty="0"/>
            <a:t>Risk of IP theft</a:t>
          </a:r>
          <a:endParaRPr lang="en-US" dirty="0"/>
        </a:p>
      </dgm:t>
    </dgm:pt>
    <dgm:pt modelId="{907FB405-4B5E-4790-B966-B13A6C1A3610}" type="parTrans" cxnId="{9A83AF49-0421-40B6-B4F1-5B756CBBA064}">
      <dgm:prSet/>
      <dgm:spPr/>
      <dgm:t>
        <a:bodyPr/>
        <a:lstStyle/>
        <a:p>
          <a:endParaRPr lang="en-US"/>
        </a:p>
      </dgm:t>
    </dgm:pt>
    <dgm:pt modelId="{7A9294A8-3630-4A88-A991-0D9FE756BDD8}" type="sibTrans" cxnId="{9A83AF49-0421-40B6-B4F1-5B756CBBA064}">
      <dgm:prSet/>
      <dgm:spPr/>
      <dgm:t>
        <a:bodyPr/>
        <a:lstStyle/>
        <a:p>
          <a:endParaRPr lang="en-US"/>
        </a:p>
      </dgm:t>
    </dgm:pt>
    <dgm:pt modelId="{D87246D5-DD5F-4603-B654-C800455F0CB0}">
      <dgm:prSet/>
      <dgm:spPr/>
      <dgm:t>
        <a:bodyPr/>
        <a:lstStyle/>
        <a:p>
          <a:r>
            <a:rPr lang="en-US" b="1" dirty="0"/>
            <a:t>No guarantee of revenue</a:t>
          </a:r>
          <a:endParaRPr lang="en-US" dirty="0"/>
        </a:p>
      </dgm:t>
    </dgm:pt>
    <dgm:pt modelId="{D0657533-59FD-4269-9B36-2A036DE7D8F4}" type="parTrans" cxnId="{052161CA-3EE3-40EF-816C-D1C713C36AB0}">
      <dgm:prSet/>
      <dgm:spPr/>
      <dgm:t>
        <a:bodyPr/>
        <a:lstStyle/>
        <a:p>
          <a:endParaRPr lang="en-US"/>
        </a:p>
      </dgm:t>
    </dgm:pt>
    <dgm:pt modelId="{75E3737C-81E2-4472-823D-043F928FF699}" type="sibTrans" cxnId="{052161CA-3EE3-40EF-816C-D1C713C36AB0}">
      <dgm:prSet/>
      <dgm:spPr/>
      <dgm:t>
        <a:bodyPr/>
        <a:lstStyle/>
        <a:p>
          <a:endParaRPr lang="en-US"/>
        </a:p>
      </dgm:t>
    </dgm:pt>
    <dgm:pt modelId="{CED4429C-EF72-4624-B2AA-6C7D1D7A72B0}">
      <dgm:prSet/>
      <dgm:spPr/>
      <dgm:t>
        <a:bodyPr/>
        <a:lstStyle/>
        <a:p>
          <a:r>
            <a:rPr lang="en-US" b="1" dirty="0"/>
            <a:t>Unintended competition</a:t>
          </a:r>
          <a:endParaRPr lang="en-US" dirty="0"/>
        </a:p>
      </dgm:t>
    </dgm:pt>
    <dgm:pt modelId="{955D2E52-43AA-4F44-BF35-BA3C3A4AA486}" type="parTrans" cxnId="{202D8B8D-9538-41DB-84E6-0100751AE530}">
      <dgm:prSet/>
      <dgm:spPr/>
      <dgm:t>
        <a:bodyPr/>
        <a:lstStyle/>
        <a:p>
          <a:endParaRPr lang="en-US"/>
        </a:p>
      </dgm:t>
    </dgm:pt>
    <dgm:pt modelId="{162CC803-CA30-4AAE-BED9-420B1C826BDC}" type="sibTrans" cxnId="{202D8B8D-9538-41DB-84E6-0100751AE530}">
      <dgm:prSet/>
      <dgm:spPr/>
      <dgm:t>
        <a:bodyPr/>
        <a:lstStyle/>
        <a:p>
          <a:endParaRPr lang="en-US"/>
        </a:p>
      </dgm:t>
    </dgm:pt>
    <dgm:pt modelId="{669FE7BF-03EF-4246-85E0-23419CB783C1}">
      <dgm:prSet/>
      <dgm:spPr/>
      <dgm:t>
        <a:bodyPr/>
        <a:lstStyle/>
        <a:p>
          <a:r>
            <a:rPr lang="en-US" b="1" dirty="0"/>
            <a:t>Risk of diminished reputation</a:t>
          </a:r>
          <a:endParaRPr lang="en-US" dirty="0"/>
        </a:p>
      </dgm:t>
    </dgm:pt>
    <dgm:pt modelId="{A72FEEE7-C368-4A76-819F-53F5F5AE4483}" type="parTrans" cxnId="{5237A07F-2474-437B-BDD5-FD4A3B52947F}">
      <dgm:prSet/>
      <dgm:spPr/>
      <dgm:t>
        <a:bodyPr/>
        <a:lstStyle/>
        <a:p>
          <a:endParaRPr lang="en-US"/>
        </a:p>
      </dgm:t>
    </dgm:pt>
    <dgm:pt modelId="{A6605080-7FF4-4763-8A32-EDCB3BDE5DEF}" type="sibTrans" cxnId="{5237A07F-2474-437B-BDD5-FD4A3B52947F}">
      <dgm:prSet/>
      <dgm:spPr/>
      <dgm:t>
        <a:bodyPr/>
        <a:lstStyle/>
        <a:p>
          <a:endParaRPr lang="en-US"/>
        </a:p>
      </dgm:t>
    </dgm:pt>
    <dgm:pt modelId="{4A3D218A-1435-4FD8-BF3A-BB79E202C544}">
      <dgm:prSet/>
      <dgm:spPr/>
      <dgm:t>
        <a:bodyPr/>
        <a:lstStyle/>
        <a:p>
          <a:r>
            <a:rPr lang="en-US" b="1" dirty="0"/>
            <a:t>Potential conflicts</a:t>
          </a:r>
          <a:endParaRPr lang="en-US" dirty="0"/>
        </a:p>
      </dgm:t>
    </dgm:pt>
    <dgm:pt modelId="{F1E2AC06-4748-46CA-A9BB-83EB71131A42}" type="parTrans" cxnId="{5B043365-8084-4551-8512-D2E862596F37}">
      <dgm:prSet/>
      <dgm:spPr/>
      <dgm:t>
        <a:bodyPr/>
        <a:lstStyle/>
        <a:p>
          <a:endParaRPr lang="en-US"/>
        </a:p>
      </dgm:t>
    </dgm:pt>
    <dgm:pt modelId="{C119AC20-CF75-485D-A6E0-26DD6AC8AD03}" type="sibTrans" cxnId="{5B043365-8084-4551-8512-D2E862596F37}">
      <dgm:prSet/>
      <dgm:spPr/>
      <dgm:t>
        <a:bodyPr/>
        <a:lstStyle/>
        <a:p>
          <a:endParaRPr lang="en-US"/>
        </a:p>
      </dgm:t>
    </dgm:pt>
    <dgm:pt modelId="{FC5EF70B-6D62-4439-96CF-4F2E255E4C28}" type="pres">
      <dgm:prSet presAssocID="{CF772B76-C974-4AFB-9B70-9CE0E2D0D5CC}" presName="diagram" presStyleCnt="0">
        <dgm:presLayoutVars>
          <dgm:dir/>
          <dgm:resizeHandles val="exact"/>
        </dgm:presLayoutVars>
      </dgm:prSet>
      <dgm:spPr/>
    </dgm:pt>
    <dgm:pt modelId="{F55177BC-6FF4-4BC4-A054-FD226CDADC72}" type="pres">
      <dgm:prSet presAssocID="{93253A2E-896A-4DD3-9DEF-8B253CD1A48F}" presName="node" presStyleLbl="node1" presStyleIdx="0" presStyleCnt="5">
        <dgm:presLayoutVars>
          <dgm:bulletEnabled val="1"/>
        </dgm:presLayoutVars>
      </dgm:prSet>
      <dgm:spPr/>
    </dgm:pt>
    <dgm:pt modelId="{0659CBE4-90FC-4604-B908-B30599AB9B6E}" type="pres">
      <dgm:prSet presAssocID="{7A9294A8-3630-4A88-A991-0D9FE756BDD8}" presName="sibTrans" presStyleCnt="0"/>
      <dgm:spPr/>
    </dgm:pt>
    <dgm:pt modelId="{C463B2C2-BD99-4F53-8A97-B64F94ECE6CD}" type="pres">
      <dgm:prSet presAssocID="{D87246D5-DD5F-4603-B654-C800455F0CB0}" presName="node" presStyleLbl="node1" presStyleIdx="1" presStyleCnt="5">
        <dgm:presLayoutVars>
          <dgm:bulletEnabled val="1"/>
        </dgm:presLayoutVars>
      </dgm:prSet>
      <dgm:spPr/>
    </dgm:pt>
    <dgm:pt modelId="{49A21695-0164-4691-B79C-881E38A5565E}" type="pres">
      <dgm:prSet presAssocID="{75E3737C-81E2-4472-823D-043F928FF699}" presName="sibTrans" presStyleCnt="0"/>
      <dgm:spPr/>
    </dgm:pt>
    <dgm:pt modelId="{81F1F509-F91C-4DAD-998D-673DBBE43412}" type="pres">
      <dgm:prSet presAssocID="{CED4429C-EF72-4624-B2AA-6C7D1D7A72B0}" presName="node" presStyleLbl="node1" presStyleIdx="2" presStyleCnt="5">
        <dgm:presLayoutVars>
          <dgm:bulletEnabled val="1"/>
        </dgm:presLayoutVars>
      </dgm:prSet>
      <dgm:spPr/>
    </dgm:pt>
    <dgm:pt modelId="{4848A0C4-8601-4E24-855A-61D81E299ECE}" type="pres">
      <dgm:prSet presAssocID="{162CC803-CA30-4AAE-BED9-420B1C826BDC}" presName="sibTrans" presStyleCnt="0"/>
      <dgm:spPr/>
    </dgm:pt>
    <dgm:pt modelId="{0E98041C-BAC1-43E4-9307-5EC1F1E00022}" type="pres">
      <dgm:prSet presAssocID="{669FE7BF-03EF-4246-85E0-23419CB783C1}" presName="node" presStyleLbl="node1" presStyleIdx="3" presStyleCnt="5">
        <dgm:presLayoutVars>
          <dgm:bulletEnabled val="1"/>
        </dgm:presLayoutVars>
      </dgm:prSet>
      <dgm:spPr/>
    </dgm:pt>
    <dgm:pt modelId="{34855E41-D390-432C-A155-DC59FA2803B0}" type="pres">
      <dgm:prSet presAssocID="{A6605080-7FF4-4763-8A32-EDCB3BDE5DEF}" presName="sibTrans" presStyleCnt="0"/>
      <dgm:spPr/>
    </dgm:pt>
    <dgm:pt modelId="{FD7CB383-18DC-4F1A-A27B-2F24E19460F8}" type="pres">
      <dgm:prSet presAssocID="{4A3D218A-1435-4FD8-BF3A-BB79E202C544}" presName="node" presStyleLbl="node1" presStyleIdx="4" presStyleCnt="5">
        <dgm:presLayoutVars>
          <dgm:bulletEnabled val="1"/>
        </dgm:presLayoutVars>
      </dgm:prSet>
      <dgm:spPr/>
    </dgm:pt>
  </dgm:ptLst>
  <dgm:cxnLst>
    <dgm:cxn modelId="{B398262A-4B94-4047-84AE-49DAC2B6F7E7}" type="presOf" srcId="{CF772B76-C974-4AFB-9B70-9CE0E2D0D5CC}" destId="{FC5EF70B-6D62-4439-96CF-4F2E255E4C28}" srcOrd="0" destOrd="0" presId="urn:microsoft.com/office/officeart/2005/8/layout/default"/>
    <dgm:cxn modelId="{8A01E262-F8CC-4A8A-8A3F-577344C8C8DE}" type="presOf" srcId="{93253A2E-896A-4DD3-9DEF-8B253CD1A48F}" destId="{F55177BC-6FF4-4BC4-A054-FD226CDADC72}" srcOrd="0" destOrd="0" presId="urn:microsoft.com/office/officeart/2005/8/layout/default"/>
    <dgm:cxn modelId="{5B043365-8084-4551-8512-D2E862596F37}" srcId="{CF772B76-C974-4AFB-9B70-9CE0E2D0D5CC}" destId="{4A3D218A-1435-4FD8-BF3A-BB79E202C544}" srcOrd="4" destOrd="0" parTransId="{F1E2AC06-4748-46CA-A9BB-83EB71131A42}" sibTransId="{C119AC20-CF75-485D-A6E0-26DD6AC8AD03}"/>
    <dgm:cxn modelId="{9A83AF49-0421-40B6-B4F1-5B756CBBA064}" srcId="{CF772B76-C974-4AFB-9B70-9CE0E2D0D5CC}" destId="{93253A2E-896A-4DD3-9DEF-8B253CD1A48F}" srcOrd="0" destOrd="0" parTransId="{907FB405-4B5E-4790-B966-B13A6C1A3610}" sibTransId="{7A9294A8-3630-4A88-A991-0D9FE756BDD8}"/>
    <dgm:cxn modelId="{5237A07F-2474-437B-BDD5-FD4A3B52947F}" srcId="{CF772B76-C974-4AFB-9B70-9CE0E2D0D5CC}" destId="{669FE7BF-03EF-4246-85E0-23419CB783C1}" srcOrd="3" destOrd="0" parTransId="{A72FEEE7-C368-4A76-819F-53F5F5AE4483}" sibTransId="{A6605080-7FF4-4763-8A32-EDCB3BDE5DEF}"/>
    <dgm:cxn modelId="{202D8B8D-9538-41DB-84E6-0100751AE530}" srcId="{CF772B76-C974-4AFB-9B70-9CE0E2D0D5CC}" destId="{CED4429C-EF72-4624-B2AA-6C7D1D7A72B0}" srcOrd="2" destOrd="0" parTransId="{955D2E52-43AA-4F44-BF35-BA3C3A4AA486}" sibTransId="{162CC803-CA30-4AAE-BED9-420B1C826BDC}"/>
    <dgm:cxn modelId="{1F7E2EA9-7797-4AA5-A1EC-35381A622733}" type="presOf" srcId="{669FE7BF-03EF-4246-85E0-23419CB783C1}" destId="{0E98041C-BAC1-43E4-9307-5EC1F1E00022}" srcOrd="0" destOrd="0" presId="urn:microsoft.com/office/officeart/2005/8/layout/default"/>
    <dgm:cxn modelId="{052161CA-3EE3-40EF-816C-D1C713C36AB0}" srcId="{CF772B76-C974-4AFB-9B70-9CE0E2D0D5CC}" destId="{D87246D5-DD5F-4603-B654-C800455F0CB0}" srcOrd="1" destOrd="0" parTransId="{D0657533-59FD-4269-9B36-2A036DE7D8F4}" sibTransId="{75E3737C-81E2-4472-823D-043F928FF699}"/>
    <dgm:cxn modelId="{E8479BEF-A741-4193-A4C9-38FDBFECF70C}" type="presOf" srcId="{CED4429C-EF72-4624-B2AA-6C7D1D7A72B0}" destId="{81F1F509-F91C-4DAD-998D-673DBBE43412}" srcOrd="0" destOrd="0" presId="urn:microsoft.com/office/officeart/2005/8/layout/default"/>
    <dgm:cxn modelId="{4E299CEF-E327-4F44-8748-66169DDEFC88}" type="presOf" srcId="{D87246D5-DD5F-4603-B654-C800455F0CB0}" destId="{C463B2C2-BD99-4F53-8A97-B64F94ECE6CD}" srcOrd="0" destOrd="0" presId="urn:microsoft.com/office/officeart/2005/8/layout/default"/>
    <dgm:cxn modelId="{CBCF1AFA-349B-4FEA-97CD-571FCFFB2C98}" type="presOf" srcId="{4A3D218A-1435-4FD8-BF3A-BB79E202C544}" destId="{FD7CB383-18DC-4F1A-A27B-2F24E19460F8}" srcOrd="0" destOrd="0" presId="urn:microsoft.com/office/officeart/2005/8/layout/default"/>
    <dgm:cxn modelId="{ED87B7E6-1960-48DA-AEF3-6F68F3F8329E}" type="presParOf" srcId="{FC5EF70B-6D62-4439-96CF-4F2E255E4C28}" destId="{F55177BC-6FF4-4BC4-A054-FD226CDADC72}" srcOrd="0" destOrd="0" presId="urn:microsoft.com/office/officeart/2005/8/layout/default"/>
    <dgm:cxn modelId="{0A82A0DD-6859-4ABA-891C-7EA4E22AC6AB}" type="presParOf" srcId="{FC5EF70B-6D62-4439-96CF-4F2E255E4C28}" destId="{0659CBE4-90FC-4604-B908-B30599AB9B6E}" srcOrd="1" destOrd="0" presId="urn:microsoft.com/office/officeart/2005/8/layout/default"/>
    <dgm:cxn modelId="{933B3708-8B40-4017-BE64-E1AA15483A64}" type="presParOf" srcId="{FC5EF70B-6D62-4439-96CF-4F2E255E4C28}" destId="{C463B2C2-BD99-4F53-8A97-B64F94ECE6CD}" srcOrd="2" destOrd="0" presId="urn:microsoft.com/office/officeart/2005/8/layout/default"/>
    <dgm:cxn modelId="{877BF0B2-7266-4245-84C9-9DD40C8E062B}" type="presParOf" srcId="{FC5EF70B-6D62-4439-96CF-4F2E255E4C28}" destId="{49A21695-0164-4691-B79C-881E38A5565E}" srcOrd="3" destOrd="0" presId="urn:microsoft.com/office/officeart/2005/8/layout/default"/>
    <dgm:cxn modelId="{E58C5733-C344-4BAF-8969-1F9CB653A8A3}" type="presParOf" srcId="{FC5EF70B-6D62-4439-96CF-4F2E255E4C28}" destId="{81F1F509-F91C-4DAD-998D-673DBBE43412}" srcOrd="4" destOrd="0" presId="urn:microsoft.com/office/officeart/2005/8/layout/default"/>
    <dgm:cxn modelId="{77057B08-A5D2-4989-943D-08A2C9BED03C}" type="presParOf" srcId="{FC5EF70B-6D62-4439-96CF-4F2E255E4C28}" destId="{4848A0C4-8601-4E24-855A-61D81E299ECE}" srcOrd="5" destOrd="0" presId="urn:microsoft.com/office/officeart/2005/8/layout/default"/>
    <dgm:cxn modelId="{5D63E6C1-ECC1-4CB5-BB17-E4179B67D805}" type="presParOf" srcId="{FC5EF70B-6D62-4439-96CF-4F2E255E4C28}" destId="{0E98041C-BAC1-43E4-9307-5EC1F1E00022}" srcOrd="6" destOrd="0" presId="urn:microsoft.com/office/officeart/2005/8/layout/default"/>
    <dgm:cxn modelId="{4F21139C-EFD8-4D69-A29E-01FA1DBF1634}" type="presParOf" srcId="{FC5EF70B-6D62-4439-96CF-4F2E255E4C28}" destId="{34855E41-D390-432C-A155-DC59FA2803B0}" srcOrd="7" destOrd="0" presId="urn:microsoft.com/office/officeart/2005/8/layout/default"/>
    <dgm:cxn modelId="{B8338377-9E6B-4A87-BEBF-6E1A67E594B2}" type="presParOf" srcId="{FC5EF70B-6D62-4439-96CF-4F2E255E4C28}" destId="{FD7CB383-18DC-4F1A-A27B-2F24E19460F8}"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0D9DF18-2E37-4A5D-A365-7BF957ECA92B}" type="doc">
      <dgm:prSet loTypeId="urn:microsoft.com/office/officeart/2005/8/layout/process5" loCatId="process" qsTypeId="urn:microsoft.com/office/officeart/2005/8/quickstyle/simple1" qsCatId="simple" csTypeId="urn:microsoft.com/office/officeart/2005/8/colors/colorful1" csCatId="colorful"/>
      <dgm:spPr/>
      <dgm:t>
        <a:bodyPr/>
        <a:lstStyle/>
        <a:p>
          <a:endParaRPr lang="en-US"/>
        </a:p>
      </dgm:t>
    </dgm:pt>
    <dgm:pt modelId="{AEEE0F19-00FB-4B29-ABF8-57F73C723C7F}">
      <dgm:prSet/>
      <dgm:spPr/>
      <dgm:t>
        <a:bodyPr/>
        <a:lstStyle/>
        <a:p>
          <a:r>
            <a:rPr lang="en-US" dirty="0"/>
            <a:t>Technology license</a:t>
          </a:r>
        </a:p>
      </dgm:t>
    </dgm:pt>
    <dgm:pt modelId="{DB33F597-7D7B-4503-8B0B-A1E409C9EF3E}" type="parTrans" cxnId="{004105A8-10CD-4BDE-805E-1193BED0388B}">
      <dgm:prSet/>
      <dgm:spPr/>
      <dgm:t>
        <a:bodyPr/>
        <a:lstStyle/>
        <a:p>
          <a:endParaRPr lang="en-US"/>
        </a:p>
      </dgm:t>
    </dgm:pt>
    <dgm:pt modelId="{9455B47F-52B2-4F9D-8B74-49385DDFC453}" type="sibTrans" cxnId="{004105A8-10CD-4BDE-805E-1193BED0388B}">
      <dgm:prSet/>
      <dgm:spPr/>
      <dgm:t>
        <a:bodyPr/>
        <a:lstStyle/>
        <a:p>
          <a:endParaRPr lang="en-US" dirty="0"/>
        </a:p>
      </dgm:t>
    </dgm:pt>
    <dgm:pt modelId="{2D1BF754-EC80-4496-845A-85FA5D5D6582}">
      <dgm:prSet/>
      <dgm:spPr/>
      <dgm:t>
        <a:bodyPr/>
        <a:lstStyle/>
        <a:p>
          <a:r>
            <a:rPr lang="en-US" dirty="0"/>
            <a:t>Joint venture license</a:t>
          </a:r>
        </a:p>
      </dgm:t>
    </dgm:pt>
    <dgm:pt modelId="{23F84A03-B312-49C5-B9A3-47B7407A4217}" type="parTrans" cxnId="{4DFECE39-9356-4B1D-A37D-BF79EF8C1C93}">
      <dgm:prSet/>
      <dgm:spPr/>
      <dgm:t>
        <a:bodyPr/>
        <a:lstStyle/>
        <a:p>
          <a:endParaRPr lang="en-US"/>
        </a:p>
      </dgm:t>
    </dgm:pt>
    <dgm:pt modelId="{A72A7F2D-75C9-434B-B139-E5EC06584638}" type="sibTrans" cxnId="{4DFECE39-9356-4B1D-A37D-BF79EF8C1C93}">
      <dgm:prSet/>
      <dgm:spPr/>
      <dgm:t>
        <a:bodyPr/>
        <a:lstStyle/>
        <a:p>
          <a:endParaRPr lang="en-US" dirty="0"/>
        </a:p>
      </dgm:t>
    </dgm:pt>
    <dgm:pt modelId="{5F09FC5C-7F12-4097-911A-99AE85314951}">
      <dgm:prSet/>
      <dgm:spPr/>
      <dgm:t>
        <a:bodyPr/>
        <a:lstStyle/>
        <a:p>
          <a:r>
            <a:rPr lang="en-US" dirty="0"/>
            <a:t>Franchising  &amp;  trademark license</a:t>
          </a:r>
        </a:p>
      </dgm:t>
    </dgm:pt>
    <dgm:pt modelId="{DD1D4F9A-2AE1-4C98-BB94-F1B0DD2A1227}" type="parTrans" cxnId="{714FF15D-E0C5-4940-90EA-9EE3DE08DEFB}">
      <dgm:prSet/>
      <dgm:spPr/>
      <dgm:t>
        <a:bodyPr/>
        <a:lstStyle/>
        <a:p>
          <a:endParaRPr lang="en-US"/>
        </a:p>
      </dgm:t>
    </dgm:pt>
    <dgm:pt modelId="{9F0E345B-812A-4EF5-93ED-79D51E2F9D45}" type="sibTrans" cxnId="{714FF15D-E0C5-4940-90EA-9EE3DE08DEFB}">
      <dgm:prSet/>
      <dgm:spPr/>
      <dgm:t>
        <a:bodyPr/>
        <a:lstStyle/>
        <a:p>
          <a:endParaRPr lang="en-US" dirty="0"/>
        </a:p>
      </dgm:t>
    </dgm:pt>
    <dgm:pt modelId="{3CAC39D5-29E4-48C2-9615-B05CE086D49A}">
      <dgm:prSet/>
      <dgm:spPr/>
      <dgm:t>
        <a:bodyPr/>
        <a:lstStyle/>
        <a:p>
          <a:r>
            <a:rPr lang="en-US" dirty="0"/>
            <a:t>Copyright license</a:t>
          </a:r>
        </a:p>
      </dgm:t>
    </dgm:pt>
    <dgm:pt modelId="{EC509906-9A8E-4498-A14D-7E5AA4667554}" type="parTrans" cxnId="{D4DD119A-C249-4EA4-BBBF-BE4141EDD7B6}">
      <dgm:prSet/>
      <dgm:spPr/>
      <dgm:t>
        <a:bodyPr/>
        <a:lstStyle/>
        <a:p>
          <a:endParaRPr lang="en-US"/>
        </a:p>
      </dgm:t>
    </dgm:pt>
    <dgm:pt modelId="{F1D8CF4B-E48D-436A-BA17-3155E0F124FE}" type="sibTrans" cxnId="{D4DD119A-C249-4EA4-BBBF-BE4141EDD7B6}">
      <dgm:prSet/>
      <dgm:spPr/>
      <dgm:t>
        <a:bodyPr/>
        <a:lstStyle/>
        <a:p>
          <a:endParaRPr lang="en-US"/>
        </a:p>
      </dgm:t>
    </dgm:pt>
    <dgm:pt modelId="{CC894277-D062-411D-B444-F128AA605DC2}" type="pres">
      <dgm:prSet presAssocID="{B0D9DF18-2E37-4A5D-A365-7BF957ECA92B}" presName="diagram" presStyleCnt="0">
        <dgm:presLayoutVars>
          <dgm:dir/>
          <dgm:resizeHandles val="exact"/>
        </dgm:presLayoutVars>
      </dgm:prSet>
      <dgm:spPr/>
    </dgm:pt>
    <dgm:pt modelId="{99E0A85E-81F1-49C9-A60C-70D83FC9BAD6}" type="pres">
      <dgm:prSet presAssocID="{AEEE0F19-00FB-4B29-ABF8-57F73C723C7F}" presName="node" presStyleLbl="node1" presStyleIdx="0" presStyleCnt="4">
        <dgm:presLayoutVars>
          <dgm:bulletEnabled val="1"/>
        </dgm:presLayoutVars>
      </dgm:prSet>
      <dgm:spPr/>
    </dgm:pt>
    <dgm:pt modelId="{387583C4-C32D-470A-B23F-D309EAF25583}" type="pres">
      <dgm:prSet presAssocID="{9455B47F-52B2-4F9D-8B74-49385DDFC453}" presName="sibTrans" presStyleLbl="sibTrans2D1" presStyleIdx="0" presStyleCnt="3"/>
      <dgm:spPr/>
    </dgm:pt>
    <dgm:pt modelId="{A6E3DD68-D8E0-4058-9DDF-A1C7EF3B2E75}" type="pres">
      <dgm:prSet presAssocID="{9455B47F-52B2-4F9D-8B74-49385DDFC453}" presName="connectorText" presStyleLbl="sibTrans2D1" presStyleIdx="0" presStyleCnt="3"/>
      <dgm:spPr/>
    </dgm:pt>
    <dgm:pt modelId="{18C2086D-1C92-4585-8653-8388502E97C6}" type="pres">
      <dgm:prSet presAssocID="{2D1BF754-EC80-4496-845A-85FA5D5D6582}" presName="node" presStyleLbl="node1" presStyleIdx="1" presStyleCnt="4">
        <dgm:presLayoutVars>
          <dgm:bulletEnabled val="1"/>
        </dgm:presLayoutVars>
      </dgm:prSet>
      <dgm:spPr/>
    </dgm:pt>
    <dgm:pt modelId="{A87DF952-D8F8-4B10-9393-7D48D3E5585E}" type="pres">
      <dgm:prSet presAssocID="{A72A7F2D-75C9-434B-B139-E5EC06584638}" presName="sibTrans" presStyleLbl="sibTrans2D1" presStyleIdx="1" presStyleCnt="3"/>
      <dgm:spPr/>
    </dgm:pt>
    <dgm:pt modelId="{2BD88779-F3D5-478E-9D49-327E73F82089}" type="pres">
      <dgm:prSet presAssocID="{A72A7F2D-75C9-434B-B139-E5EC06584638}" presName="connectorText" presStyleLbl="sibTrans2D1" presStyleIdx="1" presStyleCnt="3"/>
      <dgm:spPr/>
    </dgm:pt>
    <dgm:pt modelId="{2CBD4A85-DF7F-4DD8-805C-37F659D4D087}" type="pres">
      <dgm:prSet presAssocID="{5F09FC5C-7F12-4097-911A-99AE85314951}" presName="node" presStyleLbl="node1" presStyleIdx="2" presStyleCnt="4">
        <dgm:presLayoutVars>
          <dgm:bulletEnabled val="1"/>
        </dgm:presLayoutVars>
      </dgm:prSet>
      <dgm:spPr/>
    </dgm:pt>
    <dgm:pt modelId="{D9A9440C-BC43-4577-8B83-1138C521E72A}" type="pres">
      <dgm:prSet presAssocID="{9F0E345B-812A-4EF5-93ED-79D51E2F9D45}" presName="sibTrans" presStyleLbl="sibTrans2D1" presStyleIdx="2" presStyleCnt="3"/>
      <dgm:spPr/>
    </dgm:pt>
    <dgm:pt modelId="{621C467F-75CA-4107-9517-9FDC37C3F17F}" type="pres">
      <dgm:prSet presAssocID="{9F0E345B-812A-4EF5-93ED-79D51E2F9D45}" presName="connectorText" presStyleLbl="sibTrans2D1" presStyleIdx="2" presStyleCnt="3"/>
      <dgm:spPr/>
    </dgm:pt>
    <dgm:pt modelId="{F4539C76-3A92-4D91-92FF-60962FD72026}" type="pres">
      <dgm:prSet presAssocID="{3CAC39D5-29E4-48C2-9615-B05CE086D49A}" presName="node" presStyleLbl="node1" presStyleIdx="3" presStyleCnt="4">
        <dgm:presLayoutVars>
          <dgm:bulletEnabled val="1"/>
        </dgm:presLayoutVars>
      </dgm:prSet>
      <dgm:spPr/>
    </dgm:pt>
  </dgm:ptLst>
  <dgm:cxnLst>
    <dgm:cxn modelId="{B095F119-4B87-4877-9FA3-24F39C4E555A}" type="presOf" srcId="{3CAC39D5-29E4-48C2-9615-B05CE086D49A}" destId="{F4539C76-3A92-4D91-92FF-60962FD72026}" srcOrd="0" destOrd="0" presId="urn:microsoft.com/office/officeart/2005/8/layout/process5"/>
    <dgm:cxn modelId="{C0F77E28-1227-4CE6-A4DF-8848BEEF5960}" type="presOf" srcId="{AEEE0F19-00FB-4B29-ABF8-57F73C723C7F}" destId="{99E0A85E-81F1-49C9-A60C-70D83FC9BAD6}" srcOrd="0" destOrd="0" presId="urn:microsoft.com/office/officeart/2005/8/layout/process5"/>
    <dgm:cxn modelId="{44C65A33-FA2C-4A53-961F-E1BF0454809B}" type="presOf" srcId="{9F0E345B-812A-4EF5-93ED-79D51E2F9D45}" destId="{D9A9440C-BC43-4577-8B83-1138C521E72A}" srcOrd="0" destOrd="0" presId="urn:microsoft.com/office/officeart/2005/8/layout/process5"/>
    <dgm:cxn modelId="{3F2A4636-1A70-43DD-81AC-47862BF0EC69}" type="presOf" srcId="{9F0E345B-812A-4EF5-93ED-79D51E2F9D45}" destId="{621C467F-75CA-4107-9517-9FDC37C3F17F}" srcOrd="1" destOrd="0" presId="urn:microsoft.com/office/officeart/2005/8/layout/process5"/>
    <dgm:cxn modelId="{4DFECE39-9356-4B1D-A37D-BF79EF8C1C93}" srcId="{B0D9DF18-2E37-4A5D-A365-7BF957ECA92B}" destId="{2D1BF754-EC80-4496-845A-85FA5D5D6582}" srcOrd="1" destOrd="0" parTransId="{23F84A03-B312-49C5-B9A3-47B7407A4217}" sibTransId="{A72A7F2D-75C9-434B-B139-E5EC06584638}"/>
    <dgm:cxn modelId="{AC2C743D-68BA-4D45-A96C-FBBBECE69DDC}" type="presOf" srcId="{9455B47F-52B2-4F9D-8B74-49385DDFC453}" destId="{387583C4-C32D-470A-B23F-D309EAF25583}" srcOrd="0" destOrd="0" presId="urn:microsoft.com/office/officeart/2005/8/layout/process5"/>
    <dgm:cxn modelId="{714FF15D-E0C5-4940-90EA-9EE3DE08DEFB}" srcId="{B0D9DF18-2E37-4A5D-A365-7BF957ECA92B}" destId="{5F09FC5C-7F12-4097-911A-99AE85314951}" srcOrd="2" destOrd="0" parTransId="{DD1D4F9A-2AE1-4C98-BB94-F1B0DD2A1227}" sibTransId="{9F0E345B-812A-4EF5-93ED-79D51E2F9D45}"/>
    <dgm:cxn modelId="{50D5A26A-95D8-4DDA-A2C3-BEA565462701}" type="presOf" srcId="{B0D9DF18-2E37-4A5D-A365-7BF957ECA92B}" destId="{CC894277-D062-411D-B444-F128AA605DC2}" srcOrd="0" destOrd="0" presId="urn:microsoft.com/office/officeart/2005/8/layout/process5"/>
    <dgm:cxn modelId="{2C0C5C86-302F-403B-A63B-6E3BD9A3624D}" type="presOf" srcId="{5F09FC5C-7F12-4097-911A-99AE85314951}" destId="{2CBD4A85-DF7F-4DD8-805C-37F659D4D087}" srcOrd="0" destOrd="0" presId="urn:microsoft.com/office/officeart/2005/8/layout/process5"/>
    <dgm:cxn modelId="{65665D86-EC74-4F93-B6A1-89FD7813AF08}" type="presOf" srcId="{2D1BF754-EC80-4496-845A-85FA5D5D6582}" destId="{18C2086D-1C92-4585-8653-8388502E97C6}" srcOrd="0" destOrd="0" presId="urn:microsoft.com/office/officeart/2005/8/layout/process5"/>
    <dgm:cxn modelId="{BF7FF28D-2379-40AE-8255-37E173614796}" type="presOf" srcId="{A72A7F2D-75C9-434B-B139-E5EC06584638}" destId="{A87DF952-D8F8-4B10-9393-7D48D3E5585E}" srcOrd="0" destOrd="0" presId="urn:microsoft.com/office/officeart/2005/8/layout/process5"/>
    <dgm:cxn modelId="{D4DD119A-C249-4EA4-BBBF-BE4141EDD7B6}" srcId="{B0D9DF18-2E37-4A5D-A365-7BF957ECA92B}" destId="{3CAC39D5-29E4-48C2-9615-B05CE086D49A}" srcOrd="3" destOrd="0" parTransId="{EC509906-9A8E-4498-A14D-7E5AA4667554}" sibTransId="{F1D8CF4B-E48D-436A-BA17-3155E0F124FE}"/>
    <dgm:cxn modelId="{004105A8-10CD-4BDE-805E-1193BED0388B}" srcId="{B0D9DF18-2E37-4A5D-A365-7BF957ECA92B}" destId="{AEEE0F19-00FB-4B29-ABF8-57F73C723C7F}" srcOrd="0" destOrd="0" parTransId="{DB33F597-7D7B-4503-8B0B-A1E409C9EF3E}" sibTransId="{9455B47F-52B2-4F9D-8B74-49385DDFC453}"/>
    <dgm:cxn modelId="{DF51FFD5-12A1-47BB-AC7C-BE3DC174DBEE}" type="presOf" srcId="{A72A7F2D-75C9-434B-B139-E5EC06584638}" destId="{2BD88779-F3D5-478E-9D49-327E73F82089}" srcOrd="1" destOrd="0" presId="urn:microsoft.com/office/officeart/2005/8/layout/process5"/>
    <dgm:cxn modelId="{AEFC3BE2-9FEC-499F-9ED6-99D53DEB8A3B}" type="presOf" srcId="{9455B47F-52B2-4F9D-8B74-49385DDFC453}" destId="{A6E3DD68-D8E0-4058-9DDF-A1C7EF3B2E75}" srcOrd="1" destOrd="0" presId="urn:microsoft.com/office/officeart/2005/8/layout/process5"/>
    <dgm:cxn modelId="{C873B3A5-6809-4AFD-A57E-FBFA1F7C6FD5}" type="presParOf" srcId="{CC894277-D062-411D-B444-F128AA605DC2}" destId="{99E0A85E-81F1-49C9-A60C-70D83FC9BAD6}" srcOrd="0" destOrd="0" presId="urn:microsoft.com/office/officeart/2005/8/layout/process5"/>
    <dgm:cxn modelId="{51E75EF8-F705-4138-8298-DE08C144BA91}" type="presParOf" srcId="{CC894277-D062-411D-B444-F128AA605DC2}" destId="{387583C4-C32D-470A-B23F-D309EAF25583}" srcOrd="1" destOrd="0" presId="urn:microsoft.com/office/officeart/2005/8/layout/process5"/>
    <dgm:cxn modelId="{ED761B67-00DB-41DE-A6C3-62061010BA14}" type="presParOf" srcId="{387583C4-C32D-470A-B23F-D309EAF25583}" destId="{A6E3DD68-D8E0-4058-9DDF-A1C7EF3B2E75}" srcOrd="0" destOrd="0" presId="urn:microsoft.com/office/officeart/2005/8/layout/process5"/>
    <dgm:cxn modelId="{29BC2E83-1579-4BE9-ABDD-59CA79D9E332}" type="presParOf" srcId="{CC894277-D062-411D-B444-F128AA605DC2}" destId="{18C2086D-1C92-4585-8653-8388502E97C6}" srcOrd="2" destOrd="0" presId="urn:microsoft.com/office/officeart/2005/8/layout/process5"/>
    <dgm:cxn modelId="{207EC173-1270-4742-A311-974DAF7B5F89}" type="presParOf" srcId="{CC894277-D062-411D-B444-F128AA605DC2}" destId="{A87DF952-D8F8-4B10-9393-7D48D3E5585E}" srcOrd="3" destOrd="0" presId="urn:microsoft.com/office/officeart/2005/8/layout/process5"/>
    <dgm:cxn modelId="{F5B8D216-121E-4C17-BD1E-BDF7D6E326A2}" type="presParOf" srcId="{A87DF952-D8F8-4B10-9393-7D48D3E5585E}" destId="{2BD88779-F3D5-478E-9D49-327E73F82089}" srcOrd="0" destOrd="0" presId="urn:microsoft.com/office/officeart/2005/8/layout/process5"/>
    <dgm:cxn modelId="{BCD018B5-0702-47CB-AB7C-39D1A6433E9B}" type="presParOf" srcId="{CC894277-D062-411D-B444-F128AA605DC2}" destId="{2CBD4A85-DF7F-4DD8-805C-37F659D4D087}" srcOrd="4" destOrd="0" presId="urn:microsoft.com/office/officeart/2005/8/layout/process5"/>
    <dgm:cxn modelId="{98D23FA5-E438-4F9C-BFB1-C3F855960EBE}" type="presParOf" srcId="{CC894277-D062-411D-B444-F128AA605DC2}" destId="{D9A9440C-BC43-4577-8B83-1138C521E72A}" srcOrd="5" destOrd="0" presId="urn:microsoft.com/office/officeart/2005/8/layout/process5"/>
    <dgm:cxn modelId="{ED653A5A-729B-41A6-8D27-9DBD3C2C01FA}" type="presParOf" srcId="{D9A9440C-BC43-4577-8B83-1138C521E72A}" destId="{621C467F-75CA-4107-9517-9FDC37C3F17F}" srcOrd="0" destOrd="0" presId="urn:microsoft.com/office/officeart/2005/8/layout/process5"/>
    <dgm:cxn modelId="{E45D1E37-B954-4823-8323-E5D7753738EE}" type="presParOf" srcId="{CC894277-D062-411D-B444-F128AA605DC2}" destId="{F4539C76-3A92-4D91-92FF-60962FD72026}"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A5ABFAC-6786-42ED-90D4-4B8211CF53A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64794CC-5FB0-4C97-BEE7-893BD6230CA9}">
      <dgm:prSet/>
      <dgm:spPr/>
      <dgm:t>
        <a:bodyPr/>
        <a:lstStyle/>
        <a:p>
          <a:pPr>
            <a:lnSpc>
              <a:spcPct val="100000"/>
            </a:lnSpc>
          </a:pPr>
          <a:r>
            <a:rPr lang="en-US" dirty="0"/>
            <a:t>By  a technology  licensing agreement , the licensor authorize the licensee to use the technology under certain agreed terms and  conditions.</a:t>
          </a:r>
        </a:p>
      </dgm:t>
    </dgm:pt>
    <dgm:pt modelId="{D726827E-FE14-4744-8564-942767D30B01}" type="parTrans" cxnId="{63F6AFA6-E7B8-46B6-903D-AE33AEC597B0}">
      <dgm:prSet/>
      <dgm:spPr/>
      <dgm:t>
        <a:bodyPr/>
        <a:lstStyle/>
        <a:p>
          <a:endParaRPr lang="en-US"/>
        </a:p>
      </dgm:t>
    </dgm:pt>
    <dgm:pt modelId="{F39024E4-9DD1-41F7-804E-C5B3C020114F}" type="sibTrans" cxnId="{63F6AFA6-E7B8-46B6-903D-AE33AEC597B0}">
      <dgm:prSet/>
      <dgm:spPr/>
      <dgm:t>
        <a:bodyPr/>
        <a:lstStyle/>
        <a:p>
          <a:endParaRPr lang="en-US"/>
        </a:p>
      </dgm:t>
    </dgm:pt>
    <dgm:pt modelId="{2133F9B1-DCEF-4572-953E-B0302634BDFC}">
      <dgm:prSet/>
      <dgm:spPr/>
      <dgm:t>
        <a:bodyPr/>
        <a:lstStyle/>
        <a:p>
          <a:pPr>
            <a:lnSpc>
              <a:spcPct val="100000"/>
            </a:lnSpc>
          </a:pPr>
          <a:r>
            <a:rPr lang="en-US" dirty="0"/>
            <a:t>It is therefore, a contract freely entered into between two parties and contains terms and conditions so agreed upon</a:t>
          </a:r>
        </a:p>
      </dgm:t>
    </dgm:pt>
    <dgm:pt modelId="{8C79D187-5A9D-4D03-A69B-C0696D9BD6E2}" type="parTrans" cxnId="{315F0D32-7655-4E23-B979-F524166650E8}">
      <dgm:prSet/>
      <dgm:spPr/>
      <dgm:t>
        <a:bodyPr/>
        <a:lstStyle/>
        <a:p>
          <a:endParaRPr lang="en-US"/>
        </a:p>
      </dgm:t>
    </dgm:pt>
    <dgm:pt modelId="{74B495B6-07A7-4435-A039-2B72117790DF}" type="sibTrans" cxnId="{315F0D32-7655-4E23-B979-F524166650E8}">
      <dgm:prSet/>
      <dgm:spPr/>
      <dgm:t>
        <a:bodyPr/>
        <a:lstStyle/>
        <a:p>
          <a:endParaRPr lang="en-US"/>
        </a:p>
      </dgm:t>
    </dgm:pt>
    <dgm:pt modelId="{33FA8779-86FF-46AD-ABD8-6717526590D2}">
      <dgm:prSet/>
      <dgm:spPr/>
      <dgm:t>
        <a:bodyPr/>
        <a:lstStyle/>
        <a:p>
          <a:pPr>
            <a:lnSpc>
              <a:spcPct val="100000"/>
            </a:lnSpc>
          </a:pPr>
          <a:r>
            <a:rPr lang="en-US" dirty="0"/>
            <a:t>Example                                                                         Borean Pharma = A University spin off case                                                                                              Tata steel – out licensing process patent </a:t>
          </a:r>
        </a:p>
      </dgm:t>
    </dgm:pt>
    <dgm:pt modelId="{FD3B4771-F6D8-4725-AFA7-FDA3656BF703}" type="parTrans" cxnId="{C0B961A1-D5F8-466E-BC1D-2B898E9C39B1}">
      <dgm:prSet/>
      <dgm:spPr/>
      <dgm:t>
        <a:bodyPr/>
        <a:lstStyle/>
        <a:p>
          <a:endParaRPr lang="en-US"/>
        </a:p>
      </dgm:t>
    </dgm:pt>
    <dgm:pt modelId="{B2E15543-A7B7-4DD1-A360-2A60D8054D43}" type="sibTrans" cxnId="{C0B961A1-D5F8-466E-BC1D-2B898E9C39B1}">
      <dgm:prSet/>
      <dgm:spPr/>
      <dgm:t>
        <a:bodyPr/>
        <a:lstStyle/>
        <a:p>
          <a:endParaRPr lang="en-US"/>
        </a:p>
      </dgm:t>
    </dgm:pt>
    <dgm:pt modelId="{EE34B9CA-981D-4AE9-82A4-C9B82B8095E1}" type="pres">
      <dgm:prSet presAssocID="{2A5ABFAC-6786-42ED-90D4-4B8211CF53A6}" presName="root" presStyleCnt="0">
        <dgm:presLayoutVars>
          <dgm:dir/>
          <dgm:resizeHandles val="exact"/>
        </dgm:presLayoutVars>
      </dgm:prSet>
      <dgm:spPr/>
    </dgm:pt>
    <dgm:pt modelId="{93C1576C-9DDD-4E8B-B6E6-A766E73AEF8C}" type="pres">
      <dgm:prSet presAssocID="{C64794CC-5FB0-4C97-BEE7-893BD6230CA9}" presName="compNode" presStyleCnt="0"/>
      <dgm:spPr/>
    </dgm:pt>
    <dgm:pt modelId="{70FFBDF0-DE10-4F79-8C91-1458485A682F}" type="pres">
      <dgm:prSet presAssocID="{C64794CC-5FB0-4C97-BEE7-893BD6230CA9}" presName="bgRect" presStyleLbl="bgShp" presStyleIdx="0" presStyleCnt="3"/>
      <dgm:spPr/>
    </dgm:pt>
    <dgm:pt modelId="{44AF4ABC-1735-4941-B50A-900DD1A70371}" type="pres">
      <dgm:prSet presAssocID="{C64794CC-5FB0-4C97-BEE7-893BD6230CA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udge"/>
        </a:ext>
      </dgm:extLst>
    </dgm:pt>
    <dgm:pt modelId="{F08DC69A-9285-4F04-8264-C8BEBF940C9E}" type="pres">
      <dgm:prSet presAssocID="{C64794CC-5FB0-4C97-BEE7-893BD6230CA9}" presName="spaceRect" presStyleCnt="0"/>
      <dgm:spPr/>
    </dgm:pt>
    <dgm:pt modelId="{F44D593B-ECA8-492C-90C5-E93833F46073}" type="pres">
      <dgm:prSet presAssocID="{C64794CC-5FB0-4C97-BEE7-893BD6230CA9}" presName="parTx" presStyleLbl="revTx" presStyleIdx="0" presStyleCnt="3">
        <dgm:presLayoutVars>
          <dgm:chMax val="0"/>
          <dgm:chPref val="0"/>
        </dgm:presLayoutVars>
      </dgm:prSet>
      <dgm:spPr/>
    </dgm:pt>
    <dgm:pt modelId="{1E35FF1B-0D88-4122-AD87-524641212A8D}" type="pres">
      <dgm:prSet presAssocID="{F39024E4-9DD1-41F7-804E-C5B3C020114F}" presName="sibTrans" presStyleCnt="0"/>
      <dgm:spPr/>
    </dgm:pt>
    <dgm:pt modelId="{8D0C20B5-97EC-4CDC-AB6B-48DA86F8CE4A}" type="pres">
      <dgm:prSet presAssocID="{2133F9B1-DCEF-4572-953E-B0302634BDFC}" presName="compNode" presStyleCnt="0"/>
      <dgm:spPr/>
    </dgm:pt>
    <dgm:pt modelId="{89D7B84C-CA30-4528-B4C5-649778E10CDE}" type="pres">
      <dgm:prSet presAssocID="{2133F9B1-DCEF-4572-953E-B0302634BDFC}" presName="bgRect" presStyleLbl="bgShp" presStyleIdx="1" presStyleCnt="3"/>
      <dgm:spPr/>
    </dgm:pt>
    <dgm:pt modelId="{F66A7F90-2609-4873-82BB-BE86A1466946}" type="pres">
      <dgm:prSet presAssocID="{2133F9B1-DCEF-4572-953E-B0302634BDF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8105E57A-87B3-4FBD-B632-73ABF094AD03}" type="pres">
      <dgm:prSet presAssocID="{2133F9B1-DCEF-4572-953E-B0302634BDFC}" presName="spaceRect" presStyleCnt="0"/>
      <dgm:spPr/>
    </dgm:pt>
    <dgm:pt modelId="{E041D0E0-E1D1-42C2-9D5A-E852CFCF5AA0}" type="pres">
      <dgm:prSet presAssocID="{2133F9B1-DCEF-4572-953E-B0302634BDFC}" presName="parTx" presStyleLbl="revTx" presStyleIdx="1" presStyleCnt="3">
        <dgm:presLayoutVars>
          <dgm:chMax val="0"/>
          <dgm:chPref val="0"/>
        </dgm:presLayoutVars>
      </dgm:prSet>
      <dgm:spPr/>
    </dgm:pt>
    <dgm:pt modelId="{7EF73797-8D1E-49AC-BEA0-28A7E7E26D51}" type="pres">
      <dgm:prSet presAssocID="{74B495B6-07A7-4435-A039-2B72117790DF}" presName="sibTrans" presStyleCnt="0"/>
      <dgm:spPr/>
    </dgm:pt>
    <dgm:pt modelId="{512A1C14-03CE-4140-AC5C-E8E733553F41}" type="pres">
      <dgm:prSet presAssocID="{33FA8779-86FF-46AD-ABD8-6717526590D2}" presName="compNode" presStyleCnt="0"/>
      <dgm:spPr/>
    </dgm:pt>
    <dgm:pt modelId="{DC3D8FCB-8C77-4F7F-A61A-F4E6BB02F42E}" type="pres">
      <dgm:prSet presAssocID="{33FA8779-86FF-46AD-ABD8-6717526590D2}" presName="bgRect" presStyleLbl="bgShp" presStyleIdx="2" presStyleCnt="3"/>
      <dgm:spPr/>
    </dgm:pt>
    <dgm:pt modelId="{DAEDD7D9-BC44-4612-B59D-17617C3E2616}" type="pres">
      <dgm:prSet presAssocID="{33FA8779-86FF-46AD-ABD8-6717526590D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dicine"/>
        </a:ext>
      </dgm:extLst>
    </dgm:pt>
    <dgm:pt modelId="{3067DD00-DB89-49B3-A483-D2C63A0E2EBC}" type="pres">
      <dgm:prSet presAssocID="{33FA8779-86FF-46AD-ABD8-6717526590D2}" presName="spaceRect" presStyleCnt="0"/>
      <dgm:spPr/>
    </dgm:pt>
    <dgm:pt modelId="{309F47BB-5380-4031-A6CF-40AACD31A4D5}" type="pres">
      <dgm:prSet presAssocID="{33FA8779-86FF-46AD-ABD8-6717526590D2}" presName="parTx" presStyleLbl="revTx" presStyleIdx="2" presStyleCnt="3">
        <dgm:presLayoutVars>
          <dgm:chMax val="0"/>
          <dgm:chPref val="0"/>
        </dgm:presLayoutVars>
      </dgm:prSet>
      <dgm:spPr/>
    </dgm:pt>
  </dgm:ptLst>
  <dgm:cxnLst>
    <dgm:cxn modelId="{315F0D32-7655-4E23-B979-F524166650E8}" srcId="{2A5ABFAC-6786-42ED-90D4-4B8211CF53A6}" destId="{2133F9B1-DCEF-4572-953E-B0302634BDFC}" srcOrd="1" destOrd="0" parTransId="{8C79D187-5A9D-4D03-A69B-C0696D9BD6E2}" sibTransId="{74B495B6-07A7-4435-A039-2B72117790DF}"/>
    <dgm:cxn modelId="{A7057C3E-2894-4D5D-8052-3DF63498D4B1}" type="presOf" srcId="{33FA8779-86FF-46AD-ABD8-6717526590D2}" destId="{309F47BB-5380-4031-A6CF-40AACD31A4D5}" srcOrd="0" destOrd="0" presId="urn:microsoft.com/office/officeart/2018/2/layout/IconVerticalSolidList"/>
    <dgm:cxn modelId="{B3A5FE9E-68E9-4A0D-BDAE-F6BDB95549DB}" type="presOf" srcId="{C64794CC-5FB0-4C97-BEE7-893BD6230CA9}" destId="{F44D593B-ECA8-492C-90C5-E93833F46073}" srcOrd="0" destOrd="0" presId="urn:microsoft.com/office/officeart/2018/2/layout/IconVerticalSolidList"/>
    <dgm:cxn modelId="{C0B961A1-D5F8-466E-BC1D-2B898E9C39B1}" srcId="{2A5ABFAC-6786-42ED-90D4-4B8211CF53A6}" destId="{33FA8779-86FF-46AD-ABD8-6717526590D2}" srcOrd="2" destOrd="0" parTransId="{FD3B4771-F6D8-4725-AFA7-FDA3656BF703}" sibTransId="{B2E15543-A7B7-4DD1-A360-2A60D8054D43}"/>
    <dgm:cxn modelId="{63F6AFA6-E7B8-46B6-903D-AE33AEC597B0}" srcId="{2A5ABFAC-6786-42ED-90D4-4B8211CF53A6}" destId="{C64794CC-5FB0-4C97-BEE7-893BD6230CA9}" srcOrd="0" destOrd="0" parTransId="{D726827E-FE14-4744-8564-942767D30B01}" sibTransId="{F39024E4-9DD1-41F7-804E-C5B3C020114F}"/>
    <dgm:cxn modelId="{149509E8-6BC0-4093-A5E7-48A0167BA18D}" type="presOf" srcId="{2133F9B1-DCEF-4572-953E-B0302634BDFC}" destId="{E041D0E0-E1D1-42C2-9D5A-E852CFCF5AA0}" srcOrd="0" destOrd="0" presId="urn:microsoft.com/office/officeart/2018/2/layout/IconVerticalSolidList"/>
    <dgm:cxn modelId="{1872ABFA-1806-452F-8C46-1DDB3750D2F4}" type="presOf" srcId="{2A5ABFAC-6786-42ED-90D4-4B8211CF53A6}" destId="{EE34B9CA-981D-4AE9-82A4-C9B82B8095E1}" srcOrd="0" destOrd="0" presId="urn:microsoft.com/office/officeart/2018/2/layout/IconVerticalSolidList"/>
    <dgm:cxn modelId="{54A6227E-3BE3-4789-9801-64F5CA833D12}" type="presParOf" srcId="{EE34B9CA-981D-4AE9-82A4-C9B82B8095E1}" destId="{93C1576C-9DDD-4E8B-B6E6-A766E73AEF8C}" srcOrd="0" destOrd="0" presId="urn:microsoft.com/office/officeart/2018/2/layout/IconVerticalSolidList"/>
    <dgm:cxn modelId="{495E4DB8-FA3B-4557-98B0-6E779359C1D5}" type="presParOf" srcId="{93C1576C-9DDD-4E8B-B6E6-A766E73AEF8C}" destId="{70FFBDF0-DE10-4F79-8C91-1458485A682F}" srcOrd="0" destOrd="0" presId="urn:microsoft.com/office/officeart/2018/2/layout/IconVerticalSolidList"/>
    <dgm:cxn modelId="{1083643D-4ED3-4075-A5C2-4C0797D3F850}" type="presParOf" srcId="{93C1576C-9DDD-4E8B-B6E6-A766E73AEF8C}" destId="{44AF4ABC-1735-4941-B50A-900DD1A70371}" srcOrd="1" destOrd="0" presId="urn:microsoft.com/office/officeart/2018/2/layout/IconVerticalSolidList"/>
    <dgm:cxn modelId="{42E4248E-1C7E-4D0A-B982-B2D99AAF96E1}" type="presParOf" srcId="{93C1576C-9DDD-4E8B-B6E6-A766E73AEF8C}" destId="{F08DC69A-9285-4F04-8264-C8BEBF940C9E}" srcOrd="2" destOrd="0" presId="urn:microsoft.com/office/officeart/2018/2/layout/IconVerticalSolidList"/>
    <dgm:cxn modelId="{B4BF66C9-2369-4D3B-8A62-2BF276F5CFEE}" type="presParOf" srcId="{93C1576C-9DDD-4E8B-B6E6-A766E73AEF8C}" destId="{F44D593B-ECA8-492C-90C5-E93833F46073}" srcOrd="3" destOrd="0" presId="urn:microsoft.com/office/officeart/2018/2/layout/IconVerticalSolidList"/>
    <dgm:cxn modelId="{F0951136-B9F5-4D30-A768-4383167D0667}" type="presParOf" srcId="{EE34B9CA-981D-4AE9-82A4-C9B82B8095E1}" destId="{1E35FF1B-0D88-4122-AD87-524641212A8D}" srcOrd="1" destOrd="0" presId="urn:microsoft.com/office/officeart/2018/2/layout/IconVerticalSolidList"/>
    <dgm:cxn modelId="{A58772DC-F532-407A-AF90-718A19CDBDC9}" type="presParOf" srcId="{EE34B9CA-981D-4AE9-82A4-C9B82B8095E1}" destId="{8D0C20B5-97EC-4CDC-AB6B-48DA86F8CE4A}" srcOrd="2" destOrd="0" presId="urn:microsoft.com/office/officeart/2018/2/layout/IconVerticalSolidList"/>
    <dgm:cxn modelId="{B4D42863-A6D1-4D0B-A2D5-43EB5AF1AB4C}" type="presParOf" srcId="{8D0C20B5-97EC-4CDC-AB6B-48DA86F8CE4A}" destId="{89D7B84C-CA30-4528-B4C5-649778E10CDE}" srcOrd="0" destOrd="0" presId="urn:microsoft.com/office/officeart/2018/2/layout/IconVerticalSolidList"/>
    <dgm:cxn modelId="{24411648-EC74-4E49-B5F5-A095CCE46ED1}" type="presParOf" srcId="{8D0C20B5-97EC-4CDC-AB6B-48DA86F8CE4A}" destId="{F66A7F90-2609-4873-82BB-BE86A1466946}" srcOrd="1" destOrd="0" presId="urn:microsoft.com/office/officeart/2018/2/layout/IconVerticalSolidList"/>
    <dgm:cxn modelId="{912A3A50-0E48-47D4-8003-8938EB600EED}" type="presParOf" srcId="{8D0C20B5-97EC-4CDC-AB6B-48DA86F8CE4A}" destId="{8105E57A-87B3-4FBD-B632-73ABF094AD03}" srcOrd="2" destOrd="0" presId="urn:microsoft.com/office/officeart/2018/2/layout/IconVerticalSolidList"/>
    <dgm:cxn modelId="{79C66AAB-F543-4EE1-8CB4-69A3FFAC4EFA}" type="presParOf" srcId="{8D0C20B5-97EC-4CDC-AB6B-48DA86F8CE4A}" destId="{E041D0E0-E1D1-42C2-9D5A-E852CFCF5AA0}" srcOrd="3" destOrd="0" presId="urn:microsoft.com/office/officeart/2018/2/layout/IconVerticalSolidList"/>
    <dgm:cxn modelId="{FA64859C-A3B7-44B7-9BFB-CEEC32F82811}" type="presParOf" srcId="{EE34B9CA-981D-4AE9-82A4-C9B82B8095E1}" destId="{7EF73797-8D1E-49AC-BEA0-28A7E7E26D51}" srcOrd="3" destOrd="0" presId="urn:microsoft.com/office/officeart/2018/2/layout/IconVerticalSolidList"/>
    <dgm:cxn modelId="{58FBF2BB-7C42-4A95-B8AC-5FA59964A435}" type="presParOf" srcId="{EE34B9CA-981D-4AE9-82A4-C9B82B8095E1}" destId="{512A1C14-03CE-4140-AC5C-E8E733553F41}" srcOrd="4" destOrd="0" presId="urn:microsoft.com/office/officeart/2018/2/layout/IconVerticalSolidList"/>
    <dgm:cxn modelId="{8EA24C29-F6C0-4C82-A83E-FB37B4D42649}" type="presParOf" srcId="{512A1C14-03CE-4140-AC5C-E8E733553F41}" destId="{DC3D8FCB-8C77-4F7F-A61A-F4E6BB02F42E}" srcOrd="0" destOrd="0" presId="urn:microsoft.com/office/officeart/2018/2/layout/IconVerticalSolidList"/>
    <dgm:cxn modelId="{6A23DB19-A7AF-4CF7-A979-4DC8ECE8DA00}" type="presParOf" srcId="{512A1C14-03CE-4140-AC5C-E8E733553F41}" destId="{DAEDD7D9-BC44-4612-B59D-17617C3E2616}" srcOrd="1" destOrd="0" presId="urn:microsoft.com/office/officeart/2018/2/layout/IconVerticalSolidList"/>
    <dgm:cxn modelId="{54DF708B-C28F-443B-9E32-6EB88AD1BC6F}" type="presParOf" srcId="{512A1C14-03CE-4140-AC5C-E8E733553F41}" destId="{3067DD00-DB89-49B3-A483-D2C63A0E2EBC}" srcOrd="2" destOrd="0" presId="urn:microsoft.com/office/officeart/2018/2/layout/IconVerticalSolidList"/>
    <dgm:cxn modelId="{6EDB24A2-9721-41E7-93C9-A3C789D3869C}" type="presParOf" srcId="{512A1C14-03CE-4140-AC5C-E8E733553F41}" destId="{309F47BB-5380-4031-A6CF-40AACD31A4D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8EAC3CA-4700-48A5-A830-389C2CE1E0D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CD8891A-9485-4B4F-83F8-4EE0789C2973}">
      <dgm:prSet custT="1"/>
      <dgm:spPr/>
      <dgm:t>
        <a:bodyPr/>
        <a:lstStyle/>
        <a:p>
          <a:pPr>
            <a:lnSpc>
              <a:spcPct val="100000"/>
            </a:lnSpc>
          </a:pPr>
          <a:r>
            <a:rPr lang="en-US" sz="2400" b="1" i="0" dirty="0"/>
            <a:t>Musical compositions (lyrics and musical score)</a:t>
          </a:r>
          <a:endParaRPr lang="en-US" sz="2400" b="1" dirty="0"/>
        </a:p>
      </dgm:t>
    </dgm:pt>
    <dgm:pt modelId="{56B820CD-E3B7-4CC2-A718-517CD5C0CA08}" type="parTrans" cxnId="{F46548A0-D971-4A2F-9501-68A47E5054A0}">
      <dgm:prSet/>
      <dgm:spPr/>
      <dgm:t>
        <a:bodyPr/>
        <a:lstStyle/>
        <a:p>
          <a:endParaRPr lang="en-US" sz="3200" b="1"/>
        </a:p>
      </dgm:t>
    </dgm:pt>
    <dgm:pt modelId="{85C0C8F8-584C-4440-9D36-92E5C001A599}" type="sibTrans" cxnId="{F46548A0-D971-4A2F-9501-68A47E5054A0}">
      <dgm:prSet/>
      <dgm:spPr/>
      <dgm:t>
        <a:bodyPr/>
        <a:lstStyle/>
        <a:p>
          <a:endParaRPr lang="en-US" sz="2400" b="1"/>
        </a:p>
      </dgm:t>
    </dgm:pt>
    <dgm:pt modelId="{84B6ACB7-17BC-479C-A35D-5D2ADBA2AA95}">
      <dgm:prSet custT="1"/>
      <dgm:spPr/>
      <dgm:t>
        <a:bodyPr/>
        <a:lstStyle/>
        <a:p>
          <a:pPr>
            <a:lnSpc>
              <a:spcPct val="100000"/>
            </a:lnSpc>
          </a:pPr>
          <a:r>
            <a:rPr lang="en-US" sz="2400" b="1" i="0" dirty="0"/>
            <a:t>Sound recordings</a:t>
          </a:r>
          <a:endParaRPr lang="en-US" sz="2400" b="1" dirty="0"/>
        </a:p>
      </dgm:t>
    </dgm:pt>
    <dgm:pt modelId="{CC814AB3-22B5-4EE5-BD4C-305704CDB821}" type="parTrans" cxnId="{B8153209-9DD2-49F8-BF20-927415750560}">
      <dgm:prSet/>
      <dgm:spPr/>
      <dgm:t>
        <a:bodyPr/>
        <a:lstStyle/>
        <a:p>
          <a:endParaRPr lang="en-US" sz="3200" b="1"/>
        </a:p>
      </dgm:t>
    </dgm:pt>
    <dgm:pt modelId="{390A8526-0153-4ECB-8E56-48B944859440}" type="sibTrans" cxnId="{B8153209-9DD2-49F8-BF20-927415750560}">
      <dgm:prSet/>
      <dgm:spPr/>
      <dgm:t>
        <a:bodyPr/>
        <a:lstStyle/>
        <a:p>
          <a:endParaRPr lang="en-US" sz="2400" b="1"/>
        </a:p>
      </dgm:t>
    </dgm:pt>
    <dgm:pt modelId="{232F7C88-4144-44E4-A731-2183E9DD3B49}">
      <dgm:prSet custT="1"/>
      <dgm:spPr/>
      <dgm:t>
        <a:bodyPr/>
        <a:lstStyle/>
        <a:p>
          <a:pPr>
            <a:lnSpc>
              <a:spcPct val="100000"/>
            </a:lnSpc>
          </a:pPr>
          <a:r>
            <a:rPr lang="en-US" sz="2400" b="1" i="0" dirty="0"/>
            <a:t>Software</a:t>
          </a:r>
          <a:endParaRPr lang="en-US" sz="2400" b="1" dirty="0"/>
        </a:p>
      </dgm:t>
    </dgm:pt>
    <dgm:pt modelId="{6AD98782-75DA-4D1A-B62D-DA7597B130B6}" type="parTrans" cxnId="{6C3E7412-BFE4-4E51-9256-8FD6F40D1515}">
      <dgm:prSet/>
      <dgm:spPr/>
      <dgm:t>
        <a:bodyPr/>
        <a:lstStyle/>
        <a:p>
          <a:endParaRPr lang="en-US" sz="3200" b="1"/>
        </a:p>
      </dgm:t>
    </dgm:pt>
    <dgm:pt modelId="{BA0371A5-98CF-44F6-8C5A-D6197EA158D4}" type="sibTrans" cxnId="{6C3E7412-BFE4-4E51-9256-8FD6F40D1515}">
      <dgm:prSet/>
      <dgm:spPr/>
      <dgm:t>
        <a:bodyPr/>
        <a:lstStyle/>
        <a:p>
          <a:endParaRPr lang="en-US" sz="2400" b="1"/>
        </a:p>
      </dgm:t>
    </dgm:pt>
    <dgm:pt modelId="{7C153E0B-D068-4DE0-915A-B0DF856504F8}">
      <dgm:prSet custT="1"/>
      <dgm:spPr/>
      <dgm:t>
        <a:bodyPr/>
        <a:lstStyle/>
        <a:p>
          <a:pPr>
            <a:lnSpc>
              <a:spcPct val="100000"/>
            </a:lnSpc>
          </a:pPr>
          <a:r>
            <a:rPr lang="en-US" sz="2400" b="1" i="0" dirty="0"/>
            <a:t>Books</a:t>
          </a:r>
          <a:endParaRPr lang="en-US" sz="2400" b="1" dirty="0"/>
        </a:p>
      </dgm:t>
    </dgm:pt>
    <dgm:pt modelId="{01610AEB-26C1-4ADE-9E67-776BEEC2EE8A}" type="parTrans" cxnId="{534EA36A-767C-4B65-956F-5FEDB83CA421}">
      <dgm:prSet/>
      <dgm:spPr/>
      <dgm:t>
        <a:bodyPr/>
        <a:lstStyle/>
        <a:p>
          <a:endParaRPr lang="en-US" sz="3200" b="1"/>
        </a:p>
      </dgm:t>
    </dgm:pt>
    <dgm:pt modelId="{D098B002-7A3D-4CD9-AD88-E7CAB489FCBA}" type="sibTrans" cxnId="{534EA36A-767C-4B65-956F-5FEDB83CA421}">
      <dgm:prSet/>
      <dgm:spPr/>
      <dgm:t>
        <a:bodyPr/>
        <a:lstStyle/>
        <a:p>
          <a:endParaRPr lang="en-US" sz="2400" b="1"/>
        </a:p>
      </dgm:t>
    </dgm:pt>
    <dgm:pt modelId="{01BBB499-E626-4B74-84BD-4CA35BF67346}">
      <dgm:prSet custT="1"/>
      <dgm:spPr/>
      <dgm:t>
        <a:bodyPr/>
        <a:lstStyle/>
        <a:p>
          <a:pPr>
            <a:lnSpc>
              <a:spcPct val="100000"/>
            </a:lnSpc>
          </a:pPr>
          <a:r>
            <a:rPr lang="en-US" sz="2400" b="1" i="0" dirty="0"/>
            <a:t>Sports team logos</a:t>
          </a:r>
          <a:endParaRPr lang="en-US" sz="2400" b="1" dirty="0"/>
        </a:p>
      </dgm:t>
    </dgm:pt>
    <dgm:pt modelId="{93363845-3DD7-452C-B104-D483C46D9751}" type="parTrans" cxnId="{BF8818AA-FFC4-4F39-92EB-678FD1BB9316}">
      <dgm:prSet/>
      <dgm:spPr/>
      <dgm:t>
        <a:bodyPr/>
        <a:lstStyle/>
        <a:p>
          <a:endParaRPr lang="en-US" sz="3200" b="1"/>
        </a:p>
      </dgm:t>
    </dgm:pt>
    <dgm:pt modelId="{0F6CD5FA-3B57-41D3-B604-B4B535CE9AC2}" type="sibTrans" cxnId="{BF8818AA-FFC4-4F39-92EB-678FD1BB9316}">
      <dgm:prSet/>
      <dgm:spPr/>
      <dgm:t>
        <a:bodyPr/>
        <a:lstStyle/>
        <a:p>
          <a:endParaRPr lang="en-US" sz="2400" b="1"/>
        </a:p>
      </dgm:t>
    </dgm:pt>
    <dgm:pt modelId="{50032730-2FB3-4617-803A-07E98BB0D3B9}">
      <dgm:prSet custT="1"/>
      <dgm:spPr/>
      <dgm:t>
        <a:bodyPr/>
        <a:lstStyle/>
        <a:p>
          <a:pPr>
            <a:lnSpc>
              <a:spcPct val="100000"/>
            </a:lnSpc>
          </a:pPr>
          <a:r>
            <a:rPr lang="en-US" sz="2400" b="1" i="0" dirty="0"/>
            <a:t>Inventions (i.e., patents) </a:t>
          </a:r>
          <a:endParaRPr lang="en-US" sz="2400" b="1" dirty="0"/>
        </a:p>
      </dgm:t>
    </dgm:pt>
    <dgm:pt modelId="{8A9757F2-D62D-4740-B7C4-05A67663CBE2}" type="parTrans" cxnId="{EEB88216-C76E-4818-A54A-1E8A65A9BCA7}">
      <dgm:prSet/>
      <dgm:spPr/>
      <dgm:t>
        <a:bodyPr/>
        <a:lstStyle/>
        <a:p>
          <a:endParaRPr lang="en-US" sz="3200" b="1"/>
        </a:p>
      </dgm:t>
    </dgm:pt>
    <dgm:pt modelId="{BE5DF454-F436-4E84-8889-2BA025B06CF5}" type="sibTrans" cxnId="{EEB88216-C76E-4818-A54A-1E8A65A9BCA7}">
      <dgm:prSet/>
      <dgm:spPr/>
      <dgm:t>
        <a:bodyPr/>
        <a:lstStyle/>
        <a:p>
          <a:endParaRPr lang="en-US" sz="2400" b="1"/>
        </a:p>
      </dgm:t>
    </dgm:pt>
    <dgm:pt modelId="{D46CDB4B-C654-4B45-91F7-A7ED53247D27}" type="pres">
      <dgm:prSet presAssocID="{38EAC3CA-4700-48A5-A830-389C2CE1E0D6}" presName="root" presStyleCnt="0">
        <dgm:presLayoutVars>
          <dgm:dir/>
          <dgm:resizeHandles val="exact"/>
        </dgm:presLayoutVars>
      </dgm:prSet>
      <dgm:spPr/>
    </dgm:pt>
    <dgm:pt modelId="{2089EA81-9338-4F5F-AEB5-A8D297E86CB0}" type="pres">
      <dgm:prSet presAssocID="{BCD8891A-9485-4B4F-83F8-4EE0789C2973}" presName="compNode" presStyleCnt="0"/>
      <dgm:spPr/>
    </dgm:pt>
    <dgm:pt modelId="{23171388-BC93-442A-B278-D670BA53F742}" type="pres">
      <dgm:prSet presAssocID="{BCD8891A-9485-4B4F-83F8-4EE0789C2973}" presName="bgRect" presStyleLbl="bgShp" presStyleIdx="0" presStyleCnt="6"/>
      <dgm:spPr/>
    </dgm:pt>
    <dgm:pt modelId="{FE9B48A5-64F6-4570-83A0-FC65D667A27B}" type="pres">
      <dgm:prSet presAssocID="{BCD8891A-9485-4B4F-83F8-4EE0789C297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eble clef"/>
        </a:ext>
      </dgm:extLst>
    </dgm:pt>
    <dgm:pt modelId="{893ED750-8F24-4852-A2F0-E68CBE12E33F}" type="pres">
      <dgm:prSet presAssocID="{BCD8891A-9485-4B4F-83F8-4EE0789C2973}" presName="spaceRect" presStyleCnt="0"/>
      <dgm:spPr/>
    </dgm:pt>
    <dgm:pt modelId="{09871030-AF93-404B-92F7-A8711FE77397}" type="pres">
      <dgm:prSet presAssocID="{BCD8891A-9485-4B4F-83F8-4EE0789C2973}" presName="parTx" presStyleLbl="revTx" presStyleIdx="0" presStyleCnt="6">
        <dgm:presLayoutVars>
          <dgm:chMax val="0"/>
          <dgm:chPref val="0"/>
        </dgm:presLayoutVars>
      </dgm:prSet>
      <dgm:spPr/>
    </dgm:pt>
    <dgm:pt modelId="{6A9DD4B0-6A32-481E-904F-0ADE9A17AD11}" type="pres">
      <dgm:prSet presAssocID="{85C0C8F8-584C-4440-9D36-92E5C001A599}" presName="sibTrans" presStyleCnt="0"/>
      <dgm:spPr/>
    </dgm:pt>
    <dgm:pt modelId="{F24FAF18-9E64-4668-A085-BE901287486F}" type="pres">
      <dgm:prSet presAssocID="{84B6ACB7-17BC-479C-A35D-5D2ADBA2AA95}" presName="compNode" presStyleCnt="0"/>
      <dgm:spPr/>
    </dgm:pt>
    <dgm:pt modelId="{A05C3F41-DC12-4DDA-8448-8FF5F0FB61AB}" type="pres">
      <dgm:prSet presAssocID="{84B6ACB7-17BC-479C-A35D-5D2ADBA2AA95}" presName="bgRect" presStyleLbl="bgShp" presStyleIdx="1" presStyleCnt="6"/>
      <dgm:spPr/>
    </dgm:pt>
    <dgm:pt modelId="{15C87D51-C743-43AF-9F71-41B3C8C42955}" type="pres">
      <dgm:prSet presAssocID="{84B6ACB7-17BC-479C-A35D-5D2ADBA2AA9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phones"/>
        </a:ext>
      </dgm:extLst>
    </dgm:pt>
    <dgm:pt modelId="{FDC75172-5FE2-4150-A728-87B82FB87B3E}" type="pres">
      <dgm:prSet presAssocID="{84B6ACB7-17BC-479C-A35D-5D2ADBA2AA95}" presName="spaceRect" presStyleCnt="0"/>
      <dgm:spPr/>
    </dgm:pt>
    <dgm:pt modelId="{6580170C-54F6-4012-8C3C-F55159D91D2C}" type="pres">
      <dgm:prSet presAssocID="{84B6ACB7-17BC-479C-A35D-5D2ADBA2AA95}" presName="parTx" presStyleLbl="revTx" presStyleIdx="1" presStyleCnt="6">
        <dgm:presLayoutVars>
          <dgm:chMax val="0"/>
          <dgm:chPref val="0"/>
        </dgm:presLayoutVars>
      </dgm:prSet>
      <dgm:spPr/>
    </dgm:pt>
    <dgm:pt modelId="{5C8182E8-D49B-4CFE-8A95-5A42680D30D4}" type="pres">
      <dgm:prSet presAssocID="{390A8526-0153-4ECB-8E56-48B944859440}" presName="sibTrans" presStyleCnt="0"/>
      <dgm:spPr/>
    </dgm:pt>
    <dgm:pt modelId="{D31E3480-5220-4324-AEB8-CFA4F8D32784}" type="pres">
      <dgm:prSet presAssocID="{232F7C88-4144-44E4-A731-2183E9DD3B49}" presName="compNode" presStyleCnt="0"/>
      <dgm:spPr/>
    </dgm:pt>
    <dgm:pt modelId="{7E724445-6FB1-4DE7-AC0E-E37394D981A3}" type="pres">
      <dgm:prSet presAssocID="{232F7C88-4144-44E4-A731-2183E9DD3B49}" presName="bgRect" presStyleLbl="bgShp" presStyleIdx="2" presStyleCnt="6"/>
      <dgm:spPr/>
    </dgm:pt>
    <dgm:pt modelId="{1B66C477-671A-4735-84D5-34613ACFCB0B}" type="pres">
      <dgm:prSet presAssocID="{232F7C88-4144-44E4-A731-2183E9DD3B4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9ACC385E-AFEA-4DB4-A089-E08BC52E093F}" type="pres">
      <dgm:prSet presAssocID="{232F7C88-4144-44E4-A731-2183E9DD3B49}" presName="spaceRect" presStyleCnt="0"/>
      <dgm:spPr/>
    </dgm:pt>
    <dgm:pt modelId="{5306B8FD-68BD-4589-8CA4-A5FB543E9382}" type="pres">
      <dgm:prSet presAssocID="{232F7C88-4144-44E4-A731-2183E9DD3B49}" presName="parTx" presStyleLbl="revTx" presStyleIdx="2" presStyleCnt="6">
        <dgm:presLayoutVars>
          <dgm:chMax val="0"/>
          <dgm:chPref val="0"/>
        </dgm:presLayoutVars>
      </dgm:prSet>
      <dgm:spPr/>
    </dgm:pt>
    <dgm:pt modelId="{B576A30C-8E35-48D7-B85C-4F3997E6CF15}" type="pres">
      <dgm:prSet presAssocID="{BA0371A5-98CF-44F6-8C5A-D6197EA158D4}" presName="sibTrans" presStyleCnt="0"/>
      <dgm:spPr/>
    </dgm:pt>
    <dgm:pt modelId="{7FD319F3-1F8D-4B99-B279-F6BC6D20890A}" type="pres">
      <dgm:prSet presAssocID="{7C153E0B-D068-4DE0-915A-B0DF856504F8}" presName="compNode" presStyleCnt="0"/>
      <dgm:spPr/>
    </dgm:pt>
    <dgm:pt modelId="{630A8A0A-533B-4603-8865-464AB91C21E2}" type="pres">
      <dgm:prSet presAssocID="{7C153E0B-D068-4DE0-915A-B0DF856504F8}" presName="bgRect" presStyleLbl="bgShp" presStyleIdx="3" presStyleCnt="6"/>
      <dgm:spPr/>
    </dgm:pt>
    <dgm:pt modelId="{CB78C1E9-5E6E-4CD6-BA0B-54FB053E53E7}" type="pres">
      <dgm:prSet presAssocID="{7C153E0B-D068-4DE0-915A-B0DF856504F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15353D26-3237-4678-84C4-9F4B10C10753}" type="pres">
      <dgm:prSet presAssocID="{7C153E0B-D068-4DE0-915A-B0DF856504F8}" presName="spaceRect" presStyleCnt="0"/>
      <dgm:spPr/>
    </dgm:pt>
    <dgm:pt modelId="{D75F8E0B-1857-4ADE-9A0D-DAEBFF5FBB56}" type="pres">
      <dgm:prSet presAssocID="{7C153E0B-D068-4DE0-915A-B0DF856504F8}" presName="parTx" presStyleLbl="revTx" presStyleIdx="3" presStyleCnt="6">
        <dgm:presLayoutVars>
          <dgm:chMax val="0"/>
          <dgm:chPref val="0"/>
        </dgm:presLayoutVars>
      </dgm:prSet>
      <dgm:spPr/>
    </dgm:pt>
    <dgm:pt modelId="{FD236444-164B-4EF3-8BB2-DB72BE240847}" type="pres">
      <dgm:prSet presAssocID="{D098B002-7A3D-4CD9-AD88-E7CAB489FCBA}" presName="sibTrans" presStyleCnt="0"/>
      <dgm:spPr/>
    </dgm:pt>
    <dgm:pt modelId="{2C58A122-5DE7-4A4F-8ED2-47EF7D18B63B}" type="pres">
      <dgm:prSet presAssocID="{01BBB499-E626-4B74-84BD-4CA35BF67346}" presName="compNode" presStyleCnt="0"/>
      <dgm:spPr/>
    </dgm:pt>
    <dgm:pt modelId="{BC2BCB51-0833-4692-87FF-48320E9AE2C4}" type="pres">
      <dgm:prSet presAssocID="{01BBB499-E626-4B74-84BD-4CA35BF67346}" presName="bgRect" presStyleLbl="bgShp" presStyleIdx="4" presStyleCnt="6"/>
      <dgm:spPr/>
    </dgm:pt>
    <dgm:pt modelId="{ECC7A3D2-AADB-4962-84C1-C4558C011CA6}" type="pres">
      <dgm:prSet presAssocID="{01BBB499-E626-4B74-84BD-4CA35BF6734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seball Hat"/>
        </a:ext>
      </dgm:extLst>
    </dgm:pt>
    <dgm:pt modelId="{265FF1D7-1F18-4BFB-932C-4B0F0449418B}" type="pres">
      <dgm:prSet presAssocID="{01BBB499-E626-4B74-84BD-4CA35BF67346}" presName="spaceRect" presStyleCnt="0"/>
      <dgm:spPr/>
    </dgm:pt>
    <dgm:pt modelId="{091B0FC6-80DD-4DB4-9379-324E18370152}" type="pres">
      <dgm:prSet presAssocID="{01BBB499-E626-4B74-84BD-4CA35BF67346}" presName="parTx" presStyleLbl="revTx" presStyleIdx="4" presStyleCnt="6">
        <dgm:presLayoutVars>
          <dgm:chMax val="0"/>
          <dgm:chPref val="0"/>
        </dgm:presLayoutVars>
      </dgm:prSet>
      <dgm:spPr/>
    </dgm:pt>
    <dgm:pt modelId="{517D074F-6120-4FA5-9578-BDBB1A79D96C}" type="pres">
      <dgm:prSet presAssocID="{0F6CD5FA-3B57-41D3-B604-B4B535CE9AC2}" presName="sibTrans" presStyleCnt="0"/>
      <dgm:spPr/>
    </dgm:pt>
    <dgm:pt modelId="{D2688018-3530-4D7B-9FE8-A1EB502DD889}" type="pres">
      <dgm:prSet presAssocID="{50032730-2FB3-4617-803A-07E98BB0D3B9}" presName="compNode" presStyleCnt="0"/>
      <dgm:spPr/>
    </dgm:pt>
    <dgm:pt modelId="{004058F8-896F-4F71-8499-75A576137658}" type="pres">
      <dgm:prSet presAssocID="{50032730-2FB3-4617-803A-07E98BB0D3B9}" presName="bgRect" presStyleLbl="bgShp" presStyleIdx="5" presStyleCnt="6"/>
      <dgm:spPr/>
    </dgm:pt>
    <dgm:pt modelId="{4219E275-FE29-4B8B-90BD-0C29ADC2F0E1}" type="pres">
      <dgm:prSet presAssocID="{50032730-2FB3-4617-803A-07E98BB0D3B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ghtbulb"/>
        </a:ext>
      </dgm:extLst>
    </dgm:pt>
    <dgm:pt modelId="{A8F6C2B1-E5FA-4FD2-958E-D6035B659431}" type="pres">
      <dgm:prSet presAssocID="{50032730-2FB3-4617-803A-07E98BB0D3B9}" presName="spaceRect" presStyleCnt="0"/>
      <dgm:spPr/>
    </dgm:pt>
    <dgm:pt modelId="{98E9884C-E012-49B3-B1F8-E3A831D14FBF}" type="pres">
      <dgm:prSet presAssocID="{50032730-2FB3-4617-803A-07E98BB0D3B9}" presName="parTx" presStyleLbl="revTx" presStyleIdx="5" presStyleCnt="6">
        <dgm:presLayoutVars>
          <dgm:chMax val="0"/>
          <dgm:chPref val="0"/>
        </dgm:presLayoutVars>
      </dgm:prSet>
      <dgm:spPr/>
    </dgm:pt>
  </dgm:ptLst>
  <dgm:cxnLst>
    <dgm:cxn modelId="{B8153209-9DD2-49F8-BF20-927415750560}" srcId="{38EAC3CA-4700-48A5-A830-389C2CE1E0D6}" destId="{84B6ACB7-17BC-479C-A35D-5D2ADBA2AA95}" srcOrd="1" destOrd="0" parTransId="{CC814AB3-22B5-4EE5-BD4C-305704CDB821}" sibTransId="{390A8526-0153-4ECB-8E56-48B944859440}"/>
    <dgm:cxn modelId="{6C3E7412-BFE4-4E51-9256-8FD6F40D1515}" srcId="{38EAC3CA-4700-48A5-A830-389C2CE1E0D6}" destId="{232F7C88-4144-44E4-A731-2183E9DD3B49}" srcOrd="2" destOrd="0" parTransId="{6AD98782-75DA-4D1A-B62D-DA7597B130B6}" sibTransId="{BA0371A5-98CF-44F6-8C5A-D6197EA158D4}"/>
    <dgm:cxn modelId="{EEB88216-C76E-4818-A54A-1E8A65A9BCA7}" srcId="{38EAC3CA-4700-48A5-A830-389C2CE1E0D6}" destId="{50032730-2FB3-4617-803A-07E98BB0D3B9}" srcOrd="5" destOrd="0" parTransId="{8A9757F2-D62D-4740-B7C4-05A67663CBE2}" sibTransId="{BE5DF454-F436-4E84-8889-2BA025B06CF5}"/>
    <dgm:cxn modelId="{2B7D0C47-D618-4E21-974C-9DC98E8CC971}" type="presOf" srcId="{50032730-2FB3-4617-803A-07E98BB0D3B9}" destId="{98E9884C-E012-49B3-B1F8-E3A831D14FBF}" srcOrd="0" destOrd="0" presId="urn:microsoft.com/office/officeart/2018/2/layout/IconVerticalSolidList"/>
    <dgm:cxn modelId="{2223D268-3D39-48A6-B2BC-B78740E895E1}" type="presOf" srcId="{7C153E0B-D068-4DE0-915A-B0DF856504F8}" destId="{D75F8E0B-1857-4ADE-9A0D-DAEBFF5FBB56}" srcOrd="0" destOrd="0" presId="urn:microsoft.com/office/officeart/2018/2/layout/IconVerticalSolidList"/>
    <dgm:cxn modelId="{534EA36A-767C-4B65-956F-5FEDB83CA421}" srcId="{38EAC3CA-4700-48A5-A830-389C2CE1E0D6}" destId="{7C153E0B-D068-4DE0-915A-B0DF856504F8}" srcOrd="3" destOrd="0" parTransId="{01610AEB-26C1-4ADE-9E67-776BEEC2EE8A}" sibTransId="{D098B002-7A3D-4CD9-AD88-E7CAB489FCBA}"/>
    <dgm:cxn modelId="{3280FC4E-1025-4F14-B77E-EAE2AF5E1A98}" type="presOf" srcId="{232F7C88-4144-44E4-A731-2183E9DD3B49}" destId="{5306B8FD-68BD-4589-8CA4-A5FB543E9382}" srcOrd="0" destOrd="0" presId="urn:microsoft.com/office/officeart/2018/2/layout/IconVerticalSolidList"/>
    <dgm:cxn modelId="{F46548A0-D971-4A2F-9501-68A47E5054A0}" srcId="{38EAC3CA-4700-48A5-A830-389C2CE1E0D6}" destId="{BCD8891A-9485-4B4F-83F8-4EE0789C2973}" srcOrd="0" destOrd="0" parTransId="{56B820CD-E3B7-4CC2-A718-517CD5C0CA08}" sibTransId="{85C0C8F8-584C-4440-9D36-92E5C001A599}"/>
    <dgm:cxn modelId="{BF8818AA-FFC4-4F39-92EB-678FD1BB9316}" srcId="{38EAC3CA-4700-48A5-A830-389C2CE1E0D6}" destId="{01BBB499-E626-4B74-84BD-4CA35BF67346}" srcOrd="4" destOrd="0" parTransId="{93363845-3DD7-452C-B104-D483C46D9751}" sibTransId="{0F6CD5FA-3B57-41D3-B604-B4B535CE9AC2}"/>
    <dgm:cxn modelId="{067284C2-FAD6-47B7-850A-7EC4918E6D98}" type="presOf" srcId="{01BBB499-E626-4B74-84BD-4CA35BF67346}" destId="{091B0FC6-80DD-4DB4-9379-324E18370152}" srcOrd="0" destOrd="0" presId="urn:microsoft.com/office/officeart/2018/2/layout/IconVerticalSolidList"/>
    <dgm:cxn modelId="{1AB151C7-F046-4145-A6C8-111DEB29A7BA}" type="presOf" srcId="{38EAC3CA-4700-48A5-A830-389C2CE1E0D6}" destId="{D46CDB4B-C654-4B45-91F7-A7ED53247D27}" srcOrd="0" destOrd="0" presId="urn:microsoft.com/office/officeart/2018/2/layout/IconVerticalSolidList"/>
    <dgm:cxn modelId="{32A811E7-BE04-469F-9461-3CE21097A92C}" type="presOf" srcId="{84B6ACB7-17BC-479C-A35D-5D2ADBA2AA95}" destId="{6580170C-54F6-4012-8C3C-F55159D91D2C}" srcOrd="0" destOrd="0" presId="urn:microsoft.com/office/officeart/2018/2/layout/IconVerticalSolidList"/>
    <dgm:cxn modelId="{6015A8F1-8636-4D08-B1A9-CCD6A45E3406}" type="presOf" srcId="{BCD8891A-9485-4B4F-83F8-4EE0789C2973}" destId="{09871030-AF93-404B-92F7-A8711FE77397}" srcOrd="0" destOrd="0" presId="urn:microsoft.com/office/officeart/2018/2/layout/IconVerticalSolidList"/>
    <dgm:cxn modelId="{E2319F7F-60E7-46C4-8D89-81D5EADC9886}" type="presParOf" srcId="{D46CDB4B-C654-4B45-91F7-A7ED53247D27}" destId="{2089EA81-9338-4F5F-AEB5-A8D297E86CB0}" srcOrd="0" destOrd="0" presId="urn:microsoft.com/office/officeart/2018/2/layout/IconVerticalSolidList"/>
    <dgm:cxn modelId="{18F026C3-FE97-41F2-8F7A-BD974FA371F4}" type="presParOf" srcId="{2089EA81-9338-4F5F-AEB5-A8D297E86CB0}" destId="{23171388-BC93-442A-B278-D670BA53F742}" srcOrd="0" destOrd="0" presId="urn:microsoft.com/office/officeart/2018/2/layout/IconVerticalSolidList"/>
    <dgm:cxn modelId="{D5A44F19-4CBE-4F63-AECC-4074F4BED71D}" type="presParOf" srcId="{2089EA81-9338-4F5F-AEB5-A8D297E86CB0}" destId="{FE9B48A5-64F6-4570-83A0-FC65D667A27B}" srcOrd="1" destOrd="0" presId="urn:microsoft.com/office/officeart/2018/2/layout/IconVerticalSolidList"/>
    <dgm:cxn modelId="{176D5CBE-57BE-4A75-BF94-F5486B7E516E}" type="presParOf" srcId="{2089EA81-9338-4F5F-AEB5-A8D297E86CB0}" destId="{893ED750-8F24-4852-A2F0-E68CBE12E33F}" srcOrd="2" destOrd="0" presId="urn:microsoft.com/office/officeart/2018/2/layout/IconVerticalSolidList"/>
    <dgm:cxn modelId="{FACD6AD5-8B94-4FB1-9158-1267B93C0E29}" type="presParOf" srcId="{2089EA81-9338-4F5F-AEB5-A8D297E86CB0}" destId="{09871030-AF93-404B-92F7-A8711FE77397}" srcOrd="3" destOrd="0" presId="urn:microsoft.com/office/officeart/2018/2/layout/IconVerticalSolidList"/>
    <dgm:cxn modelId="{421AB0E4-2FB4-4161-AD68-798AF5F429DB}" type="presParOf" srcId="{D46CDB4B-C654-4B45-91F7-A7ED53247D27}" destId="{6A9DD4B0-6A32-481E-904F-0ADE9A17AD11}" srcOrd="1" destOrd="0" presId="urn:microsoft.com/office/officeart/2018/2/layout/IconVerticalSolidList"/>
    <dgm:cxn modelId="{DDA92D44-B90B-4290-B9C4-116A74B84B02}" type="presParOf" srcId="{D46CDB4B-C654-4B45-91F7-A7ED53247D27}" destId="{F24FAF18-9E64-4668-A085-BE901287486F}" srcOrd="2" destOrd="0" presId="urn:microsoft.com/office/officeart/2018/2/layout/IconVerticalSolidList"/>
    <dgm:cxn modelId="{9FA9C027-7CF0-457D-9FF9-58EE06741F6C}" type="presParOf" srcId="{F24FAF18-9E64-4668-A085-BE901287486F}" destId="{A05C3F41-DC12-4DDA-8448-8FF5F0FB61AB}" srcOrd="0" destOrd="0" presId="urn:microsoft.com/office/officeart/2018/2/layout/IconVerticalSolidList"/>
    <dgm:cxn modelId="{C5799CBC-784B-4E32-8FC4-C82B60CD3F9A}" type="presParOf" srcId="{F24FAF18-9E64-4668-A085-BE901287486F}" destId="{15C87D51-C743-43AF-9F71-41B3C8C42955}" srcOrd="1" destOrd="0" presId="urn:microsoft.com/office/officeart/2018/2/layout/IconVerticalSolidList"/>
    <dgm:cxn modelId="{E3C306E1-2FF5-49FF-8783-59413CAB849B}" type="presParOf" srcId="{F24FAF18-9E64-4668-A085-BE901287486F}" destId="{FDC75172-5FE2-4150-A728-87B82FB87B3E}" srcOrd="2" destOrd="0" presId="urn:microsoft.com/office/officeart/2018/2/layout/IconVerticalSolidList"/>
    <dgm:cxn modelId="{F5A1887B-8B89-422A-BA92-71EBA0C446D2}" type="presParOf" srcId="{F24FAF18-9E64-4668-A085-BE901287486F}" destId="{6580170C-54F6-4012-8C3C-F55159D91D2C}" srcOrd="3" destOrd="0" presId="urn:microsoft.com/office/officeart/2018/2/layout/IconVerticalSolidList"/>
    <dgm:cxn modelId="{01BB69CD-40A0-4B97-A61E-1BAA10E1B943}" type="presParOf" srcId="{D46CDB4B-C654-4B45-91F7-A7ED53247D27}" destId="{5C8182E8-D49B-4CFE-8A95-5A42680D30D4}" srcOrd="3" destOrd="0" presId="urn:microsoft.com/office/officeart/2018/2/layout/IconVerticalSolidList"/>
    <dgm:cxn modelId="{32475CC0-4AF7-430C-B806-A764216E4522}" type="presParOf" srcId="{D46CDB4B-C654-4B45-91F7-A7ED53247D27}" destId="{D31E3480-5220-4324-AEB8-CFA4F8D32784}" srcOrd="4" destOrd="0" presId="urn:microsoft.com/office/officeart/2018/2/layout/IconVerticalSolidList"/>
    <dgm:cxn modelId="{8F0D58B6-0342-4A3A-8226-EB3557DE6565}" type="presParOf" srcId="{D31E3480-5220-4324-AEB8-CFA4F8D32784}" destId="{7E724445-6FB1-4DE7-AC0E-E37394D981A3}" srcOrd="0" destOrd="0" presId="urn:microsoft.com/office/officeart/2018/2/layout/IconVerticalSolidList"/>
    <dgm:cxn modelId="{D13DE3B1-ED76-4F17-B063-0EC3382DF50A}" type="presParOf" srcId="{D31E3480-5220-4324-AEB8-CFA4F8D32784}" destId="{1B66C477-671A-4735-84D5-34613ACFCB0B}" srcOrd="1" destOrd="0" presId="urn:microsoft.com/office/officeart/2018/2/layout/IconVerticalSolidList"/>
    <dgm:cxn modelId="{91AB938A-7EB3-46C6-9E57-836C9B707CC0}" type="presParOf" srcId="{D31E3480-5220-4324-AEB8-CFA4F8D32784}" destId="{9ACC385E-AFEA-4DB4-A089-E08BC52E093F}" srcOrd="2" destOrd="0" presId="urn:microsoft.com/office/officeart/2018/2/layout/IconVerticalSolidList"/>
    <dgm:cxn modelId="{FF4B7329-6F31-4790-880A-685F4F4D394F}" type="presParOf" srcId="{D31E3480-5220-4324-AEB8-CFA4F8D32784}" destId="{5306B8FD-68BD-4589-8CA4-A5FB543E9382}" srcOrd="3" destOrd="0" presId="urn:microsoft.com/office/officeart/2018/2/layout/IconVerticalSolidList"/>
    <dgm:cxn modelId="{048B5F71-7B4D-4542-B493-C79F527319BC}" type="presParOf" srcId="{D46CDB4B-C654-4B45-91F7-A7ED53247D27}" destId="{B576A30C-8E35-48D7-B85C-4F3997E6CF15}" srcOrd="5" destOrd="0" presId="urn:microsoft.com/office/officeart/2018/2/layout/IconVerticalSolidList"/>
    <dgm:cxn modelId="{9DD94595-031D-44BB-9286-CFB65A29C665}" type="presParOf" srcId="{D46CDB4B-C654-4B45-91F7-A7ED53247D27}" destId="{7FD319F3-1F8D-4B99-B279-F6BC6D20890A}" srcOrd="6" destOrd="0" presId="urn:microsoft.com/office/officeart/2018/2/layout/IconVerticalSolidList"/>
    <dgm:cxn modelId="{C6E69372-9B35-4B9D-AD59-B9133C728919}" type="presParOf" srcId="{7FD319F3-1F8D-4B99-B279-F6BC6D20890A}" destId="{630A8A0A-533B-4603-8865-464AB91C21E2}" srcOrd="0" destOrd="0" presId="urn:microsoft.com/office/officeart/2018/2/layout/IconVerticalSolidList"/>
    <dgm:cxn modelId="{9EAD5C5E-991D-4B4B-AFBD-0766852237D8}" type="presParOf" srcId="{7FD319F3-1F8D-4B99-B279-F6BC6D20890A}" destId="{CB78C1E9-5E6E-4CD6-BA0B-54FB053E53E7}" srcOrd="1" destOrd="0" presId="urn:microsoft.com/office/officeart/2018/2/layout/IconVerticalSolidList"/>
    <dgm:cxn modelId="{A882C8CC-7817-4253-82E7-0B6F79D38EA3}" type="presParOf" srcId="{7FD319F3-1F8D-4B99-B279-F6BC6D20890A}" destId="{15353D26-3237-4678-84C4-9F4B10C10753}" srcOrd="2" destOrd="0" presId="urn:microsoft.com/office/officeart/2018/2/layout/IconVerticalSolidList"/>
    <dgm:cxn modelId="{E15C2438-E96C-4A02-80DF-81D5C8CCA223}" type="presParOf" srcId="{7FD319F3-1F8D-4B99-B279-F6BC6D20890A}" destId="{D75F8E0B-1857-4ADE-9A0D-DAEBFF5FBB56}" srcOrd="3" destOrd="0" presId="urn:microsoft.com/office/officeart/2018/2/layout/IconVerticalSolidList"/>
    <dgm:cxn modelId="{641A2859-E0DB-40F4-B81B-2F118CE4979F}" type="presParOf" srcId="{D46CDB4B-C654-4B45-91F7-A7ED53247D27}" destId="{FD236444-164B-4EF3-8BB2-DB72BE240847}" srcOrd="7" destOrd="0" presId="urn:microsoft.com/office/officeart/2018/2/layout/IconVerticalSolidList"/>
    <dgm:cxn modelId="{537B2B01-22F9-4A75-8702-CFB81B00AEE5}" type="presParOf" srcId="{D46CDB4B-C654-4B45-91F7-A7ED53247D27}" destId="{2C58A122-5DE7-4A4F-8ED2-47EF7D18B63B}" srcOrd="8" destOrd="0" presId="urn:microsoft.com/office/officeart/2018/2/layout/IconVerticalSolidList"/>
    <dgm:cxn modelId="{3EB43112-7054-4AE9-8CD7-393DE11462C6}" type="presParOf" srcId="{2C58A122-5DE7-4A4F-8ED2-47EF7D18B63B}" destId="{BC2BCB51-0833-4692-87FF-48320E9AE2C4}" srcOrd="0" destOrd="0" presId="urn:microsoft.com/office/officeart/2018/2/layout/IconVerticalSolidList"/>
    <dgm:cxn modelId="{59912002-2CDF-470D-9961-E29C48EEA434}" type="presParOf" srcId="{2C58A122-5DE7-4A4F-8ED2-47EF7D18B63B}" destId="{ECC7A3D2-AADB-4962-84C1-C4558C011CA6}" srcOrd="1" destOrd="0" presId="urn:microsoft.com/office/officeart/2018/2/layout/IconVerticalSolidList"/>
    <dgm:cxn modelId="{636C7E7C-A401-4EE9-872A-F378B1D01311}" type="presParOf" srcId="{2C58A122-5DE7-4A4F-8ED2-47EF7D18B63B}" destId="{265FF1D7-1F18-4BFB-932C-4B0F0449418B}" srcOrd="2" destOrd="0" presId="urn:microsoft.com/office/officeart/2018/2/layout/IconVerticalSolidList"/>
    <dgm:cxn modelId="{95FB2776-FE04-4075-9002-66517228B925}" type="presParOf" srcId="{2C58A122-5DE7-4A4F-8ED2-47EF7D18B63B}" destId="{091B0FC6-80DD-4DB4-9379-324E18370152}" srcOrd="3" destOrd="0" presId="urn:microsoft.com/office/officeart/2018/2/layout/IconVerticalSolidList"/>
    <dgm:cxn modelId="{D82ED0D7-DD1E-432D-8ACC-9613F61E65B3}" type="presParOf" srcId="{D46CDB4B-C654-4B45-91F7-A7ED53247D27}" destId="{517D074F-6120-4FA5-9578-BDBB1A79D96C}" srcOrd="9" destOrd="0" presId="urn:microsoft.com/office/officeart/2018/2/layout/IconVerticalSolidList"/>
    <dgm:cxn modelId="{7A01E344-0F01-4C6B-AA49-4062F8A470B6}" type="presParOf" srcId="{D46CDB4B-C654-4B45-91F7-A7ED53247D27}" destId="{D2688018-3530-4D7B-9FE8-A1EB502DD889}" srcOrd="10" destOrd="0" presId="urn:microsoft.com/office/officeart/2018/2/layout/IconVerticalSolidList"/>
    <dgm:cxn modelId="{2B1B0528-33D0-43A9-BB8E-CD648A7657C7}" type="presParOf" srcId="{D2688018-3530-4D7B-9FE8-A1EB502DD889}" destId="{004058F8-896F-4F71-8499-75A576137658}" srcOrd="0" destOrd="0" presId="urn:microsoft.com/office/officeart/2018/2/layout/IconVerticalSolidList"/>
    <dgm:cxn modelId="{5D40C90A-D43D-4300-BFBD-2EB1F7848817}" type="presParOf" srcId="{D2688018-3530-4D7B-9FE8-A1EB502DD889}" destId="{4219E275-FE29-4B8B-90BD-0C29ADC2F0E1}" srcOrd="1" destOrd="0" presId="urn:microsoft.com/office/officeart/2018/2/layout/IconVerticalSolidList"/>
    <dgm:cxn modelId="{EB69D496-096F-47D8-823E-901D9C50E069}" type="presParOf" srcId="{D2688018-3530-4D7B-9FE8-A1EB502DD889}" destId="{A8F6C2B1-E5FA-4FD2-958E-D6035B659431}" srcOrd="2" destOrd="0" presId="urn:microsoft.com/office/officeart/2018/2/layout/IconVerticalSolidList"/>
    <dgm:cxn modelId="{F8A37482-CC3B-4D01-B897-282536246D11}" type="presParOf" srcId="{D2688018-3530-4D7B-9FE8-A1EB502DD889}" destId="{98E9884C-E012-49B3-B1F8-E3A831D14FB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8E01A0B-C934-4C18-8DAA-B82093783F7D}"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8C64F95C-71B9-4D03-BC99-2789BD0F13FF}">
      <dgm:prSet custT="1"/>
      <dgm:spPr/>
      <dgm:t>
        <a:bodyPr/>
        <a:lstStyle/>
        <a:p>
          <a:r>
            <a:rPr lang="en-US" sz="2400" b="1" i="0" dirty="0"/>
            <a:t>Materials in the public </a:t>
          </a:r>
          <a:r>
            <a:rPr lang="en-US" sz="2800" b="1" i="0" dirty="0"/>
            <a:t>domain</a:t>
          </a:r>
          <a:endParaRPr lang="en-US" sz="2400" b="1" dirty="0"/>
        </a:p>
      </dgm:t>
    </dgm:pt>
    <dgm:pt modelId="{89456BFA-0822-4ED4-9C46-1D2B9386E9F7}" type="parTrans" cxnId="{51B45208-CAE3-4433-A95E-79A57650984D}">
      <dgm:prSet/>
      <dgm:spPr/>
      <dgm:t>
        <a:bodyPr/>
        <a:lstStyle/>
        <a:p>
          <a:endParaRPr lang="en-US" sz="2800" b="1"/>
        </a:p>
      </dgm:t>
    </dgm:pt>
    <dgm:pt modelId="{F2B83A24-DFBD-4965-BC2E-615E8608A1C9}" type="sibTrans" cxnId="{51B45208-CAE3-4433-A95E-79A57650984D}">
      <dgm:prSet custT="1"/>
      <dgm:spPr/>
      <dgm:t>
        <a:bodyPr/>
        <a:lstStyle/>
        <a:p>
          <a:endParaRPr lang="en-US" sz="2800" b="1" dirty="0"/>
        </a:p>
      </dgm:t>
    </dgm:pt>
    <dgm:pt modelId="{69CE90A1-86BD-46E6-8055-F2652BB6DA34}">
      <dgm:prSet custT="1"/>
      <dgm:spPr/>
      <dgm:t>
        <a:bodyPr/>
        <a:lstStyle/>
        <a:p>
          <a:r>
            <a:rPr lang="en-US" sz="2400" b="1" i="0" dirty="0"/>
            <a:t>Factual information</a:t>
          </a:r>
          <a:endParaRPr lang="en-US" sz="2400" b="1" dirty="0"/>
        </a:p>
      </dgm:t>
    </dgm:pt>
    <dgm:pt modelId="{FB8E196D-9BAE-4418-9A27-07E2A085BE30}" type="parTrans" cxnId="{F344702E-75A3-4F6D-A05D-F2A44A0F5050}">
      <dgm:prSet/>
      <dgm:spPr/>
      <dgm:t>
        <a:bodyPr/>
        <a:lstStyle/>
        <a:p>
          <a:endParaRPr lang="en-US" sz="2800" b="1"/>
        </a:p>
      </dgm:t>
    </dgm:pt>
    <dgm:pt modelId="{BA533586-A823-4F71-A536-82EE21917CD1}" type="sibTrans" cxnId="{F344702E-75A3-4F6D-A05D-F2A44A0F5050}">
      <dgm:prSet custT="1"/>
      <dgm:spPr/>
      <dgm:t>
        <a:bodyPr/>
        <a:lstStyle/>
        <a:p>
          <a:endParaRPr lang="en-US" sz="2800" b="1" dirty="0"/>
        </a:p>
      </dgm:t>
    </dgm:pt>
    <dgm:pt modelId="{C59799F6-4C91-47F6-B797-6E71807DF654}">
      <dgm:prSet custT="1"/>
      <dgm:spPr/>
      <dgm:t>
        <a:bodyPr/>
        <a:lstStyle/>
        <a:p>
          <a:r>
            <a:rPr lang="en-US" sz="2400" b="1" i="0" dirty="0"/>
            <a:t>Names, slogans, themes, ideas, or plots</a:t>
          </a:r>
          <a:endParaRPr lang="en-US" sz="2400" b="1" dirty="0"/>
        </a:p>
      </dgm:t>
    </dgm:pt>
    <dgm:pt modelId="{8435383F-1583-43A3-A1DB-9BC31FDEB272}" type="parTrans" cxnId="{FD78E92A-DFA9-4E7B-87E2-378C30DD1F8F}">
      <dgm:prSet/>
      <dgm:spPr/>
      <dgm:t>
        <a:bodyPr/>
        <a:lstStyle/>
        <a:p>
          <a:endParaRPr lang="en-US" sz="2800" b="1"/>
        </a:p>
      </dgm:t>
    </dgm:pt>
    <dgm:pt modelId="{E8579426-A7F9-4EE3-8FEC-C46416458F67}" type="sibTrans" cxnId="{FD78E92A-DFA9-4E7B-87E2-378C30DD1F8F}">
      <dgm:prSet/>
      <dgm:spPr/>
      <dgm:t>
        <a:bodyPr/>
        <a:lstStyle/>
        <a:p>
          <a:endParaRPr lang="en-US" sz="2800" b="1"/>
        </a:p>
      </dgm:t>
    </dgm:pt>
    <dgm:pt modelId="{E7276508-EE68-48C1-9715-C28627B97620}" type="pres">
      <dgm:prSet presAssocID="{F8E01A0B-C934-4C18-8DAA-B82093783F7D}" presName="outerComposite" presStyleCnt="0">
        <dgm:presLayoutVars>
          <dgm:chMax val="5"/>
          <dgm:dir/>
          <dgm:resizeHandles val="exact"/>
        </dgm:presLayoutVars>
      </dgm:prSet>
      <dgm:spPr/>
    </dgm:pt>
    <dgm:pt modelId="{6DDA8615-D97E-476B-807A-C5BA68F71FB9}" type="pres">
      <dgm:prSet presAssocID="{F8E01A0B-C934-4C18-8DAA-B82093783F7D}" presName="dummyMaxCanvas" presStyleCnt="0">
        <dgm:presLayoutVars/>
      </dgm:prSet>
      <dgm:spPr/>
    </dgm:pt>
    <dgm:pt modelId="{8000ED4C-694B-4C13-ACFA-F2676E2B4BAB}" type="pres">
      <dgm:prSet presAssocID="{F8E01A0B-C934-4C18-8DAA-B82093783F7D}" presName="ThreeNodes_1" presStyleLbl="node1" presStyleIdx="0" presStyleCnt="3">
        <dgm:presLayoutVars>
          <dgm:bulletEnabled val="1"/>
        </dgm:presLayoutVars>
      </dgm:prSet>
      <dgm:spPr/>
    </dgm:pt>
    <dgm:pt modelId="{428C2615-2B7B-4E66-B99B-C3014C13AAE0}" type="pres">
      <dgm:prSet presAssocID="{F8E01A0B-C934-4C18-8DAA-B82093783F7D}" presName="ThreeNodes_2" presStyleLbl="node1" presStyleIdx="1" presStyleCnt="3">
        <dgm:presLayoutVars>
          <dgm:bulletEnabled val="1"/>
        </dgm:presLayoutVars>
      </dgm:prSet>
      <dgm:spPr/>
    </dgm:pt>
    <dgm:pt modelId="{673036E5-B72D-4214-9B59-38020B8AB045}" type="pres">
      <dgm:prSet presAssocID="{F8E01A0B-C934-4C18-8DAA-B82093783F7D}" presName="ThreeNodes_3" presStyleLbl="node1" presStyleIdx="2" presStyleCnt="3">
        <dgm:presLayoutVars>
          <dgm:bulletEnabled val="1"/>
        </dgm:presLayoutVars>
      </dgm:prSet>
      <dgm:spPr/>
    </dgm:pt>
    <dgm:pt modelId="{EAC1F862-FB7F-486E-BC75-11E25738C933}" type="pres">
      <dgm:prSet presAssocID="{F8E01A0B-C934-4C18-8DAA-B82093783F7D}" presName="ThreeConn_1-2" presStyleLbl="fgAccFollowNode1" presStyleIdx="0" presStyleCnt="2">
        <dgm:presLayoutVars>
          <dgm:bulletEnabled val="1"/>
        </dgm:presLayoutVars>
      </dgm:prSet>
      <dgm:spPr/>
    </dgm:pt>
    <dgm:pt modelId="{AD300C95-7992-4672-AD97-D85D4E025D2D}" type="pres">
      <dgm:prSet presAssocID="{F8E01A0B-C934-4C18-8DAA-B82093783F7D}" presName="ThreeConn_2-3" presStyleLbl="fgAccFollowNode1" presStyleIdx="1" presStyleCnt="2">
        <dgm:presLayoutVars>
          <dgm:bulletEnabled val="1"/>
        </dgm:presLayoutVars>
      </dgm:prSet>
      <dgm:spPr/>
    </dgm:pt>
    <dgm:pt modelId="{42B14B9A-3D44-47F9-977D-DBA0D650C325}" type="pres">
      <dgm:prSet presAssocID="{F8E01A0B-C934-4C18-8DAA-B82093783F7D}" presName="ThreeNodes_1_text" presStyleLbl="node1" presStyleIdx="2" presStyleCnt="3">
        <dgm:presLayoutVars>
          <dgm:bulletEnabled val="1"/>
        </dgm:presLayoutVars>
      </dgm:prSet>
      <dgm:spPr/>
    </dgm:pt>
    <dgm:pt modelId="{E4365786-5384-4503-B215-5024BF48666A}" type="pres">
      <dgm:prSet presAssocID="{F8E01A0B-C934-4C18-8DAA-B82093783F7D}" presName="ThreeNodes_2_text" presStyleLbl="node1" presStyleIdx="2" presStyleCnt="3">
        <dgm:presLayoutVars>
          <dgm:bulletEnabled val="1"/>
        </dgm:presLayoutVars>
      </dgm:prSet>
      <dgm:spPr/>
    </dgm:pt>
    <dgm:pt modelId="{A2F0AC16-29FA-45C7-8C32-4B0381AB1177}" type="pres">
      <dgm:prSet presAssocID="{F8E01A0B-C934-4C18-8DAA-B82093783F7D}" presName="ThreeNodes_3_text" presStyleLbl="node1" presStyleIdx="2" presStyleCnt="3">
        <dgm:presLayoutVars>
          <dgm:bulletEnabled val="1"/>
        </dgm:presLayoutVars>
      </dgm:prSet>
      <dgm:spPr/>
    </dgm:pt>
  </dgm:ptLst>
  <dgm:cxnLst>
    <dgm:cxn modelId="{51B45208-CAE3-4433-A95E-79A57650984D}" srcId="{F8E01A0B-C934-4C18-8DAA-B82093783F7D}" destId="{8C64F95C-71B9-4D03-BC99-2789BD0F13FF}" srcOrd="0" destOrd="0" parTransId="{89456BFA-0822-4ED4-9C46-1D2B9386E9F7}" sibTransId="{F2B83A24-DFBD-4965-BC2E-615E8608A1C9}"/>
    <dgm:cxn modelId="{BACB9C0E-1B37-4C19-8072-F8A87394DC46}" type="presOf" srcId="{BA533586-A823-4F71-A536-82EE21917CD1}" destId="{AD300C95-7992-4672-AD97-D85D4E025D2D}" srcOrd="0" destOrd="0" presId="urn:microsoft.com/office/officeart/2005/8/layout/vProcess5"/>
    <dgm:cxn modelId="{F28D4515-1E33-415E-9CF2-1C309390CAEC}" type="presOf" srcId="{F2B83A24-DFBD-4965-BC2E-615E8608A1C9}" destId="{EAC1F862-FB7F-486E-BC75-11E25738C933}" srcOrd="0" destOrd="0" presId="urn:microsoft.com/office/officeart/2005/8/layout/vProcess5"/>
    <dgm:cxn modelId="{FD78E92A-DFA9-4E7B-87E2-378C30DD1F8F}" srcId="{F8E01A0B-C934-4C18-8DAA-B82093783F7D}" destId="{C59799F6-4C91-47F6-B797-6E71807DF654}" srcOrd="2" destOrd="0" parTransId="{8435383F-1583-43A3-A1DB-9BC31FDEB272}" sibTransId="{E8579426-A7F9-4EE3-8FEC-C46416458F67}"/>
    <dgm:cxn modelId="{F344702E-75A3-4F6D-A05D-F2A44A0F5050}" srcId="{F8E01A0B-C934-4C18-8DAA-B82093783F7D}" destId="{69CE90A1-86BD-46E6-8055-F2652BB6DA34}" srcOrd="1" destOrd="0" parTransId="{FB8E196D-9BAE-4418-9A27-07E2A085BE30}" sibTransId="{BA533586-A823-4F71-A536-82EE21917CD1}"/>
    <dgm:cxn modelId="{127E669D-3ACD-417D-89EF-DACE91DD7409}" type="presOf" srcId="{F8E01A0B-C934-4C18-8DAA-B82093783F7D}" destId="{E7276508-EE68-48C1-9715-C28627B97620}" srcOrd="0" destOrd="0" presId="urn:microsoft.com/office/officeart/2005/8/layout/vProcess5"/>
    <dgm:cxn modelId="{EE0FB6AD-B3A4-461D-8DE7-35CDBDAB88DE}" type="presOf" srcId="{69CE90A1-86BD-46E6-8055-F2652BB6DA34}" destId="{E4365786-5384-4503-B215-5024BF48666A}" srcOrd="1" destOrd="0" presId="urn:microsoft.com/office/officeart/2005/8/layout/vProcess5"/>
    <dgm:cxn modelId="{00580AB2-A1F8-4B27-82A8-8CB4B89B1849}" type="presOf" srcId="{8C64F95C-71B9-4D03-BC99-2789BD0F13FF}" destId="{42B14B9A-3D44-47F9-977D-DBA0D650C325}" srcOrd="1" destOrd="0" presId="urn:microsoft.com/office/officeart/2005/8/layout/vProcess5"/>
    <dgm:cxn modelId="{055F03BC-6145-4645-9A43-90AB4B9F823F}" type="presOf" srcId="{8C64F95C-71B9-4D03-BC99-2789BD0F13FF}" destId="{8000ED4C-694B-4C13-ACFA-F2676E2B4BAB}" srcOrd="0" destOrd="0" presId="urn:microsoft.com/office/officeart/2005/8/layout/vProcess5"/>
    <dgm:cxn modelId="{D262F2D8-2954-4BD1-8B77-6DEC570678AF}" type="presOf" srcId="{69CE90A1-86BD-46E6-8055-F2652BB6DA34}" destId="{428C2615-2B7B-4E66-B99B-C3014C13AAE0}" srcOrd="0" destOrd="0" presId="urn:microsoft.com/office/officeart/2005/8/layout/vProcess5"/>
    <dgm:cxn modelId="{288ED3DC-5CDC-40E5-8946-9E25F97AF585}" type="presOf" srcId="{C59799F6-4C91-47F6-B797-6E71807DF654}" destId="{A2F0AC16-29FA-45C7-8C32-4B0381AB1177}" srcOrd="1" destOrd="0" presId="urn:microsoft.com/office/officeart/2005/8/layout/vProcess5"/>
    <dgm:cxn modelId="{90CDF5DD-7390-4450-B0EE-6B344F1D3B25}" type="presOf" srcId="{C59799F6-4C91-47F6-B797-6E71807DF654}" destId="{673036E5-B72D-4214-9B59-38020B8AB045}" srcOrd="0" destOrd="0" presId="urn:microsoft.com/office/officeart/2005/8/layout/vProcess5"/>
    <dgm:cxn modelId="{A45A20FE-213B-492E-B10E-8941E7DEBC97}" type="presParOf" srcId="{E7276508-EE68-48C1-9715-C28627B97620}" destId="{6DDA8615-D97E-476B-807A-C5BA68F71FB9}" srcOrd="0" destOrd="0" presId="urn:microsoft.com/office/officeart/2005/8/layout/vProcess5"/>
    <dgm:cxn modelId="{38CB5C2A-EC6E-4789-B4AD-F1CB1FB16468}" type="presParOf" srcId="{E7276508-EE68-48C1-9715-C28627B97620}" destId="{8000ED4C-694B-4C13-ACFA-F2676E2B4BAB}" srcOrd="1" destOrd="0" presId="urn:microsoft.com/office/officeart/2005/8/layout/vProcess5"/>
    <dgm:cxn modelId="{5FBA46C0-3AC6-45D3-A820-339CD0FF2B4F}" type="presParOf" srcId="{E7276508-EE68-48C1-9715-C28627B97620}" destId="{428C2615-2B7B-4E66-B99B-C3014C13AAE0}" srcOrd="2" destOrd="0" presId="urn:microsoft.com/office/officeart/2005/8/layout/vProcess5"/>
    <dgm:cxn modelId="{452213D2-BC34-4DEB-8B3D-6929EE7155AE}" type="presParOf" srcId="{E7276508-EE68-48C1-9715-C28627B97620}" destId="{673036E5-B72D-4214-9B59-38020B8AB045}" srcOrd="3" destOrd="0" presId="urn:microsoft.com/office/officeart/2005/8/layout/vProcess5"/>
    <dgm:cxn modelId="{3E202052-C30B-48C6-92F8-564892A82C5D}" type="presParOf" srcId="{E7276508-EE68-48C1-9715-C28627B97620}" destId="{EAC1F862-FB7F-486E-BC75-11E25738C933}" srcOrd="4" destOrd="0" presId="urn:microsoft.com/office/officeart/2005/8/layout/vProcess5"/>
    <dgm:cxn modelId="{65639278-52C1-4ECA-9CFB-C075D442685D}" type="presParOf" srcId="{E7276508-EE68-48C1-9715-C28627B97620}" destId="{AD300C95-7992-4672-AD97-D85D4E025D2D}" srcOrd="5" destOrd="0" presId="urn:microsoft.com/office/officeart/2005/8/layout/vProcess5"/>
    <dgm:cxn modelId="{6E073A78-8D66-47A4-8FD4-CDA9BE37FC7A}" type="presParOf" srcId="{E7276508-EE68-48C1-9715-C28627B97620}" destId="{42B14B9A-3D44-47F9-977D-DBA0D650C325}" srcOrd="6" destOrd="0" presId="urn:microsoft.com/office/officeart/2005/8/layout/vProcess5"/>
    <dgm:cxn modelId="{B43AB5AF-E72B-409B-8F0D-C9D548F6DC05}" type="presParOf" srcId="{E7276508-EE68-48C1-9715-C28627B97620}" destId="{E4365786-5384-4503-B215-5024BF48666A}" srcOrd="7" destOrd="0" presId="urn:microsoft.com/office/officeart/2005/8/layout/vProcess5"/>
    <dgm:cxn modelId="{8B6EBB5F-5577-42FB-B469-C38851D05529}" type="presParOf" srcId="{E7276508-EE68-48C1-9715-C28627B97620}" destId="{A2F0AC16-29FA-45C7-8C32-4B0381AB1177}"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AB642B-7C62-4C54-B0D1-DFA6A08F4BB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E7B5AE6-A77A-4B56-B40A-D713753672EC}">
      <dgm:prSet custT="1"/>
      <dgm:spPr/>
      <dgm:t>
        <a:bodyPr/>
        <a:lstStyle/>
        <a:p>
          <a:r>
            <a:rPr lang="en-US" sz="2400" b="0" i="0" dirty="0"/>
            <a:t>An example of a licensing agreement in the restaurant space would be when a McDonald's </a:t>
          </a:r>
          <a:r>
            <a:rPr lang="en-US" sz="2400" b="0" i="0" dirty="0">
              <a:solidFill>
                <a:schemeClr val="accent6">
                  <a:lumMod val="90000"/>
                  <a:lumOff val="10000"/>
                </a:schemeClr>
              </a:solidFill>
              <a:hlinkClick xmlns:r="http://schemas.openxmlformats.org/officeDocument/2006/relationships" r:id="rId1">
                <a:extLst>
                  <a:ext uri="{A12FA001-AC4F-418D-AE19-62706E023703}">
                    <ahyp:hlinkClr xmlns:ahyp="http://schemas.microsoft.com/office/drawing/2018/hyperlinkcolor" val="tx"/>
                  </a:ext>
                </a:extLst>
              </a:hlinkClick>
            </a:rPr>
            <a:t>franchisee</a:t>
          </a:r>
          <a:r>
            <a:rPr lang="en-US" sz="2400" b="0" i="0" dirty="0"/>
            <a:t> has a licensing agreement with the McDonald's Corporation that lets them use the company's branding and marketing materials</a:t>
          </a:r>
          <a:endParaRPr lang="en-US" sz="2400" dirty="0"/>
        </a:p>
      </dgm:t>
    </dgm:pt>
    <dgm:pt modelId="{E347779D-0FC9-410C-883D-35AF53DF223B}" type="parTrans" cxnId="{B68B8CDC-58AD-44BF-B415-1A7BED3753C3}">
      <dgm:prSet/>
      <dgm:spPr/>
      <dgm:t>
        <a:bodyPr/>
        <a:lstStyle/>
        <a:p>
          <a:endParaRPr lang="en-US"/>
        </a:p>
      </dgm:t>
    </dgm:pt>
    <dgm:pt modelId="{3D286339-EF2E-48AC-9D13-CCB6163B84A0}" type="sibTrans" cxnId="{B68B8CDC-58AD-44BF-B415-1A7BED3753C3}">
      <dgm:prSet/>
      <dgm:spPr/>
      <dgm:t>
        <a:bodyPr/>
        <a:lstStyle/>
        <a:p>
          <a:endParaRPr lang="en-US"/>
        </a:p>
      </dgm:t>
    </dgm:pt>
    <dgm:pt modelId="{316569B9-2303-44EC-8FD2-D6796249D2C3}">
      <dgm:prSet/>
      <dgm:spPr/>
      <dgm:t>
        <a:bodyPr/>
        <a:lstStyle/>
        <a:p>
          <a:r>
            <a:rPr lang="en-US" b="0" i="0" dirty="0"/>
            <a:t>Toy manufacturers also routinely sign licensing agreements with movie studios, giving them the legal authority to produce action figures based on popular likenesses of movie characters.</a:t>
          </a:r>
          <a:endParaRPr lang="en-US" dirty="0"/>
        </a:p>
      </dgm:t>
    </dgm:pt>
    <dgm:pt modelId="{74F25A8F-BD81-4598-92CC-3AD0B7749F03}" type="parTrans" cxnId="{1C4D9E93-1466-427A-B441-01E6AA8B855C}">
      <dgm:prSet/>
      <dgm:spPr/>
      <dgm:t>
        <a:bodyPr/>
        <a:lstStyle/>
        <a:p>
          <a:endParaRPr lang="en-US"/>
        </a:p>
      </dgm:t>
    </dgm:pt>
    <dgm:pt modelId="{EA7DAD94-43D0-4924-9706-852D88751327}" type="sibTrans" cxnId="{1C4D9E93-1466-427A-B441-01E6AA8B855C}">
      <dgm:prSet/>
      <dgm:spPr/>
      <dgm:t>
        <a:bodyPr/>
        <a:lstStyle/>
        <a:p>
          <a:endParaRPr lang="en-US"/>
        </a:p>
      </dgm:t>
    </dgm:pt>
    <dgm:pt modelId="{33E9ABB3-7A7B-4DE1-92A3-25C57A94FCFF}" type="pres">
      <dgm:prSet presAssocID="{21AB642B-7C62-4C54-B0D1-DFA6A08F4BB2}" presName="hierChild1" presStyleCnt="0">
        <dgm:presLayoutVars>
          <dgm:chPref val="1"/>
          <dgm:dir/>
          <dgm:animOne val="branch"/>
          <dgm:animLvl val="lvl"/>
          <dgm:resizeHandles/>
        </dgm:presLayoutVars>
      </dgm:prSet>
      <dgm:spPr/>
    </dgm:pt>
    <dgm:pt modelId="{5802AE39-6FBB-4561-A877-CCCAE462D482}" type="pres">
      <dgm:prSet presAssocID="{3E7B5AE6-A77A-4B56-B40A-D713753672EC}" presName="hierRoot1" presStyleCnt="0"/>
      <dgm:spPr/>
    </dgm:pt>
    <dgm:pt modelId="{75B2724F-07AD-4862-A970-D99C6DD856B9}" type="pres">
      <dgm:prSet presAssocID="{3E7B5AE6-A77A-4B56-B40A-D713753672EC}" presName="composite" presStyleCnt="0"/>
      <dgm:spPr/>
    </dgm:pt>
    <dgm:pt modelId="{DF82F51A-DF56-4C21-A37D-AEB4FA8D36DF}" type="pres">
      <dgm:prSet presAssocID="{3E7B5AE6-A77A-4B56-B40A-D713753672EC}" presName="background" presStyleLbl="node0" presStyleIdx="0" presStyleCnt="2"/>
      <dgm:spPr/>
    </dgm:pt>
    <dgm:pt modelId="{24903C82-E5F0-45CB-904B-D65597CEDA06}" type="pres">
      <dgm:prSet presAssocID="{3E7B5AE6-A77A-4B56-B40A-D713753672EC}" presName="text" presStyleLbl="fgAcc0" presStyleIdx="0" presStyleCnt="2" custScaleX="74316">
        <dgm:presLayoutVars>
          <dgm:chPref val="3"/>
        </dgm:presLayoutVars>
      </dgm:prSet>
      <dgm:spPr/>
    </dgm:pt>
    <dgm:pt modelId="{46FE32EB-C7DA-4A0C-B8B0-AB05EB67A181}" type="pres">
      <dgm:prSet presAssocID="{3E7B5AE6-A77A-4B56-B40A-D713753672EC}" presName="hierChild2" presStyleCnt="0"/>
      <dgm:spPr/>
    </dgm:pt>
    <dgm:pt modelId="{589B33F7-AD98-4534-B9D2-3C0A71399DC7}" type="pres">
      <dgm:prSet presAssocID="{316569B9-2303-44EC-8FD2-D6796249D2C3}" presName="hierRoot1" presStyleCnt="0"/>
      <dgm:spPr/>
    </dgm:pt>
    <dgm:pt modelId="{51F2AEC4-4CB1-4827-BEDD-19827EC7515A}" type="pres">
      <dgm:prSet presAssocID="{316569B9-2303-44EC-8FD2-D6796249D2C3}" presName="composite" presStyleCnt="0"/>
      <dgm:spPr/>
    </dgm:pt>
    <dgm:pt modelId="{06AB9285-FCFF-4C37-9872-7D150413CCF8}" type="pres">
      <dgm:prSet presAssocID="{316569B9-2303-44EC-8FD2-D6796249D2C3}" presName="background" presStyleLbl="node0" presStyleIdx="1" presStyleCnt="2"/>
      <dgm:spPr/>
    </dgm:pt>
    <dgm:pt modelId="{74F1717A-B70E-4ADB-B619-2463D54E4AEE}" type="pres">
      <dgm:prSet presAssocID="{316569B9-2303-44EC-8FD2-D6796249D2C3}" presName="text" presStyleLbl="fgAcc0" presStyleIdx="1" presStyleCnt="2" custScaleX="74316">
        <dgm:presLayoutVars>
          <dgm:chPref val="3"/>
        </dgm:presLayoutVars>
      </dgm:prSet>
      <dgm:spPr/>
    </dgm:pt>
    <dgm:pt modelId="{63A90E89-106C-4D8B-9311-6C827A49DDEC}" type="pres">
      <dgm:prSet presAssocID="{316569B9-2303-44EC-8FD2-D6796249D2C3}" presName="hierChild2" presStyleCnt="0"/>
      <dgm:spPr/>
    </dgm:pt>
  </dgm:ptLst>
  <dgm:cxnLst>
    <dgm:cxn modelId="{39491A3C-B30A-4B5D-AD21-D644F14AD76A}" type="presOf" srcId="{3E7B5AE6-A77A-4B56-B40A-D713753672EC}" destId="{24903C82-E5F0-45CB-904B-D65597CEDA06}" srcOrd="0" destOrd="0" presId="urn:microsoft.com/office/officeart/2005/8/layout/hierarchy1"/>
    <dgm:cxn modelId="{84373455-5B5A-4B54-9CBB-BEC75C4AC92E}" type="presOf" srcId="{21AB642B-7C62-4C54-B0D1-DFA6A08F4BB2}" destId="{33E9ABB3-7A7B-4DE1-92A3-25C57A94FCFF}" srcOrd="0" destOrd="0" presId="urn:microsoft.com/office/officeart/2005/8/layout/hierarchy1"/>
    <dgm:cxn modelId="{1C4D9E93-1466-427A-B441-01E6AA8B855C}" srcId="{21AB642B-7C62-4C54-B0D1-DFA6A08F4BB2}" destId="{316569B9-2303-44EC-8FD2-D6796249D2C3}" srcOrd="1" destOrd="0" parTransId="{74F25A8F-BD81-4598-92CC-3AD0B7749F03}" sibTransId="{EA7DAD94-43D0-4924-9706-852D88751327}"/>
    <dgm:cxn modelId="{AE0132A3-FCEC-4D29-B093-CAFE2BEB5684}" type="presOf" srcId="{316569B9-2303-44EC-8FD2-D6796249D2C3}" destId="{74F1717A-B70E-4ADB-B619-2463D54E4AEE}" srcOrd="0" destOrd="0" presId="urn:microsoft.com/office/officeart/2005/8/layout/hierarchy1"/>
    <dgm:cxn modelId="{B68B8CDC-58AD-44BF-B415-1A7BED3753C3}" srcId="{21AB642B-7C62-4C54-B0D1-DFA6A08F4BB2}" destId="{3E7B5AE6-A77A-4B56-B40A-D713753672EC}" srcOrd="0" destOrd="0" parTransId="{E347779D-0FC9-410C-883D-35AF53DF223B}" sibTransId="{3D286339-EF2E-48AC-9D13-CCB6163B84A0}"/>
    <dgm:cxn modelId="{939F6149-2C6F-41D2-812B-8681B45B9CE0}" type="presParOf" srcId="{33E9ABB3-7A7B-4DE1-92A3-25C57A94FCFF}" destId="{5802AE39-6FBB-4561-A877-CCCAE462D482}" srcOrd="0" destOrd="0" presId="urn:microsoft.com/office/officeart/2005/8/layout/hierarchy1"/>
    <dgm:cxn modelId="{07E38AB4-20EB-4925-A541-2767AE369915}" type="presParOf" srcId="{5802AE39-6FBB-4561-A877-CCCAE462D482}" destId="{75B2724F-07AD-4862-A970-D99C6DD856B9}" srcOrd="0" destOrd="0" presId="urn:microsoft.com/office/officeart/2005/8/layout/hierarchy1"/>
    <dgm:cxn modelId="{17F42DDC-8E06-44CB-9E8A-1909D4195F00}" type="presParOf" srcId="{75B2724F-07AD-4862-A970-D99C6DD856B9}" destId="{DF82F51A-DF56-4C21-A37D-AEB4FA8D36DF}" srcOrd="0" destOrd="0" presId="urn:microsoft.com/office/officeart/2005/8/layout/hierarchy1"/>
    <dgm:cxn modelId="{8CFA9AE4-3586-4627-8977-B1997069892B}" type="presParOf" srcId="{75B2724F-07AD-4862-A970-D99C6DD856B9}" destId="{24903C82-E5F0-45CB-904B-D65597CEDA06}" srcOrd="1" destOrd="0" presId="urn:microsoft.com/office/officeart/2005/8/layout/hierarchy1"/>
    <dgm:cxn modelId="{86284223-1F58-4C44-AA3D-2D64C723E8E2}" type="presParOf" srcId="{5802AE39-6FBB-4561-A877-CCCAE462D482}" destId="{46FE32EB-C7DA-4A0C-B8B0-AB05EB67A181}" srcOrd="1" destOrd="0" presId="urn:microsoft.com/office/officeart/2005/8/layout/hierarchy1"/>
    <dgm:cxn modelId="{FF75F640-6BF8-465E-B6FF-DBE57FB3BC69}" type="presParOf" srcId="{33E9ABB3-7A7B-4DE1-92A3-25C57A94FCFF}" destId="{589B33F7-AD98-4534-B9D2-3C0A71399DC7}" srcOrd="1" destOrd="0" presId="urn:microsoft.com/office/officeart/2005/8/layout/hierarchy1"/>
    <dgm:cxn modelId="{0C800C1A-AE98-445F-9C83-F456C2650CA7}" type="presParOf" srcId="{589B33F7-AD98-4534-B9D2-3C0A71399DC7}" destId="{51F2AEC4-4CB1-4827-BEDD-19827EC7515A}" srcOrd="0" destOrd="0" presId="urn:microsoft.com/office/officeart/2005/8/layout/hierarchy1"/>
    <dgm:cxn modelId="{14B46D5C-025C-4642-A86C-47A6A63028A7}" type="presParOf" srcId="{51F2AEC4-4CB1-4827-BEDD-19827EC7515A}" destId="{06AB9285-FCFF-4C37-9872-7D150413CCF8}" srcOrd="0" destOrd="0" presId="urn:microsoft.com/office/officeart/2005/8/layout/hierarchy1"/>
    <dgm:cxn modelId="{1B970B50-24C0-495A-9A0D-8D3ADA28B157}" type="presParOf" srcId="{51F2AEC4-4CB1-4827-BEDD-19827EC7515A}" destId="{74F1717A-B70E-4ADB-B619-2463D54E4AEE}" srcOrd="1" destOrd="0" presId="urn:microsoft.com/office/officeart/2005/8/layout/hierarchy1"/>
    <dgm:cxn modelId="{6FE8A272-9918-4D39-ACC0-CCDCDF465011}" type="presParOf" srcId="{589B33F7-AD98-4534-B9D2-3C0A71399DC7}" destId="{63A90E89-106C-4D8B-9311-6C827A49DDE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958991-0B21-4E43-A377-811379CFBB9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73A4501-6D12-4748-8448-ECC34F77FC54}">
      <dgm:prSet custT="1"/>
      <dgm:spPr/>
      <dgm:t>
        <a:bodyPr/>
        <a:lstStyle/>
        <a:p>
          <a:r>
            <a:rPr lang="en-US" sz="2000" dirty="0"/>
            <a:t>licensing agreements need to specify in granular detail how licensed parties may use properties, including the following parameters:</a:t>
          </a:r>
        </a:p>
      </dgm:t>
    </dgm:pt>
    <dgm:pt modelId="{7441E366-9BBA-465C-8BB0-03572A1BA094}" type="parTrans" cxnId="{83119018-6786-4863-B8F8-473D773917B3}">
      <dgm:prSet/>
      <dgm:spPr/>
      <dgm:t>
        <a:bodyPr/>
        <a:lstStyle/>
        <a:p>
          <a:endParaRPr lang="en-US" sz="3600"/>
        </a:p>
      </dgm:t>
    </dgm:pt>
    <dgm:pt modelId="{47159D99-B1C5-4298-BA10-8137D4E49C2C}" type="sibTrans" cxnId="{83119018-6786-4863-B8F8-473D773917B3}">
      <dgm:prSet/>
      <dgm:spPr/>
      <dgm:t>
        <a:bodyPr/>
        <a:lstStyle/>
        <a:p>
          <a:endParaRPr lang="en-US" sz="3600"/>
        </a:p>
      </dgm:t>
    </dgm:pt>
    <dgm:pt modelId="{7D51A1C3-EBA0-472E-A199-261070352304}">
      <dgm:prSet custT="1"/>
      <dgm:spPr/>
      <dgm:t>
        <a:bodyPr/>
        <a:lstStyle/>
        <a:p>
          <a:r>
            <a:rPr lang="en-US" sz="2000" dirty="0"/>
            <a:t>The geographical regions within which the property may be utilized.</a:t>
          </a:r>
        </a:p>
      </dgm:t>
    </dgm:pt>
    <dgm:pt modelId="{85FEB4F6-DE89-4CB7-AD84-52491F884A6A}" type="parTrans" cxnId="{C7B3BD6B-3AC4-4561-98B5-DCCB537D4BB5}">
      <dgm:prSet/>
      <dgm:spPr/>
      <dgm:t>
        <a:bodyPr/>
        <a:lstStyle/>
        <a:p>
          <a:endParaRPr lang="en-US" sz="3600"/>
        </a:p>
      </dgm:t>
    </dgm:pt>
    <dgm:pt modelId="{CC15EE14-5F87-488C-82FA-E2DCFFF38083}" type="sibTrans" cxnId="{C7B3BD6B-3AC4-4561-98B5-DCCB537D4BB5}">
      <dgm:prSet/>
      <dgm:spPr/>
      <dgm:t>
        <a:bodyPr/>
        <a:lstStyle/>
        <a:p>
          <a:endParaRPr lang="en-US" sz="3600"/>
        </a:p>
      </dgm:t>
    </dgm:pt>
    <dgm:pt modelId="{DFD9CA60-8101-460C-857C-A70A9AC87BDF}">
      <dgm:prSet custT="1"/>
      <dgm:spPr/>
      <dgm:t>
        <a:bodyPr/>
        <a:lstStyle/>
        <a:p>
          <a:r>
            <a:rPr lang="en-US" sz="2000" dirty="0"/>
            <a:t>The time period parties are allotted to use the property.</a:t>
          </a:r>
        </a:p>
      </dgm:t>
    </dgm:pt>
    <dgm:pt modelId="{CBD82893-B955-40F5-8537-300795DB3604}" type="parTrans" cxnId="{7E747928-4EA0-477F-87D1-BF42199D5504}">
      <dgm:prSet/>
      <dgm:spPr/>
      <dgm:t>
        <a:bodyPr/>
        <a:lstStyle/>
        <a:p>
          <a:endParaRPr lang="en-US" sz="3600"/>
        </a:p>
      </dgm:t>
    </dgm:pt>
    <dgm:pt modelId="{81C8F19E-11C8-40D5-BA1F-0D4817C8F770}" type="sibTrans" cxnId="{7E747928-4EA0-477F-87D1-BF42199D5504}">
      <dgm:prSet/>
      <dgm:spPr/>
      <dgm:t>
        <a:bodyPr/>
        <a:lstStyle/>
        <a:p>
          <a:endParaRPr lang="en-US" sz="3600"/>
        </a:p>
      </dgm:t>
    </dgm:pt>
    <dgm:pt modelId="{F6203311-ED92-472F-AB08-9AA8B2DFEA65}">
      <dgm:prSet custT="1"/>
      <dgm:spPr/>
      <dgm:t>
        <a:bodyPr/>
        <a:lstStyle/>
        <a:p>
          <a:r>
            <a:rPr lang="en-US" sz="2000" dirty="0"/>
            <a:t>The exclusivity or non-exclusivity of a given arrangement.</a:t>
          </a:r>
        </a:p>
      </dgm:t>
    </dgm:pt>
    <dgm:pt modelId="{1468688D-0E87-4324-A7A2-F9606ECD71E1}" type="parTrans" cxnId="{2C334654-98C1-493A-AC9C-A586C8F2FBF4}">
      <dgm:prSet/>
      <dgm:spPr/>
      <dgm:t>
        <a:bodyPr/>
        <a:lstStyle/>
        <a:p>
          <a:endParaRPr lang="en-US" sz="3600"/>
        </a:p>
      </dgm:t>
    </dgm:pt>
    <dgm:pt modelId="{EBEE3986-1ABC-4060-922C-0BE05F09C670}" type="sibTrans" cxnId="{2C334654-98C1-493A-AC9C-A586C8F2FBF4}">
      <dgm:prSet/>
      <dgm:spPr/>
      <dgm:t>
        <a:bodyPr/>
        <a:lstStyle/>
        <a:p>
          <a:endParaRPr lang="en-US" sz="3600"/>
        </a:p>
      </dgm:t>
    </dgm:pt>
    <dgm:pt modelId="{B1EAC525-26FC-44BF-8E65-C6BF9B1356AA}">
      <dgm:prSet custT="1"/>
      <dgm:spPr/>
      <dgm:t>
        <a:bodyPr/>
        <a:lstStyle/>
        <a:p>
          <a:r>
            <a:rPr lang="en-US" sz="2000" dirty="0"/>
            <a:t>Scaling terms, such that new royalty fees will be incurred if the property is reused a certain number of times. </a:t>
          </a:r>
        </a:p>
      </dgm:t>
    </dgm:pt>
    <dgm:pt modelId="{E3FA8E9B-4104-4771-B11C-E6A10CD6BAE5}" type="parTrans" cxnId="{D7A98C22-6709-44FE-996C-7F4CFF36F790}">
      <dgm:prSet/>
      <dgm:spPr/>
      <dgm:t>
        <a:bodyPr/>
        <a:lstStyle/>
        <a:p>
          <a:endParaRPr lang="en-US" sz="3600"/>
        </a:p>
      </dgm:t>
    </dgm:pt>
    <dgm:pt modelId="{91761412-E638-47EE-9308-85F3E97E3E00}" type="sibTrans" cxnId="{D7A98C22-6709-44FE-996C-7F4CFF36F790}">
      <dgm:prSet/>
      <dgm:spPr/>
      <dgm:t>
        <a:bodyPr/>
        <a:lstStyle/>
        <a:p>
          <a:endParaRPr lang="en-US" sz="3600"/>
        </a:p>
      </dgm:t>
    </dgm:pt>
    <dgm:pt modelId="{36A8B34C-1963-4599-9517-7DFDD52B96F8}" type="pres">
      <dgm:prSet presAssocID="{3D958991-0B21-4E43-A377-811379CFBB96}" presName="root" presStyleCnt="0">
        <dgm:presLayoutVars>
          <dgm:dir/>
          <dgm:resizeHandles val="exact"/>
        </dgm:presLayoutVars>
      </dgm:prSet>
      <dgm:spPr/>
    </dgm:pt>
    <dgm:pt modelId="{03630042-7914-4CDE-B90E-F61EFF339436}" type="pres">
      <dgm:prSet presAssocID="{C73A4501-6D12-4748-8448-ECC34F77FC54}" presName="compNode" presStyleCnt="0"/>
      <dgm:spPr/>
    </dgm:pt>
    <dgm:pt modelId="{47842CC9-9996-4031-A130-E47E19219D13}" type="pres">
      <dgm:prSet presAssocID="{C73A4501-6D12-4748-8448-ECC34F77FC5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5BA05D97-F3C5-49EE-AF7A-A42234A5B10A}" type="pres">
      <dgm:prSet presAssocID="{C73A4501-6D12-4748-8448-ECC34F77FC54}" presName="spaceRect" presStyleCnt="0"/>
      <dgm:spPr/>
    </dgm:pt>
    <dgm:pt modelId="{BA23B66E-9887-4C94-9B34-0ABA9344ED41}" type="pres">
      <dgm:prSet presAssocID="{C73A4501-6D12-4748-8448-ECC34F77FC54}" presName="textRect" presStyleLbl="revTx" presStyleIdx="0" presStyleCnt="5">
        <dgm:presLayoutVars>
          <dgm:chMax val="1"/>
          <dgm:chPref val="1"/>
        </dgm:presLayoutVars>
      </dgm:prSet>
      <dgm:spPr/>
    </dgm:pt>
    <dgm:pt modelId="{A6ACE575-1BDF-43FC-BDFA-C3AC36EA74CC}" type="pres">
      <dgm:prSet presAssocID="{47159D99-B1C5-4298-BA10-8137D4E49C2C}" presName="sibTrans" presStyleCnt="0"/>
      <dgm:spPr/>
    </dgm:pt>
    <dgm:pt modelId="{9009D613-5391-41A2-9603-37DF62A03E5D}" type="pres">
      <dgm:prSet presAssocID="{7D51A1C3-EBA0-472E-A199-261070352304}" presName="compNode" presStyleCnt="0"/>
      <dgm:spPr/>
    </dgm:pt>
    <dgm:pt modelId="{87FE77BC-D81A-43D0-85CE-A914CB3F8136}" type="pres">
      <dgm:prSet presAssocID="{7D51A1C3-EBA0-472E-A199-26107035230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1F1B5FCD-CA0B-49CF-AD68-81A2BCD2356B}" type="pres">
      <dgm:prSet presAssocID="{7D51A1C3-EBA0-472E-A199-261070352304}" presName="spaceRect" presStyleCnt="0"/>
      <dgm:spPr/>
    </dgm:pt>
    <dgm:pt modelId="{5F9AB726-377C-4951-AD53-6F6D81174B64}" type="pres">
      <dgm:prSet presAssocID="{7D51A1C3-EBA0-472E-A199-261070352304}" presName="textRect" presStyleLbl="revTx" presStyleIdx="1" presStyleCnt="5">
        <dgm:presLayoutVars>
          <dgm:chMax val="1"/>
          <dgm:chPref val="1"/>
        </dgm:presLayoutVars>
      </dgm:prSet>
      <dgm:spPr/>
    </dgm:pt>
    <dgm:pt modelId="{B993A1BA-94D3-4CD7-AA0B-29A3F9BBBE30}" type="pres">
      <dgm:prSet presAssocID="{CC15EE14-5F87-488C-82FA-E2DCFFF38083}" presName="sibTrans" presStyleCnt="0"/>
      <dgm:spPr/>
    </dgm:pt>
    <dgm:pt modelId="{459C856D-55F0-43F9-8294-6FC03C2435C7}" type="pres">
      <dgm:prSet presAssocID="{DFD9CA60-8101-460C-857C-A70A9AC87BDF}" presName="compNode" presStyleCnt="0"/>
      <dgm:spPr/>
    </dgm:pt>
    <dgm:pt modelId="{DE6A1728-52B6-436F-A1C8-2EE052764711}" type="pres">
      <dgm:prSet presAssocID="{DFD9CA60-8101-460C-857C-A70A9AC87BD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B106E66D-49DD-430F-9F7F-5F8F2BC787A8}" type="pres">
      <dgm:prSet presAssocID="{DFD9CA60-8101-460C-857C-A70A9AC87BDF}" presName="spaceRect" presStyleCnt="0"/>
      <dgm:spPr/>
    </dgm:pt>
    <dgm:pt modelId="{3630BF2F-9915-452E-B14B-0AC45E06CF11}" type="pres">
      <dgm:prSet presAssocID="{DFD9CA60-8101-460C-857C-A70A9AC87BDF}" presName="textRect" presStyleLbl="revTx" presStyleIdx="2" presStyleCnt="5">
        <dgm:presLayoutVars>
          <dgm:chMax val="1"/>
          <dgm:chPref val="1"/>
        </dgm:presLayoutVars>
      </dgm:prSet>
      <dgm:spPr/>
    </dgm:pt>
    <dgm:pt modelId="{F02AC275-FD2B-408F-8F15-69A5C97D6661}" type="pres">
      <dgm:prSet presAssocID="{81C8F19E-11C8-40D5-BA1F-0D4817C8F770}" presName="sibTrans" presStyleCnt="0"/>
      <dgm:spPr/>
    </dgm:pt>
    <dgm:pt modelId="{7C4E5AD5-C664-4583-99DC-CBE64DA3CBC2}" type="pres">
      <dgm:prSet presAssocID="{F6203311-ED92-472F-AB08-9AA8B2DFEA65}" presName="compNode" presStyleCnt="0"/>
      <dgm:spPr/>
    </dgm:pt>
    <dgm:pt modelId="{14E28C18-2EAB-4818-ADD7-A61EFD63D877}" type="pres">
      <dgm:prSet presAssocID="{F6203311-ED92-472F-AB08-9AA8B2DFEA6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ot"/>
        </a:ext>
      </dgm:extLst>
    </dgm:pt>
    <dgm:pt modelId="{A0398807-6EB6-49BD-BD9B-E65E48AA0518}" type="pres">
      <dgm:prSet presAssocID="{F6203311-ED92-472F-AB08-9AA8B2DFEA65}" presName="spaceRect" presStyleCnt="0"/>
      <dgm:spPr/>
    </dgm:pt>
    <dgm:pt modelId="{2B736073-A5AD-4D89-99CE-A00A0C8B6E34}" type="pres">
      <dgm:prSet presAssocID="{F6203311-ED92-472F-AB08-9AA8B2DFEA65}" presName="textRect" presStyleLbl="revTx" presStyleIdx="3" presStyleCnt="5">
        <dgm:presLayoutVars>
          <dgm:chMax val="1"/>
          <dgm:chPref val="1"/>
        </dgm:presLayoutVars>
      </dgm:prSet>
      <dgm:spPr/>
    </dgm:pt>
    <dgm:pt modelId="{ED8BC9F3-D685-4583-822A-F6D18161200E}" type="pres">
      <dgm:prSet presAssocID="{EBEE3986-1ABC-4060-922C-0BE05F09C670}" presName="sibTrans" presStyleCnt="0"/>
      <dgm:spPr/>
    </dgm:pt>
    <dgm:pt modelId="{D1CBBE95-D6E7-44F6-8E34-C2FD96D97E9A}" type="pres">
      <dgm:prSet presAssocID="{B1EAC525-26FC-44BF-8E65-C6BF9B1356AA}" presName="compNode" presStyleCnt="0"/>
      <dgm:spPr/>
    </dgm:pt>
    <dgm:pt modelId="{A8F47DF3-D53E-43FF-B6D0-CCB5650B31AB}" type="pres">
      <dgm:prSet presAssocID="{B1EAC525-26FC-44BF-8E65-C6BF9B1356A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astle scene"/>
        </a:ext>
      </dgm:extLst>
    </dgm:pt>
    <dgm:pt modelId="{F0B22CCB-D9A7-4240-9B2E-0FA61076CCC4}" type="pres">
      <dgm:prSet presAssocID="{B1EAC525-26FC-44BF-8E65-C6BF9B1356AA}" presName="spaceRect" presStyleCnt="0"/>
      <dgm:spPr/>
    </dgm:pt>
    <dgm:pt modelId="{9E582877-FE6C-4238-AA84-C79D771DC6B3}" type="pres">
      <dgm:prSet presAssocID="{B1EAC525-26FC-44BF-8E65-C6BF9B1356AA}" presName="textRect" presStyleLbl="revTx" presStyleIdx="4" presStyleCnt="5">
        <dgm:presLayoutVars>
          <dgm:chMax val="1"/>
          <dgm:chPref val="1"/>
        </dgm:presLayoutVars>
      </dgm:prSet>
      <dgm:spPr/>
    </dgm:pt>
  </dgm:ptLst>
  <dgm:cxnLst>
    <dgm:cxn modelId="{83119018-6786-4863-B8F8-473D773917B3}" srcId="{3D958991-0B21-4E43-A377-811379CFBB96}" destId="{C73A4501-6D12-4748-8448-ECC34F77FC54}" srcOrd="0" destOrd="0" parTransId="{7441E366-9BBA-465C-8BB0-03572A1BA094}" sibTransId="{47159D99-B1C5-4298-BA10-8137D4E49C2C}"/>
    <dgm:cxn modelId="{D7A98C22-6709-44FE-996C-7F4CFF36F790}" srcId="{3D958991-0B21-4E43-A377-811379CFBB96}" destId="{B1EAC525-26FC-44BF-8E65-C6BF9B1356AA}" srcOrd="4" destOrd="0" parTransId="{E3FA8E9B-4104-4771-B11C-E6A10CD6BAE5}" sibTransId="{91761412-E638-47EE-9308-85F3E97E3E00}"/>
    <dgm:cxn modelId="{7E747928-4EA0-477F-87D1-BF42199D5504}" srcId="{3D958991-0B21-4E43-A377-811379CFBB96}" destId="{DFD9CA60-8101-460C-857C-A70A9AC87BDF}" srcOrd="2" destOrd="0" parTransId="{CBD82893-B955-40F5-8537-300795DB3604}" sibTransId="{81C8F19E-11C8-40D5-BA1F-0D4817C8F770}"/>
    <dgm:cxn modelId="{AF7ADF2B-26C3-420E-9DB9-28CC8B8E36CB}" type="presOf" srcId="{B1EAC525-26FC-44BF-8E65-C6BF9B1356AA}" destId="{9E582877-FE6C-4238-AA84-C79D771DC6B3}" srcOrd="0" destOrd="0" presId="urn:microsoft.com/office/officeart/2018/2/layout/IconLabelList"/>
    <dgm:cxn modelId="{C7B3BD6B-3AC4-4561-98B5-DCCB537D4BB5}" srcId="{3D958991-0B21-4E43-A377-811379CFBB96}" destId="{7D51A1C3-EBA0-472E-A199-261070352304}" srcOrd="1" destOrd="0" parTransId="{85FEB4F6-DE89-4CB7-AD84-52491F884A6A}" sibTransId="{CC15EE14-5F87-488C-82FA-E2DCFFF38083}"/>
    <dgm:cxn modelId="{2C334654-98C1-493A-AC9C-A586C8F2FBF4}" srcId="{3D958991-0B21-4E43-A377-811379CFBB96}" destId="{F6203311-ED92-472F-AB08-9AA8B2DFEA65}" srcOrd="3" destOrd="0" parTransId="{1468688D-0E87-4324-A7A2-F9606ECD71E1}" sibTransId="{EBEE3986-1ABC-4060-922C-0BE05F09C670}"/>
    <dgm:cxn modelId="{FAF77B8D-F572-4418-B5F2-8D48404D2885}" type="presOf" srcId="{C73A4501-6D12-4748-8448-ECC34F77FC54}" destId="{BA23B66E-9887-4C94-9B34-0ABA9344ED41}" srcOrd="0" destOrd="0" presId="urn:microsoft.com/office/officeart/2018/2/layout/IconLabelList"/>
    <dgm:cxn modelId="{529952BA-98D7-4665-B35E-CC41EF07E881}" type="presOf" srcId="{3D958991-0B21-4E43-A377-811379CFBB96}" destId="{36A8B34C-1963-4599-9517-7DFDD52B96F8}" srcOrd="0" destOrd="0" presId="urn:microsoft.com/office/officeart/2018/2/layout/IconLabelList"/>
    <dgm:cxn modelId="{64C2FAC4-C44C-4C16-9A5E-EFED6952F487}" type="presOf" srcId="{7D51A1C3-EBA0-472E-A199-261070352304}" destId="{5F9AB726-377C-4951-AD53-6F6D81174B64}" srcOrd="0" destOrd="0" presId="urn:microsoft.com/office/officeart/2018/2/layout/IconLabelList"/>
    <dgm:cxn modelId="{9E68A3C6-A423-4285-BFF1-0917082437BD}" type="presOf" srcId="{DFD9CA60-8101-460C-857C-A70A9AC87BDF}" destId="{3630BF2F-9915-452E-B14B-0AC45E06CF11}" srcOrd="0" destOrd="0" presId="urn:microsoft.com/office/officeart/2018/2/layout/IconLabelList"/>
    <dgm:cxn modelId="{FE6C8FE6-9ACE-4303-A48E-ADCE105A3EC6}" type="presOf" srcId="{F6203311-ED92-472F-AB08-9AA8B2DFEA65}" destId="{2B736073-A5AD-4D89-99CE-A00A0C8B6E34}" srcOrd="0" destOrd="0" presId="urn:microsoft.com/office/officeart/2018/2/layout/IconLabelList"/>
    <dgm:cxn modelId="{1214F426-E91F-415B-B79D-867F533CCCC1}" type="presParOf" srcId="{36A8B34C-1963-4599-9517-7DFDD52B96F8}" destId="{03630042-7914-4CDE-B90E-F61EFF339436}" srcOrd="0" destOrd="0" presId="urn:microsoft.com/office/officeart/2018/2/layout/IconLabelList"/>
    <dgm:cxn modelId="{8AABA353-1283-48FA-9545-9590F7F55511}" type="presParOf" srcId="{03630042-7914-4CDE-B90E-F61EFF339436}" destId="{47842CC9-9996-4031-A130-E47E19219D13}" srcOrd="0" destOrd="0" presId="urn:microsoft.com/office/officeart/2018/2/layout/IconLabelList"/>
    <dgm:cxn modelId="{203966DC-039F-4137-9B8F-A01BA0078534}" type="presParOf" srcId="{03630042-7914-4CDE-B90E-F61EFF339436}" destId="{5BA05D97-F3C5-49EE-AF7A-A42234A5B10A}" srcOrd="1" destOrd="0" presId="urn:microsoft.com/office/officeart/2018/2/layout/IconLabelList"/>
    <dgm:cxn modelId="{46766F1C-5505-4C3A-9BB5-EDDB1E75CBF5}" type="presParOf" srcId="{03630042-7914-4CDE-B90E-F61EFF339436}" destId="{BA23B66E-9887-4C94-9B34-0ABA9344ED41}" srcOrd="2" destOrd="0" presId="urn:microsoft.com/office/officeart/2018/2/layout/IconLabelList"/>
    <dgm:cxn modelId="{22D017EA-3C83-421B-8B83-1DA25BAEEE96}" type="presParOf" srcId="{36A8B34C-1963-4599-9517-7DFDD52B96F8}" destId="{A6ACE575-1BDF-43FC-BDFA-C3AC36EA74CC}" srcOrd="1" destOrd="0" presId="urn:microsoft.com/office/officeart/2018/2/layout/IconLabelList"/>
    <dgm:cxn modelId="{8B1A8EB9-71CD-4ECF-AA58-D3D8D5670515}" type="presParOf" srcId="{36A8B34C-1963-4599-9517-7DFDD52B96F8}" destId="{9009D613-5391-41A2-9603-37DF62A03E5D}" srcOrd="2" destOrd="0" presId="urn:microsoft.com/office/officeart/2018/2/layout/IconLabelList"/>
    <dgm:cxn modelId="{306DFBD2-52CD-42E6-A0B5-5CEE2EFD719B}" type="presParOf" srcId="{9009D613-5391-41A2-9603-37DF62A03E5D}" destId="{87FE77BC-D81A-43D0-85CE-A914CB3F8136}" srcOrd="0" destOrd="0" presId="urn:microsoft.com/office/officeart/2018/2/layout/IconLabelList"/>
    <dgm:cxn modelId="{50A578F9-ED4C-4502-B7B1-090CFF81A8E8}" type="presParOf" srcId="{9009D613-5391-41A2-9603-37DF62A03E5D}" destId="{1F1B5FCD-CA0B-49CF-AD68-81A2BCD2356B}" srcOrd="1" destOrd="0" presId="urn:microsoft.com/office/officeart/2018/2/layout/IconLabelList"/>
    <dgm:cxn modelId="{4A128D11-5F41-4BD1-B368-980931848E93}" type="presParOf" srcId="{9009D613-5391-41A2-9603-37DF62A03E5D}" destId="{5F9AB726-377C-4951-AD53-6F6D81174B64}" srcOrd="2" destOrd="0" presId="urn:microsoft.com/office/officeart/2018/2/layout/IconLabelList"/>
    <dgm:cxn modelId="{0DF9C1C6-6D2A-47A8-B9CF-33B95B5EDBD3}" type="presParOf" srcId="{36A8B34C-1963-4599-9517-7DFDD52B96F8}" destId="{B993A1BA-94D3-4CD7-AA0B-29A3F9BBBE30}" srcOrd="3" destOrd="0" presId="urn:microsoft.com/office/officeart/2018/2/layout/IconLabelList"/>
    <dgm:cxn modelId="{283BFA35-0122-48CA-86BD-4241B96F5DA1}" type="presParOf" srcId="{36A8B34C-1963-4599-9517-7DFDD52B96F8}" destId="{459C856D-55F0-43F9-8294-6FC03C2435C7}" srcOrd="4" destOrd="0" presId="urn:microsoft.com/office/officeart/2018/2/layout/IconLabelList"/>
    <dgm:cxn modelId="{637071A8-8464-414D-B287-3B245BB99263}" type="presParOf" srcId="{459C856D-55F0-43F9-8294-6FC03C2435C7}" destId="{DE6A1728-52B6-436F-A1C8-2EE052764711}" srcOrd="0" destOrd="0" presId="urn:microsoft.com/office/officeart/2018/2/layout/IconLabelList"/>
    <dgm:cxn modelId="{A71F6325-4F40-4CA0-8279-A6046B0C7580}" type="presParOf" srcId="{459C856D-55F0-43F9-8294-6FC03C2435C7}" destId="{B106E66D-49DD-430F-9F7F-5F8F2BC787A8}" srcOrd="1" destOrd="0" presId="urn:microsoft.com/office/officeart/2018/2/layout/IconLabelList"/>
    <dgm:cxn modelId="{3DB79123-BEB3-4478-B14A-8B864C767443}" type="presParOf" srcId="{459C856D-55F0-43F9-8294-6FC03C2435C7}" destId="{3630BF2F-9915-452E-B14B-0AC45E06CF11}" srcOrd="2" destOrd="0" presId="urn:microsoft.com/office/officeart/2018/2/layout/IconLabelList"/>
    <dgm:cxn modelId="{3680EDFC-EA2B-4A2D-B6DC-7D1B28666090}" type="presParOf" srcId="{36A8B34C-1963-4599-9517-7DFDD52B96F8}" destId="{F02AC275-FD2B-408F-8F15-69A5C97D6661}" srcOrd="5" destOrd="0" presId="urn:microsoft.com/office/officeart/2018/2/layout/IconLabelList"/>
    <dgm:cxn modelId="{D387C235-9BF3-41FA-9234-874A8333BD4D}" type="presParOf" srcId="{36A8B34C-1963-4599-9517-7DFDD52B96F8}" destId="{7C4E5AD5-C664-4583-99DC-CBE64DA3CBC2}" srcOrd="6" destOrd="0" presId="urn:microsoft.com/office/officeart/2018/2/layout/IconLabelList"/>
    <dgm:cxn modelId="{16AD7B1A-5D00-4D69-8BC8-7D74836B48ED}" type="presParOf" srcId="{7C4E5AD5-C664-4583-99DC-CBE64DA3CBC2}" destId="{14E28C18-2EAB-4818-ADD7-A61EFD63D877}" srcOrd="0" destOrd="0" presId="urn:microsoft.com/office/officeart/2018/2/layout/IconLabelList"/>
    <dgm:cxn modelId="{0575763B-91E4-4C62-BD87-ACB30FBD0520}" type="presParOf" srcId="{7C4E5AD5-C664-4583-99DC-CBE64DA3CBC2}" destId="{A0398807-6EB6-49BD-BD9B-E65E48AA0518}" srcOrd="1" destOrd="0" presId="urn:microsoft.com/office/officeart/2018/2/layout/IconLabelList"/>
    <dgm:cxn modelId="{BB751F0C-2D16-49FA-B7B6-E7CB548DE61A}" type="presParOf" srcId="{7C4E5AD5-C664-4583-99DC-CBE64DA3CBC2}" destId="{2B736073-A5AD-4D89-99CE-A00A0C8B6E34}" srcOrd="2" destOrd="0" presId="urn:microsoft.com/office/officeart/2018/2/layout/IconLabelList"/>
    <dgm:cxn modelId="{253F81EE-C9EA-4A80-BC2F-987BA58881BF}" type="presParOf" srcId="{36A8B34C-1963-4599-9517-7DFDD52B96F8}" destId="{ED8BC9F3-D685-4583-822A-F6D18161200E}" srcOrd="7" destOrd="0" presId="urn:microsoft.com/office/officeart/2018/2/layout/IconLabelList"/>
    <dgm:cxn modelId="{4D9569D6-136B-443E-B156-80F06B0B3F29}" type="presParOf" srcId="{36A8B34C-1963-4599-9517-7DFDD52B96F8}" destId="{D1CBBE95-D6E7-44F6-8E34-C2FD96D97E9A}" srcOrd="8" destOrd="0" presId="urn:microsoft.com/office/officeart/2018/2/layout/IconLabelList"/>
    <dgm:cxn modelId="{CB47A84F-E1F3-49B7-BE20-30F39AC7E874}" type="presParOf" srcId="{D1CBBE95-D6E7-44F6-8E34-C2FD96D97E9A}" destId="{A8F47DF3-D53E-43FF-B6D0-CCB5650B31AB}" srcOrd="0" destOrd="0" presId="urn:microsoft.com/office/officeart/2018/2/layout/IconLabelList"/>
    <dgm:cxn modelId="{3D5B77D4-45E9-4618-A8D8-ED7D36FCF769}" type="presParOf" srcId="{D1CBBE95-D6E7-44F6-8E34-C2FD96D97E9A}" destId="{F0B22CCB-D9A7-4240-9B2E-0FA61076CCC4}" srcOrd="1" destOrd="0" presId="urn:microsoft.com/office/officeart/2018/2/layout/IconLabelList"/>
    <dgm:cxn modelId="{3DEEFA47-3CBF-413D-85A7-E781A0356938}" type="presParOf" srcId="{D1CBBE95-D6E7-44F6-8E34-C2FD96D97E9A}" destId="{9E582877-FE6C-4238-AA84-C79D771DC6B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D9DF18-2E37-4A5D-A365-7BF957ECA92B}"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n-US"/>
        </a:p>
      </dgm:t>
    </dgm:pt>
    <dgm:pt modelId="{AEEE0F19-00FB-4B29-ABF8-57F73C723C7F}">
      <dgm:prSet/>
      <dgm:spPr/>
      <dgm:t>
        <a:bodyPr/>
        <a:lstStyle/>
        <a:p>
          <a:pPr algn="l"/>
          <a:r>
            <a:rPr lang="en-US" b="0" dirty="0"/>
            <a:t>Identify technologies</a:t>
          </a:r>
          <a:endParaRPr lang="en-US" dirty="0"/>
        </a:p>
      </dgm:t>
    </dgm:pt>
    <dgm:pt modelId="{DB33F597-7D7B-4503-8B0B-A1E409C9EF3E}" type="parTrans" cxnId="{004105A8-10CD-4BDE-805E-1193BED0388B}">
      <dgm:prSet/>
      <dgm:spPr/>
      <dgm:t>
        <a:bodyPr/>
        <a:lstStyle/>
        <a:p>
          <a:pPr algn="l"/>
          <a:endParaRPr lang="en-US"/>
        </a:p>
      </dgm:t>
    </dgm:pt>
    <dgm:pt modelId="{9455B47F-52B2-4F9D-8B74-49385DDFC453}" type="sibTrans" cxnId="{004105A8-10CD-4BDE-805E-1193BED0388B}">
      <dgm:prSet/>
      <dgm:spPr/>
      <dgm:t>
        <a:bodyPr/>
        <a:lstStyle/>
        <a:p>
          <a:pPr algn="l"/>
          <a:endParaRPr lang="en-US" dirty="0"/>
        </a:p>
      </dgm:t>
    </dgm:pt>
    <dgm:pt modelId="{5F09FC5C-7F12-4097-911A-99AE85314951}">
      <dgm:prSet/>
      <dgm:spPr/>
      <dgm:t>
        <a:bodyPr/>
        <a:lstStyle/>
        <a:p>
          <a:pPr algn="l"/>
          <a:r>
            <a:rPr lang="en-US" b="0" dirty="0"/>
            <a:t>complete  and submit license application</a:t>
          </a:r>
          <a:endParaRPr lang="en-US" dirty="0"/>
        </a:p>
      </dgm:t>
    </dgm:pt>
    <dgm:pt modelId="{DD1D4F9A-2AE1-4C98-BB94-F1B0DD2A1227}" type="parTrans" cxnId="{714FF15D-E0C5-4940-90EA-9EE3DE08DEFB}">
      <dgm:prSet/>
      <dgm:spPr/>
      <dgm:t>
        <a:bodyPr/>
        <a:lstStyle/>
        <a:p>
          <a:pPr algn="l"/>
          <a:endParaRPr lang="en-US"/>
        </a:p>
      </dgm:t>
    </dgm:pt>
    <dgm:pt modelId="{9F0E345B-812A-4EF5-93ED-79D51E2F9D45}" type="sibTrans" cxnId="{714FF15D-E0C5-4940-90EA-9EE3DE08DEFB}">
      <dgm:prSet/>
      <dgm:spPr/>
      <dgm:t>
        <a:bodyPr/>
        <a:lstStyle/>
        <a:p>
          <a:pPr algn="l"/>
          <a:endParaRPr lang="en-US" dirty="0"/>
        </a:p>
      </dgm:t>
    </dgm:pt>
    <dgm:pt modelId="{3CAC39D5-29E4-48C2-9615-B05CE086D49A}">
      <dgm:prSet/>
      <dgm:spPr/>
      <dgm:t>
        <a:bodyPr/>
        <a:lstStyle/>
        <a:p>
          <a:pPr algn="l"/>
          <a:r>
            <a:rPr lang="en-US" dirty="0"/>
            <a:t>Review model agreement and negotiate </a:t>
          </a:r>
        </a:p>
      </dgm:t>
    </dgm:pt>
    <dgm:pt modelId="{EC509906-9A8E-4498-A14D-7E5AA4667554}" type="parTrans" cxnId="{D4DD119A-C249-4EA4-BBBF-BE4141EDD7B6}">
      <dgm:prSet/>
      <dgm:spPr/>
      <dgm:t>
        <a:bodyPr/>
        <a:lstStyle/>
        <a:p>
          <a:pPr algn="l"/>
          <a:endParaRPr lang="en-US"/>
        </a:p>
      </dgm:t>
    </dgm:pt>
    <dgm:pt modelId="{F1D8CF4B-E48D-436A-BA17-3155E0F124FE}" type="sibTrans" cxnId="{D4DD119A-C249-4EA4-BBBF-BE4141EDD7B6}">
      <dgm:prSet/>
      <dgm:spPr/>
      <dgm:t>
        <a:bodyPr/>
        <a:lstStyle/>
        <a:p>
          <a:pPr algn="l"/>
          <a:endParaRPr lang="en-US"/>
        </a:p>
      </dgm:t>
    </dgm:pt>
    <dgm:pt modelId="{4ADAB060-E7F3-4FA2-80E9-F49B33B1B0B2}">
      <dgm:prSet/>
      <dgm:spPr/>
      <dgm:t>
        <a:bodyPr/>
        <a:lstStyle/>
        <a:p>
          <a:pPr algn="l"/>
          <a:r>
            <a:rPr lang="en-US" b="0" dirty="0"/>
            <a:t>contact a licensing &amp; patenting manager</a:t>
          </a:r>
          <a:endParaRPr lang="en-US" dirty="0"/>
        </a:p>
      </dgm:t>
    </dgm:pt>
    <dgm:pt modelId="{631B8CAB-1EE1-4EB1-9081-EBE63AF494C4}" type="parTrans" cxnId="{0FD09FA6-9924-4D0B-A452-4807EF62F91A}">
      <dgm:prSet/>
      <dgm:spPr/>
      <dgm:t>
        <a:bodyPr/>
        <a:lstStyle/>
        <a:p>
          <a:pPr algn="l"/>
          <a:endParaRPr lang="en-US"/>
        </a:p>
      </dgm:t>
    </dgm:pt>
    <dgm:pt modelId="{F0E098BE-41EE-4338-BB70-E3122F06C39E}" type="sibTrans" cxnId="{0FD09FA6-9924-4D0B-A452-4807EF62F91A}">
      <dgm:prSet/>
      <dgm:spPr/>
      <dgm:t>
        <a:bodyPr/>
        <a:lstStyle/>
        <a:p>
          <a:pPr algn="l"/>
          <a:endParaRPr lang="en-US"/>
        </a:p>
      </dgm:t>
    </dgm:pt>
    <dgm:pt modelId="{3DCA98E9-3B70-4F27-9622-3E3BBAEA4807}">
      <dgm:prSet custT="1"/>
      <dgm:spPr/>
      <dgm:t>
        <a:bodyPr/>
        <a:lstStyle/>
        <a:p>
          <a:pPr algn="l"/>
          <a:r>
            <a:rPr lang="en-US" sz="1800" b="0" dirty="0"/>
            <a:t>Received complete license agreement</a:t>
          </a:r>
          <a:br>
            <a:rPr lang="en-US" sz="1800" b="0" dirty="0"/>
          </a:br>
          <a:endParaRPr lang="en-US" sz="1800" dirty="0"/>
        </a:p>
      </dgm:t>
    </dgm:pt>
    <dgm:pt modelId="{97360CBD-104A-4DAA-A451-C8781A35CEEA}" type="parTrans" cxnId="{D2685338-4F76-40E9-8309-A9D63BCB5ABC}">
      <dgm:prSet/>
      <dgm:spPr/>
      <dgm:t>
        <a:bodyPr/>
        <a:lstStyle/>
        <a:p>
          <a:pPr algn="l"/>
          <a:endParaRPr lang="en-US"/>
        </a:p>
      </dgm:t>
    </dgm:pt>
    <dgm:pt modelId="{AEABD11B-01B7-495F-9842-262C4B815CF3}" type="sibTrans" cxnId="{D2685338-4F76-40E9-8309-A9D63BCB5ABC}">
      <dgm:prSet/>
      <dgm:spPr/>
      <dgm:t>
        <a:bodyPr/>
        <a:lstStyle/>
        <a:p>
          <a:pPr algn="l"/>
          <a:endParaRPr lang="en-US"/>
        </a:p>
      </dgm:t>
    </dgm:pt>
    <dgm:pt modelId="{63662D28-8434-4ED4-9DA1-0A497F126347}" type="pres">
      <dgm:prSet presAssocID="{B0D9DF18-2E37-4A5D-A365-7BF957ECA92B}" presName="rootnode" presStyleCnt="0">
        <dgm:presLayoutVars>
          <dgm:chMax/>
          <dgm:chPref/>
          <dgm:dir/>
          <dgm:animLvl val="lvl"/>
        </dgm:presLayoutVars>
      </dgm:prSet>
      <dgm:spPr/>
    </dgm:pt>
    <dgm:pt modelId="{D3E89C2E-DCE9-4896-A2F4-E5183DC6AE4E}" type="pres">
      <dgm:prSet presAssocID="{AEEE0F19-00FB-4B29-ABF8-57F73C723C7F}" presName="composite" presStyleCnt="0"/>
      <dgm:spPr/>
    </dgm:pt>
    <dgm:pt modelId="{E42B2096-B3D0-4589-AA54-E2AE2837D88A}" type="pres">
      <dgm:prSet presAssocID="{AEEE0F19-00FB-4B29-ABF8-57F73C723C7F}" presName="LShape" presStyleLbl="alignNode1" presStyleIdx="0" presStyleCnt="9"/>
      <dgm:spPr/>
    </dgm:pt>
    <dgm:pt modelId="{1F1E53C1-A90D-474E-9981-4E04A271AFF2}" type="pres">
      <dgm:prSet presAssocID="{AEEE0F19-00FB-4B29-ABF8-57F73C723C7F}" presName="ParentText" presStyleLbl="revTx" presStyleIdx="0" presStyleCnt="5">
        <dgm:presLayoutVars>
          <dgm:chMax val="0"/>
          <dgm:chPref val="0"/>
          <dgm:bulletEnabled val="1"/>
        </dgm:presLayoutVars>
      </dgm:prSet>
      <dgm:spPr/>
    </dgm:pt>
    <dgm:pt modelId="{64E10035-3769-4650-9B0A-54689C87E430}" type="pres">
      <dgm:prSet presAssocID="{AEEE0F19-00FB-4B29-ABF8-57F73C723C7F}" presName="Triangle" presStyleLbl="alignNode1" presStyleIdx="1" presStyleCnt="9"/>
      <dgm:spPr/>
    </dgm:pt>
    <dgm:pt modelId="{1E890339-1287-4CFF-9057-89FE29AE0312}" type="pres">
      <dgm:prSet presAssocID="{9455B47F-52B2-4F9D-8B74-49385DDFC453}" presName="sibTrans" presStyleCnt="0"/>
      <dgm:spPr/>
    </dgm:pt>
    <dgm:pt modelId="{CD08F069-E7BF-43EB-A503-B6EB1CEF1943}" type="pres">
      <dgm:prSet presAssocID="{9455B47F-52B2-4F9D-8B74-49385DDFC453}" presName="space" presStyleCnt="0"/>
      <dgm:spPr/>
    </dgm:pt>
    <dgm:pt modelId="{BE4D32C3-959C-411C-A163-16A39774F6AC}" type="pres">
      <dgm:prSet presAssocID="{4ADAB060-E7F3-4FA2-80E9-F49B33B1B0B2}" presName="composite" presStyleCnt="0"/>
      <dgm:spPr/>
    </dgm:pt>
    <dgm:pt modelId="{E1329DC7-C2E8-4011-8240-350049F64C50}" type="pres">
      <dgm:prSet presAssocID="{4ADAB060-E7F3-4FA2-80E9-F49B33B1B0B2}" presName="LShape" presStyleLbl="alignNode1" presStyleIdx="2" presStyleCnt="9"/>
      <dgm:spPr/>
    </dgm:pt>
    <dgm:pt modelId="{EA2FC22D-1DF3-4A51-9538-5B1F46168FD4}" type="pres">
      <dgm:prSet presAssocID="{4ADAB060-E7F3-4FA2-80E9-F49B33B1B0B2}" presName="ParentText" presStyleLbl="revTx" presStyleIdx="1" presStyleCnt="5">
        <dgm:presLayoutVars>
          <dgm:chMax val="0"/>
          <dgm:chPref val="0"/>
          <dgm:bulletEnabled val="1"/>
        </dgm:presLayoutVars>
      </dgm:prSet>
      <dgm:spPr/>
    </dgm:pt>
    <dgm:pt modelId="{DC7C3A3C-964C-46E9-BC09-E64B3878E6AE}" type="pres">
      <dgm:prSet presAssocID="{4ADAB060-E7F3-4FA2-80E9-F49B33B1B0B2}" presName="Triangle" presStyleLbl="alignNode1" presStyleIdx="3" presStyleCnt="9"/>
      <dgm:spPr/>
    </dgm:pt>
    <dgm:pt modelId="{409B1C0D-2CB6-41C9-93AF-9313B66BBDD7}" type="pres">
      <dgm:prSet presAssocID="{F0E098BE-41EE-4338-BB70-E3122F06C39E}" presName="sibTrans" presStyleCnt="0"/>
      <dgm:spPr/>
    </dgm:pt>
    <dgm:pt modelId="{697785A8-E1A1-44FF-9F26-A17349099901}" type="pres">
      <dgm:prSet presAssocID="{F0E098BE-41EE-4338-BB70-E3122F06C39E}" presName="space" presStyleCnt="0"/>
      <dgm:spPr/>
    </dgm:pt>
    <dgm:pt modelId="{3AA70DA7-8B05-4E5B-8FAD-8D2C7A6F5044}" type="pres">
      <dgm:prSet presAssocID="{5F09FC5C-7F12-4097-911A-99AE85314951}" presName="composite" presStyleCnt="0"/>
      <dgm:spPr/>
    </dgm:pt>
    <dgm:pt modelId="{0D0E170D-DD7C-42F3-9111-35E960DC4716}" type="pres">
      <dgm:prSet presAssocID="{5F09FC5C-7F12-4097-911A-99AE85314951}" presName="LShape" presStyleLbl="alignNode1" presStyleIdx="4" presStyleCnt="9"/>
      <dgm:spPr/>
    </dgm:pt>
    <dgm:pt modelId="{258B963E-7BD8-4979-8490-78D14D4A78B2}" type="pres">
      <dgm:prSet presAssocID="{5F09FC5C-7F12-4097-911A-99AE85314951}" presName="ParentText" presStyleLbl="revTx" presStyleIdx="2" presStyleCnt="5">
        <dgm:presLayoutVars>
          <dgm:chMax val="0"/>
          <dgm:chPref val="0"/>
          <dgm:bulletEnabled val="1"/>
        </dgm:presLayoutVars>
      </dgm:prSet>
      <dgm:spPr/>
    </dgm:pt>
    <dgm:pt modelId="{4A433409-BF2E-4BC7-8F11-C55B66FD723C}" type="pres">
      <dgm:prSet presAssocID="{5F09FC5C-7F12-4097-911A-99AE85314951}" presName="Triangle" presStyleLbl="alignNode1" presStyleIdx="5" presStyleCnt="9"/>
      <dgm:spPr/>
    </dgm:pt>
    <dgm:pt modelId="{ECD4FC72-C862-4D0B-83B7-D61C9C66750A}" type="pres">
      <dgm:prSet presAssocID="{9F0E345B-812A-4EF5-93ED-79D51E2F9D45}" presName="sibTrans" presStyleCnt="0"/>
      <dgm:spPr/>
    </dgm:pt>
    <dgm:pt modelId="{149D2D75-1710-4732-8470-B8ADF46FC302}" type="pres">
      <dgm:prSet presAssocID="{9F0E345B-812A-4EF5-93ED-79D51E2F9D45}" presName="space" presStyleCnt="0"/>
      <dgm:spPr/>
    </dgm:pt>
    <dgm:pt modelId="{FDE57203-3DD0-41F5-BF26-5208B7473CD8}" type="pres">
      <dgm:prSet presAssocID="{3CAC39D5-29E4-48C2-9615-B05CE086D49A}" presName="composite" presStyleCnt="0"/>
      <dgm:spPr/>
    </dgm:pt>
    <dgm:pt modelId="{2820F325-2112-4E74-B40F-FA58416F59BD}" type="pres">
      <dgm:prSet presAssocID="{3CAC39D5-29E4-48C2-9615-B05CE086D49A}" presName="LShape" presStyleLbl="alignNode1" presStyleIdx="6" presStyleCnt="9"/>
      <dgm:spPr/>
    </dgm:pt>
    <dgm:pt modelId="{DAAC2BAC-D213-4D72-8A88-C264E31EE484}" type="pres">
      <dgm:prSet presAssocID="{3CAC39D5-29E4-48C2-9615-B05CE086D49A}" presName="ParentText" presStyleLbl="revTx" presStyleIdx="3" presStyleCnt="5">
        <dgm:presLayoutVars>
          <dgm:chMax val="0"/>
          <dgm:chPref val="0"/>
          <dgm:bulletEnabled val="1"/>
        </dgm:presLayoutVars>
      </dgm:prSet>
      <dgm:spPr/>
    </dgm:pt>
    <dgm:pt modelId="{EA01E7D7-DC4F-4E1B-BE66-453315E8FFDE}" type="pres">
      <dgm:prSet presAssocID="{3CAC39D5-29E4-48C2-9615-B05CE086D49A}" presName="Triangle" presStyleLbl="alignNode1" presStyleIdx="7" presStyleCnt="9"/>
      <dgm:spPr/>
    </dgm:pt>
    <dgm:pt modelId="{487D104C-9331-4238-9B56-BED8724841C8}" type="pres">
      <dgm:prSet presAssocID="{F1D8CF4B-E48D-436A-BA17-3155E0F124FE}" presName="sibTrans" presStyleCnt="0"/>
      <dgm:spPr/>
    </dgm:pt>
    <dgm:pt modelId="{87F0B4F9-B22D-4F3F-8DC8-56895317EE2B}" type="pres">
      <dgm:prSet presAssocID="{F1D8CF4B-E48D-436A-BA17-3155E0F124FE}" presName="space" presStyleCnt="0"/>
      <dgm:spPr/>
    </dgm:pt>
    <dgm:pt modelId="{0BA712D6-E157-40FF-860F-57BF2D7932C9}" type="pres">
      <dgm:prSet presAssocID="{3DCA98E9-3B70-4F27-9622-3E3BBAEA4807}" presName="composite" presStyleCnt="0"/>
      <dgm:spPr/>
    </dgm:pt>
    <dgm:pt modelId="{9F7C36BA-E0D7-4585-B269-64EAE50A6105}" type="pres">
      <dgm:prSet presAssocID="{3DCA98E9-3B70-4F27-9622-3E3BBAEA4807}" presName="LShape" presStyleLbl="alignNode1" presStyleIdx="8" presStyleCnt="9"/>
      <dgm:spPr/>
    </dgm:pt>
    <dgm:pt modelId="{2D5A876C-E962-4151-91E7-518655D78F9A}" type="pres">
      <dgm:prSet presAssocID="{3DCA98E9-3B70-4F27-9622-3E3BBAEA4807}" presName="ParentText" presStyleLbl="revTx" presStyleIdx="4" presStyleCnt="5">
        <dgm:presLayoutVars>
          <dgm:chMax val="0"/>
          <dgm:chPref val="0"/>
          <dgm:bulletEnabled val="1"/>
        </dgm:presLayoutVars>
      </dgm:prSet>
      <dgm:spPr/>
    </dgm:pt>
  </dgm:ptLst>
  <dgm:cxnLst>
    <dgm:cxn modelId="{D490DF1A-D402-43FB-A7BF-106B03176AFE}" type="presOf" srcId="{B0D9DF18-2E37-4A5D-A365-7BF957ECA92B}" destId="{63662D28-8434-4ED4-9DA1-0A497F126347}" srcOrd="0" destOrd="0" presId="urn:microsoft.com/office/officeart/2009/3/layout/StepUpProcess"/>
    <dgm:cxn modelId="{D2685338-4F76-40E9-8309-A9D63BCB5ABC}" srcId="{B0D9DF18-2E37-4A5D-A365-7BF957ECA92B}" destId="{3DCA98E9-3B70-4F27-9622-3E3BBAEA4807}" srcOrd="4" destOrd="0" parTransId="{97360CBD-104A-4DAA-A451-C8781A35CEEA}" sibTransId="{AEABD11B-01B7-495F-9842-262C4B815CF3}"/>
    <dgm:cxn modelId="{79103E3D-259A-44D9-B7D9-386D8038C87D}" type="presOf" srcId="{5F09FC5C-7F12-4097-911A-99AE85314951}" destId="{258B963E-7BD8-4979-8490-78D14D4A78B2}" srcOrd="0" destOrd="0" presId="urn:microsoft.com/office/officeart/2009/3/layout/StepUpProcess"/>
    <dgm:cxn modelId="{714FF15D-E0C5-4940-90EA-9EE3DE08DEFB}" srcId="{B0D9DF18-2E37-4A5D-A365-7BF957ECA92B}" destId="{5F09FC5C-7F12-4097-911A-99AE85314951}" srcOrd="2" destOrd="0" parTransId="{DD1D4F9A-2AE1-4C98-BB94-F1B0DD2A1227}" sibTransId="{9F0E345B-812A-4EF5-93ED-79D51E2F9D45}"/>
    <dgm:cxn modelId="{EA662C4B-F4C7-4641-A925-E27BC96346F8}" type="presOf" srcId="{3CAC39D5-29E4-48C2-9615-B05CE086D49A}" destId="{DAAC2BAC-D213-4D72-8A88-C264E31EE484}" srcOrd="0" destOrd="0" presId="urn:microsoft.com/office/officeart/2009/3/layout/StepUpProcess"/>
    <dgm:cxn modelId="{E866936C-ED2E-45F7-B400-179FE95D2962}" type="presOf" srcId="{4ADAB060-E7F3-4FA2-80E9-F49B33B1B0B2}" destId="{EA2FC22D-1DF3-4A51-9538-5B1F46168FD4}" srcOrd="0" destOrd="0" presId="urn:microsoft.com/office/officeart/2009/3/layout/StepUpProcess"/>
    <dgm:cxn modelId="{9D09BD59-B4F4-44A5-B029-46B01F07FE7E}" type="presOf" srcId="{AEEE0F19-00FB-4B29-ABF8-57F73C723C7F}" destId="{1F1E53C1-A90D-474E-9981-4E04A271AFF2}" srcOrd="0" destOrd="0" presId="urn:microsoft.com/office/officeart/2009/3/layout/StepUpProcess"/>
    <dgm:cxn modelId="{D4DD119A-C249-4EA4-BBBF-BE4141EDD7B6}" srcId="{B0D9DF18-2E37-4A5D-A365-7BF957ECA92B}" destId="{3CAC39D5-29E4-48C2-9615-B05CE086D49A}" srcOrd="3" destOrd="0" parTransId="{EC509906-9A8E-4498-A14D-7E5AA4667554}" sibTransId="{F1D8CF4B-E48D-436A-BA17-3155E0F124FE}"/>
    <dgm:cxn modelId="{0FD09FA6-9924-4D0B-A452-4807EF62F91A}" srcId="{B0D9DF18-2E37-4A5D-A365-7BF957ECA92B}" destId="{4ADAB060-E7F3-4FA2-80E9-F49B33B1B0B2}" srcOrd="1" destOrd="0" parTransId="{631B8CAB-1EE1-4EB1-9081-EBE63AF494C4}" sibTransId="{F0E098BE-41EE-4338-BB70-E3122F06C39E}"/>
    <dgm:cxn modelId="{004105A8-10CD-4BDE-805E-1193BED0388B}" srcId="{B0D9DF18-2E37-4A5D-A365-7BF957ECA92B}" destId="{AEEE0F19-00FB-4B29-ABF8-57F73C723C7F}" srcOrd="0" destOrd="0" parTransId="{DB33F597-7D7B-4503-8B0B-A1E409C9EF3E}" sibTransId="{9455B47F-52B2-4F9D-8B74-49385DDFC453}"/>
    <dgm:cxn modelId="{547BD2D6-093B-431D-8EAD-F6691C3FFC37}" type="presOf" srcId="{3DCA98E9-3B70-4F27-9622-3E3BBAEA4807}" destId="{2D5A876C-E962-4151-91E7-518655D78F9A}" srcOrd="0" destOrd="0" presId="urn:microsoft.com/office/officeart/2009/3/layout/StepUpProcess"/>
    <dgm:cxn modelId="{7B46CD28-6362-4541-AADC-DD951F344F0A}" type="presParOf" srcId="{63662D28-8434-4ED4-9DA1-0A497F126347}" destId="{D3E89C2E-DCE9-4896-A2F4-E5183DC6AE4E}" srcOrd="0" destOrd="0" presId="urn:microsoft.com/office/officeart/2009/3/layout/StepUpProcess"/>
    <dgm:cxn modelId="{BC50720B-30EA-46A8-82CE-E5BB1A07334D}" type="presParOf" srcId="{D3E89C2E-DCE9-4896-A2F4-E5183DC6AE4E}" destId="{E42B2096-B3D0-4589-AA54-E2AE2837D88A}" srcOrd="0" destOrd="0" presId="urn:microsoft.com/office/officeart/2009/3/layout/StepUpProcess"/>
    <dgm:cxn modelId="{CFA35C95-F56F-4B31-B32F-60525D380AFA}" type="presParOf" srcId="{D3E89C2E-DCE9-4896-A2F4-E5183DC6AE4E}" destId="{1F1E53C1-A90D-474E-9981-4E04A271AFF2}" srcOrd="1" destOrd="0" presId="urn:microsoft.com/office/officeart/2009/3/layout/StepUpProcess"/>
    <dgm:cxn modelId="{4537401C-8367-44F6-8724-256754197A2E}" type="presParOf" srcId="{D3E89C2E-DCE9-4896-A2F4-E5183DC6AE4E}" destId="{64E10035-3769-4650-9B0A-54689C87E430}" srcOrd="2" destOrd="0" presId="urn:microsoft.com/office/officeart/2009/3/layout/StepUpProcess"/>
    <dgm:cxn modelId="{7B1E43B1-91B1-434A-98CB-79DC6E9DC276}" type="presParOf" srcId="{63662D28-8434-4ED4-9DA1-0A497F126347}" destId="{1E890339-1287-4CFF-9057-89FE29AE0312}" srcOrd="1" destOrd="0" presId="urn:microsoft.com/office/officeart/2009/3/layout/StepUpProcess"/>
    <dgm:cxn modelId="{3BA8378A-40AE-467D-9DB8-CB0680FD3D8D}" type="presParOf" srcId="{1E890339-1287-4CFF-9057-89FE29AE0312}" destId="{CD08F069-E7BF-43EB-A503-B6EB1CEF1943}" srcOrd="0" destOrd="0" presId="urn:microsoft.com/office/officeart/2009/3/layout/StepUpProcess"/>
    <dgm:cxn modelId="{196E8837-5333-454C-91AC-AFC9A3C672C0}" type="presParOf" srcId="{63662D28-8434-4ED4-9DA1-0A497F126347}" destId="{BE4D32C3-959C-411C-A163-16A39774F6AC}" srcOrd="2" destOrd="0" presId="urn:microsoft.com/office/officeart/2009/3/layout/StepUpProcess"/>
    <dgm:cxn modelId="{E70E9F10-64CC-4C70-B3D4-235AE6CCE8A7}" type="presParOf" srcId="{BE4D32C3-959C-411C-A163-16A39774F6AC}" destId="{E1329DC7-C2E8-4011-8240-350049F64C50}" srcOrd="0" destOrd="0" presId="urn:microsoft.com/office/officeart/2009/3/layout/StepUpProcess"/>
    <dgm:cxn modelId="{74A1888A-4946-44F3-8F96-71172A9812E7}" type="presParOf" srcId="{BE4D32C3-959C-411C-A163-16A39774F6AC}" destId="{EA2FC22D-1DF3-4A51-9538-5B1F46168FD4}" srcOrd="1" destOrd="0" presId="urn:microsoft.com/office/officeart/2009/3/layout/StepUpProcess"/>
    <dgm:cxn modelId="{71DA9DEC-8B22-4E06-8A8B-6B265D681D89}" type="presParOf" srcId="{BE4D32C3-959C-411C-A163-16A39774F6AC}" destId="{DC7C3A3C-964C-46E9-BC09-E64B3878E6AE}" srcOrd="2" destOrd="0" presId="urn:microsoft.com/office/officeart/2009/3/layout/StepUpProcess"/>
    <dgm:cxn modelId="{F410A0D5-FF72-4F81-B31D-90E46B0EA77D}" type="presParOf" srcId="{63662D28-8434-4ED4-9DA1-0A497F126347}" destId="{409B1C0D-2CB6-41C9-93AF-9313B66BBDD7}" srcOrd="3" destOrd="0" presId="urn:microsoft.com/office/officeart/2009/3/layout/StepUpProcess"/>
    <dgm:cxn modelId="{55707596-B64B-4A68-AD2D-A1A9CEB3B24C}" type="presParOf" srcId="{409B1C0D-2CB6-41C9-93AF-9313B66BBDD7}" destId="{697785A8-E1A1-44FF-9F26-A17349099901}" srcOrd="0" destOrd="0" presId="urn:microsoft.com/office/officeart/2009/3/layout/StepUpProcess"/>
    <dgm:cxn modelId="{46C198C0-EFCE-440D-AF70-DF8F41820C30}" type="presParOf" srcId="{63662D28-8434-4ED4-9DA1-0A497F126347}" destId="{3AA70DA7-8B05-4E5B-8FAD-8D2C7A6F5044}" srcOrd="4" destOrd="0" presId="urn:microsoft.com/office/officeart/2009/3/layout/StepUpProcess"/>
    <dgm:cxn modelId="{C1E7683E-D93B-4033-9928-46170FC23EF3}" type="presParOf" srcId="{3AA70DA7-8B05-4E5B-8FAD-8D2C7A6F5044}" destId="{0D0E170D-DD7C-42F3-9111-35E960DC4716}" srcOrd="0" destOrd="0" presId="urn:microsoft.com/office/officeart/2009/3/layout/StepUpProcess"/>
    <dgm:cxn modelId="{2AEB701D-8485-48C7-8CBB-B00422FFA7F2}" type="presParOf" srcId="{3AA70DA7-8B05-4E5B-8FAD-8D2C7A6F5044}" destId="{258B963E-7BD8-4979-8490-78D14D4A78B2}" srcOrd="1" destOrd="0" presId="urn:microsoft.com/office/officeart/2009/3/layout/StepUpProcess"/>
    <dgm:cxn modelId="{3BB0DD51-34B8-478D-9A88-CD66BC76E88D}" type="presParOf" srcId="{3AA70DA7-8B05-4E5B-8FAD-8D2C7A6F5044}" destId="{4A433409-BF2E-4BC7-8F11-C55B66FD723C}" srcOrd="2" destOrd="0" presId="urn:microsoft.com/office/officeart/2009/3/layout/StepUpProcess"/>
    <dgm:cxn modelId="{DCDB8B50-37F3-471D-A260-9ADA0E9F0F92}" type="presParOf" srcId="{63662D28-8434-4ED4-9DA1-0A497F126347}" destId="{ECD4FC72-C862-4D0B-83B7-D61C9C66750A}" srcOrd="5" destOrd="0" presId="urn:microsoft.com/office/officeart/2009/3/layout/StepUpProcess"/>
    <dgm:cxn modelId="{957D5B57-D363-4C5A-ACC3-2A4D60DD4827}" type="presParOf" srcId="{ECD4FC72-C862-4D0B-83B7-D61C9C66750A}" destId="{149D2D75-1710-4732-8470-B8ADF46FC302}" srcOrd="0" destOrd="0" presId="urn:microsoft.com/office/officeart/2009/3/layout/StepUpProcess"/>
    <dgm:cxn modelId="{A11BE06F-DEC3-44B4-9BF7-42CFC9FC8E1C}" type="presParOf" srcId="{63662D28-8434-4ED4-9DA1-0A497F126347}" destId="{FDE57203-3DD0-41F5-BF26-5208B7473CD8}" srcOrd="6" destOrd="0" presId="urn:microsoft.com/office/officeart/2009/3/layout/StepUpProcess"/>
    <dgm:cxn modelId="{D77B8AEE-490C-4B57-8070-945647907107}" type="presParOf" srcId="{FDE57203-3DD0-41F5-BF26-5208B7473CD8}" destId="{2820F325-2112-4E74-B40F-FA58416F59BD}" srcOrd="0" destOrd="0" presId="urn:microsoft.com/office/officeart/2009/3/layout/StepUpProcess"/>
    <dgm:cxn modelId="{05FE270A-7ECB-4144-B2EF-9542A690E6CA}" type="presParOf" srcId="{FDE57203-3DD0-41F5-BF26-5208B7473CD8}" destId="{DAAC2BAC-D213-4D72-8A88-C264E31EE484}" srcOrd="1" destOrd="0" presId="urn:microsoft.com/office/officeart/2009/3/layout/StepUpProcess"/>
    <dgm:cxn modelId="{AB2ED1BC-1051-40C2-8BAA-22750157BFD1}" type="presParOf" srcId="{FDE57203-3DD0-41F5-BF26-5208B7473CD8}" destId="{EA01E7D7-DC4F-4E1B-BE66-453315E8FFDE}" srcOrd="2" destOrd="0" presId="urn:microsoft.com/office/officeart/2009/3/layout/StepUpProcess"/>
    <dgm:cxn modelId="{D8DEA34A-F34B-47D0-8E4D-00FE1CABE36D}" type="presParOf" srcId="{63662D28-8434-4ED4-9DA1-0A497F126347}" destId="{487D104C-9331-4238-9B56-BED8724841C8}" srcOrd="7" destOrd="0" presId="urn:microsoft.com/office/officeart/2009/3/layout/StepUpProcess"/>
    <dgm:cxn modelId="{AB92A751-47CD-4FDB-B98A-B172E45863A1}" type="presParOf" srcId="{487D104C-9331-4238-9B56-BED8724841C8}" destId="{87F0B4F9-B22D-4F3F-8DC8-56895317EE2B}" srcOrd="0" destOrd="0" presId="urn:microsoft.com/office/officeart/2009/3/layout/StepUpProcess"/>
    <dgm:cxn modelId="{0DC9E365-5883-4DB2-A8CB-3DE210641066}" type="presParOf" srcId="{63662D28-8434-4ED4-9DA1-0A497F126347}" destId="{0BA712D6-E157-40FF-860F-57BF2D7932C9}" srcOrd="8" destOrd="0" presId="urn:microsoft.com/office/officeart/2009/3/layout/StepUpProcess"/>
    <dgm:cxn modelId="{B4B886C5-2B21-47A1-9B94-34F5D2D3C4E9}" type="presParOf" srcId="{0BA712D6-E157-40FF-860F-57BF2D7932C9}" destId="{9F7C36BA-E0D7-4585-B269-64EAE50A6105}" srcOrd="0" destOrd="0" presId="urn:microsoft.com/office/officeart/2009/3/layout/StepUpProcess"/>
    <dgm:cxn modelId="{F1CE7B6E-E13D-4B66-95BE-48EFA48B21DD}" type="presParOf" srcId="{0BA712D6-E157-40FF-860F-57BF2D7932C9}" destId="{2D5A876C-E962-4151-91E7-518655D78F9A}"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1FBA76-FF95-4F69-BAA4-859E133DC1DB}" type="doc">
      <dgm:prSet loTypeId="urn:microsoft.com/office/officeart/2005/8/layout/list1" loCatId="list" qsTypeId="urn:microsoft.com/office/officeart/2005/8/quickstyle/simple4" qsCatId="simple" csTypeId="urn:microsoft.com/office/officeart/2005/8/colors/accent0_1" csCatId="mainScheme" phldr="1"/>
      <dgm:spPr/>
      <dgm:t>
        <a:bodyPr/>
        <a:lstStyle/>
        <a:p>
          <a:endParaRPr lang="en-US"/>
        </a:p>
      </dgm:t>
    </dgm:pt>
    <dgm:pt modelId="{7939A0DC-6748-437B-A0B5-2716EC2F63D4}">
      <dgm:prSet/>
      <dgm:spPr/>
      <dgm:t>
        <a:bodyPr/>
        <a:lstStyle/>
        <a:p>
          <a:pPr>
            <a:lnSpc>
              <a:spcPct val="100000"/>
            </a:lnSpc>
          </a:pPr>
          <a:r>
            <a:rPr lang="en-US" dirty="0"/>
            <a:t>Step 1: Identify Technologies</a:t>
          </a:r>
        </a:p>
      </dgm:t>
    </dgm:pt>
    <dgm:pt modelId="{F8BE4A37-1A1C-4EDE-AD84-27CEA40DE449}" type="parTrans" cxnId="{B6661302-C23B-4B12-B301-E7AF6B2B9602}">
      <dgm:prSet/>
      <dgm:spPr/>
      <dgm:t>
        <a:bodyPr/>
        <a:lstStyle/>
        <a:p>
          <a:endParaRPr lang="en-US"/>
        </a:p>
      </dgm:t>
    </dgm:pt>
    <dgm:pt modelId="{9E0F7D4A-3112-407B-A2A4-A7A205DE3133}" type="sibTrans" cxnId="{B6661302-C23B-4B12-B301-E7AF6B2B9602}">
      <dgm:prSet/>
      <dgm:spPr/>
      <dgm:t>
        <a:bodyPr/>
        <a:lstStyle/>
        <a:p>
          <a:endParaRPr lang="en-US"/>
        </a:p>
      </dgm:t>
    </dgm:pt>
    <dgm:pt modelId="{713E76CE-A653-408F-A3BA-810CCF081F9A}">
      <dgm:prSet/>
      <dgm:spPr/>
      <dgm:t>
        <a:bodyPr/>
        <a:lstStyle/>
        <a:p>
          <a:r>
            <a:rPr lang="en-US" b="0" i="0" dirty="0"/>
            <a:t>technology including cognitive computing, robotics, hyper-automation, and other emerging technologies that the world can witness.  </a:t>
          </a:r>
          <a:r>
            <a:rPr lang="en-US" dirty="0"/>
            <a:t>.</a:t>
          </a:r>
        </a:p>
      </dgm:t>
    </dgm:pt>
    <dgm:pt modelId="{79F9351E-4194-4CE2-A8F7-D4FD59A9723D}" type="parTrans" cxnId="{A7FC97EF-8AFE-4270-852A-64C827EBF50B}">
      <dgm:prSet/>
      <dgm:spPr/>
      <dgm:t>
        <a:bodyPr/>
        <a:lstStyle/>
        <a:p>
          <a:endParaRPr lang="en-US"/>
        </a:p>
      </dgm:t>
    </dgm:pt>
    <dgm:pt modelId="{C2EEA0A6-F782-4ECC-B950-7BBC4F22D4AB}" type="sibTrans" cxnId="{A7FC97EF-8AFE-4270-852A-64C827EBF50B}">
      <dgm:prSet/>
      <dgm:spPr/>
      <dgm:t>
        <a:bodyPr/>
        <a:lstStyle/>
        <a:p>
          <a:endParaRPr lang="en-US"/>
        </a:p>
      </dgm:t>
    </dgm:pt>
    <dgm:pt modelId="{325B635F-97C1-4FAD-A0BB-F0D3F7497806}">
      <dgm:prSet/>
      <dgm:spPr/>
      <dgm:t>
        <a:bodyPr/>
        <a:lstStyle/>
        <a:p>
          <a:pPr>
            <a:lnSpc>
              <a:spcPct val="100000"/>
            </a:lnSpc>
          </a:pPr>
          <a:r>
            <a:rPr lang="en-US" dirty="0"/>
            <a:t>Step 2 : Contact a Licensing &amp; Patenting Manager</a:t>
          </a:r>
        </a:p>
      </dgm:t>
    </dgm:pt>
    <dgm:pt modelId="{CF9215F3-986F-4588-B65F-41FF4476FFFA}" type="parTrans" cxnId="{064EC5CD-C962-46BB-9180-DE66B9145396}">
      <dgm:prSet/>
      <dgm:spPr/>
      <dgm:t>
        <a:bodyPr/>
        <a:lstStyle/>
        <a:p>
          <a:endParaRPr lang="en-US"/>
        </a:p>
      </dgm:t>
    </dgm:pt>
    <dgm:pt modelId="{767098C1-2FD4-4ACB-9471-A2BD79D151B1}" type="sibTrans" cxnId="{064EC5CD-C962-46BB-9180-DE66B9145396}">
      <dgm:prSet/>
      <dgm:spPr/>
      <dgm:t>
        <a:bodyPr/>
        <a:lstStyle/>
        <a:p>
          <a:endParaRPr lang="en-US"/>
        </a:p>
      </dgm:t>
    </dgm:pt>
    <dgm:pt modelId="{E5EFB8E6-FC1C-4846-ACD5-3EBD33797184}">
      <dgm:prSet/>
      <dgm:spPr/>
      <dgm:t>
        <a:bodyPr/>
        <a:lstStyle/>
        <a:p>
          <a:r>
            <a:rPr lang="en-US" b="0" i="0" dirty="0"/>
            <a:t>As a Licensing Manager, they will basically process licensing agreement applications. To gather and verify information, review and gather agreement application requirements, answer inquiries, and conduct assessments, among others. Licensing manager might also be given the authority to approve or reject applications.</a:t>
          </a:r>
          <a:endParaRPr lang="en-US" dirty="0"/>
        </a:p>
      </dgm:t>
    </dgm:pt>
    <dgm:pt modelId="{109AA52E-FEF6-4B08-8EA3-2483A92BA1F8}" type="parTrans" cxnId="{921FFC42-DF51-454B-994B-5495D412F6BE}">
      <dgm:prSet/>
      <dgm:spPr/>
      <dgm:t>
        <a:bodyPr/>
        <a:lstStyle/>
        <a:p>
          <a:endParaRPr lang="en-US"/>
        </a:p>
      </dgm:t>
    </dgm:pt>
    <dgm:pt modelId="{DFD21E5C-1793-414D-8255-A945E28DAECD}" type="sibTrans" cxnId="{921FFC42-DF51-454B-994B-5495D412F6BE}">
      <dgm:prSet/>
      <dgm:spPr/>
      <dgm:t>
        <a:bodyPr/>
        <a:lstStyle/>
        <a:p>
          <a:endParaRPr lang="en-US"/>
        </a:p>
      </dgm:t>
    </dgm:pt>
    <dgm:pt modelId="{1414EA92-BDEE-4756-B3C8-C378AC45760E}" type="pres">
      <dgm:prSet presAssocID="{EC1FBA76-FF95-4F69-BAA4-859E133DC1DB}" presName="linear" presStyleCnt="0">
        <dgm:presLayoutVars>
          <dgm:dir/>
          <dgm:animLvl val="lvl"/>
          <dgm:resizeHandles val="exact"/>
        </dgm:presLayoutVars>
      </dgm:prSet>
      <dgm:spPr/>
    </dgm:pt>
    <dgm:pt modelId="{191CC5C8-FF29-40F8-9876-1BD4F92AFF35}" type="pres">
      <dgm:prSet presAssocID="{7939A0DC-6748-437B-A0B5-2716EC2F63D4}" presName="parentLin" presStyleCnt="0"/>
      <dgm:spPr/>
    </dgm:pt>
    <dgm:pt modelId="{50F0FB45-673F-451A-9476-7E9282C467AF}" type="pres">
      <dgm:prSet presAssocID="{7939A0DC-6748-437B-A0B5-2716EC2F63D4}" presName="parentLeftMargin" presStyleLbl="node1" presStyleIdx="0" presStyleCnt="2"/>
      <dgm:spPr/>
    </dgm:pt>
    <dgm:pt modelId="{B119858E-033C-4D10-84CB-0AED44D4FC35}" type="pres">
      <dgm:prSet presAssocID="{7939A0DC-6748-437B-A0B5-2716EC2F63D4}" presName="parentText" presStyleLbl="node1" presStyleIdx="0" presStyleCnt="2">
        <dgm:presLayoutVars>
          <dgm:chMax val="0"/>
          <dgm:bulletEnabled val="1"/>
        </dgm:presLayoutVars>
      </dgm:prSet>
      <dgm:spPr/>
    </dgm:pt>
    <dgm:pt modelId="{49271438-DC91-461F-A376-221C84728B4D}" type="pres">
      <dgm:prSet presAssocID="{7939A0DC-6748-437B-A0B5-2716EC2F63D4}" presName="negativeSpace" presStyleCnt="0"/>
      <dgm:spPr/>
    </dgm:pt>
    <dgm:pt modelId="{BFA39632-9079-4893-A666-66F69714A503}" type="pres">
      <dgm:prSet presAssocID="{7939A0DC-6748-437B-A0B5-2716EC2F63D4}" presName="childText" presStyleLbl="conFgAcc1" presStyleIdx="0" presStyleCnt="2">
        <dgm:presLayoutVars>
          <dgm:bulletEnabled val="1"/>
        </dgm:presLayoutVars>
      </dgm:prSet>
      <dgm:spPr/>
    </dgm:pt>
    <dgm:pt modelId="{DBE7C5EE-248F-4C7F-AC1D-458503DC250A}" type="pres">
      <dgm:prSet presAssocID="{9E0F7D4A-3112-407B-A2A4-A7A205DE3133}" presName="spaceBetweenRectangles" presStyleCnt="0"/>
      <dgm:spPr/>
    </dgm:pt>
    <dgm:pt modelId="{E2BAF730-3FAB-47E8-AA1B-F55B2B1B4377}" type="pres">
      <dgm:prSet presAssocID="{325B635F-97C1-4FAD-A0BB-F0D3F7497806}" presName="parentLin" presStyleCnt="0"/>
      <dgm:spPr/>
    </dgm:pt>
    <dgm:pt modelId="{8F98134C-37D9-4262-99C8-7B1D449E72DA}" type="pres">
      <dgm:prSet presAssocID="{325B635F-97C1-4FAD-A0BB-F0D3F7497806}" presName="parentLeftMargin" presStyleLbl="node1" presStyleIdx="0" presStyleCnt="2"/>
      <dgm:spPr/>
    </dgm:pt>
    <dgm:pt modelId="{551A1B68-EF7C-40F0-8C9C-ADCBDBAF0A6D}" type="pres">
      <dgm:prSet presAssocID="{325B635F-97C1-4FAD-A0BB-F0D3F7497806}" presName="parentText" presStyleLbl="node1" presStyleIdx="1" presStyleCnt="2">
        <dgm:presLayoutVars>
          <dgm:chMax val="0"/>
          <dgm:bulletEnabled val="1"/>
        </dgm:presLayoutVars>
      </dgm:prSet>
      <dgm:spPr/>
    </dgm:pt>
    <dgm:pt modelId="{C0C3EE7C-2D0F-4949-8C2C-A72A58C3252F}" type="pres">
      <dgm:prSet presAssocID="{325B635F-97C1-4FAD-A0BB-F0D3F7497806}" presName="negativeSpace" presStyleCnt="0"/>
      <dgm:spPr/>
    </dgm:pt>
    <dgm:pt modelId="{7B56A4D0-7F00-4D26-B42A-402E9DFE517A}" type="pres">
      <dgm:prSet presAssocID="{325B635F-97C1-4FAD-A0BB-F0D3F7497806}" presName="childText" presStyleLbl="conFgAcc1" presStyleIdx="1" presStyleCnt="2">
        <dgm:presLayoutVars>
          <dgm:bulletEnabled val="1"/>
        </dgm:presLayoutVars>
      </dgm:prSet>
      <dgm:spPr/>
    </dgm:pt>
  </dgm:ptLst>
  <dgm:cxnLst>
    <dgm:cxn modelId="{B6661302-C23B-4B12-B301-E7AF6B2B9602}" srcId="{EC1FBA76-FF95-4F69-BAA4-859E133DC1DB}" destId="{7939A0DC-6748-437B-A0B5-2716EC2F63D4}" srcOrd="0" destOrd="0" parTransId="{F8BE4A37-1A1C-4EDE-AD84-27CEA40DE449}" sibTransId="{9E0F7D4A-3112-407B-A2A4-A7A205DE3133}"/>
    <dgm:cxn modelId="{8EE73E1C-DBDD-4F4E-BAC9-576204D61296}" type="presOf" srcId="{E5EFB8E6-FC1C-4846-ACD5-3EBD33797184}" destId="{7B56A4D0-7F00-4D26-B42A-402E9DFE517A}" srcOrd="0" destOrd="0" presId="urn:microsoft.com/office/officeart/2005/8/layout/list1"/>
    <dgm:cxn modelId="{6ABC051E-1349-4E16-A0CE-DFB811B98ECC}" type="presOf" srcId="{325B635F-97C1-4FAD-A0BB-F0D3F7497806}" destId="{8F98134C-37D9-4262-99C8-7B1D449E72DA}" srcOrd="0" destOrd="0" presId="urn:microsoft.com/office/officeart/2005/8/layout/list1"/>
    <dgm:cxn modelId="{921FFC42-DF51-454B-994B-5495D412F6BE}" srcId="{325B635F-97C1-4FAD-A0BB-F0D3F7497806}" destId="{E5EFB8E6-FC1C-4846-ACD5-3EBD33797184}" srcOrd="0" destOrd="0" parTransId="{109AA52E-FEF6-4B08-8EA3-2483A92BA1F8}" sibTransId="{DFD21E5C-1793-414D-8255-A945E28DAECD}"/>
    <dgm:cxn modelId="{7B3D6F57-A97C-4010-9A27-7C96C9FE09D7}" type="presOf" srcId="{EC1FBA76-FF95-4F69-BAA4-859E133DC1DB}" destId="{1414EA92-BDEE-4756-B3C8-C378AC45760E}" srcOrd="0" destOrd="0" presId="urn:microsoft.com/office/officeart/2005/8/layout/list1"/>
    <dgm:cxn modelId="{63B7C38E-109D-4637-8F19-00599F4FEA9E}" type="presOf" srcId="{713E76CE-A653-408F-A3BA-810CCF081F9A}" destId="{BFA39632-9079-4893-A666-66F69714A503}" srcOrd="0" destOrd="0" presId="urn:microsoft.com/office/officeart/2005/8/layout/list1"/>
    <dgm:cxn modelId="{7CBC6BBF-025A-4D71-90AB-F28FC10D28B7}" type="presOf" srcId="{7939A0DC-6748-437B-A0B5-2716EC2F63D4}" destId="{50F0FB45-673F-451A-9476-7E9282C467AF}" srcOrd="0" destOrd="0" presId="urn:microsoft.com/office/officeart/2005/8/layout/list1"/>
    <dgm:cxn modelId="{064EC5CD-C962-46BB-9180-DE66B9145396}" srcId="{EC1FBA76-FF95-4F69-BAA4-859E133DC1DB}" destId="{325B635F-97C1-4FAD-A0BB-F0D3F7497806}" srcOrd="1" destOrd="0" parTransId="{CF9215F3-986F-4588-B65F-41FF4476FFFA}" sibTransId="{767098C1-2FD4-4ACB-9471-A2BD79D151B1}"/>
    <dgm:cxn modelId="{3A537EDC-9AC4-4F00-BCE5-BE9ED3A42129}" type="presOf" srcId="{7939A0DC-6748-437B-A0B5-2716EC2F63D4}" destId="{B119858E-033C-4D10-84CB-0AED44D4FC35}" srcOrd="1" destOrd="0" presId="urn:microsoft.com/office/officeart/2005/8/layout/list1"/>
    <dgm:cxn modelId="{7E31AFE3-1E26-4861-9343-985D6B5F0338}" type="presOf" srcId="{325B635F-97C1-4FAD-A0BB-F0D3F7497806}" destId="{551A1B68-EF7C-40F0-8C9C-ADCBDBAF0A6D}" srcOrd="1" destOrd="0" presId="urn:microsoft.com/office/officeart/2005/8/layout/list1"/>
    <dgm:cxn modelId="{A7FC97EF-8AFE-4270-852A-64C827EBF50B}" srcId="{7939A0DC-6748-437B-A0B5-2716EC2F63D4}" destId="{713E76CE-A653-408F-A3BA-810CCF081F9A}" srcOrd="0" destOrd="0" parTransId="{79F9351E-4194-4CE2-A8F7-D4FD59A9723D}" sibTransId="{C2EEA0A6-F782-4ECC-B950-7BBC4F22D4AB}"/>
    <dgm:cxn modelId="{2A7C78F6-4A56-43CA-8450-7CC4B6FDAD26}" type="presParOf" srcId="{1414EA92-BDEE-4756-B3C8-C378AC45760E}" destId="{191CC5C8-FF29-40F8-9876-1BD4F92AFF35}" srcOrd="0" destOrd="0" presId="urn:microsoft.com/office/officeart/2005/8/layout/list1"/>
    <dgm:cxn modelId="{327CE318-04DB-47E6-9BB3-C887C02EF41B}" type="presParOf" srcId="{191CC5C8-FF29-40F8-9876-1BD4F92AFF35}" destId="{50F0FB45-673F-451A-9476-7E9282C467AF}" srcOrd="0" destOrd="0" presId="urn:microsoft.com/office/officeart/2005/8/layout/list1"/>
    <dgm:cxn modelId="{130876C9-ABE6-4E2B-9C4E-2ED3E3569CE7}" type="presParOf" srcId="{191CC5C8-FF29-40F8-9876-1BD4F92AFF35}" destId="{B119858E-033C-4D10-84CB-0AED44D4FC35}" srcOrd="1" destOrd="0" presId="urn:microsoft.com/office/officeart/2005/8/layout/list1"/>
    <dgm:cxn modelId="{93863932-D37D-4A9E-A2C0-252BBBEA1D12}" type="presParOf" srcId="{1414EA92-BDEE-4756-B3C8-C378AC45760E}" destId="{49271438-DC91-461F-A376-221C84728B4D}" srcOrd="1" destOrd="0" presId="urn:microsoft.com/office/officeart/2005/8/layout/list1"/>
    <dgm:cxn modelId="{33CC897C-39F2-4769-BD10-1E2FCFE8524F}" type="presParOf" srcId="{1414EA92-BDEE-4756-B3C8-C378AC45760E}" destId="{BFA39632-9079-4893-A666-66F69714A503}" srcOrd="2" destOrd="0" presId="urn:microsoft.com/office/officeart/2005/8/layout/list1"/>
    <dgm:cxn modelId="{4511A0D1-A8F0-47F2-8294-B876D8BB2660}" type="presParOf" srcId="{1414EA92-BDEE-4756-B3C8-C378AC45760E}" destId="{DBE7C5EE-248F-4C7F-AC1D-458503DC250A}" srcOrd="3" destOrd="0" presId="urn:microsoft.com/office/officeart/2005/8/layout/list1"/>
    <dgm:cxn modelId="{E994065D-ECF5-4EAC-8963-14A43914502F}" type="presParOf" srcId="{1414EA92-BDEE-4756-B3C8-C378AC45760E}" destId="{E2BAF730-3FAB-47E8-AA1B-F55B2B1B4377}" srcOrd="4" destOrd="0" presId="urn:microsoft.com/office/officeart/2005/8/layout/list1"/>
    <dgm:cxn modelId="{F5E0E0DC-25E0-4FB1-9A80-40C552926BBC}" type="presParOf" srcId="{E2BAF730-3FAB-47E8-AA1B-F55B2B1B4377}" destId="{8F98134C-37D9-4262-99C8-7B1D449E72DA}" srcOrd="0" destOrd="0" presId="urn:microsoft.com/office/officeart/2005/8/layout/list1"/>
    <dgm:cxn modelId="{41A4DCFB-1684-4272-8D51-3D7AD6ECC729}" type="presParOf" srcId="{E2BAF730-3FAB-47E8-AA1B-F55B2B1B4377}" destId="{551A1B68-EF7C-40F0-8C9C-ADCBDBAF0A6D}" srcOrd="1" destOrd="0" presId="urn:microsoft.com/office/officeart/2005/8/layout/list1"/>
    <dgm:cxn modelId="{2D94EA32-EE2E-4F3F-B6AA-1501B5767E08}" type="presParOf" srcId="{1414EA92-BDEE-4756-B3C8-C378AC45760E}" destId="{C0C3EE7C-2D0F-4949-8C2C-A72A58C3252F}" srcOrd="5" destOrd="0" presId="urn:microsoft.com/office/officeart/2005/8/layout/list1"/>
    <dgm:cxn modelId="{376AF3C8-29C5-413B-A33D-937E64B18AB1}" type="presParOf" srcId="{1414EA92-BDEE-4756-B3C8-C378AC45760E}" destId="{7B56A4D0-7F00-4D26-B42A-402E9DFE517A}"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C1FBA76-FF95-4F69-BAA4-859E133DC1DB}" type="doc">
      <dgm:prSet loTypeId="urn:microsoft.com/office/officeart/2005/8/layout/list1" loCatId="list" qsTypeId="urn:microsoft.com/office/officeart/2005/8/quickstyle/simple4" qsCatId="simple" csTypeId="urn:microsoft.com/office/officeart/2005/8/colors/accent0_1" csCatId="mainScheme" phldr="1"/>
      <dgm:spPr/>
      <dgm:t>
        <a:bodyPr/>
        <a:lstStyle/>
        <a:p>
          <a:endParaRPr lang="en-US"/>
        </a:p>
      </dgm:t>
    </dgm:pt>
    <dgm:pt modelId="{7939A0DC-6748-437B-A0B5-2716EC2F63D4}">
      <dgm:prSet/>
      <dgm:spPr/>
      <dgm:t>
        <a:bodyPr/>
        <a:lstStyle/>
        <a:p>
          <a:pPr>
            <a:lnSpc>
              <a:spcPct val="100000"/>
            </a:lnSpc>
          </a:pPr>
          <a:r>
            <a:rPr lang="en-US" b="1" i="0" dirty="0">
              <a:solidFill>
                <a:srgbClr val="262626"/>
              </a:solidFill>
              <a:effectLst/>
              <a:latin typeface="Lato" panose="020F0502020204030203" pitchFamily="34" charset="0"/>
            </a:rPr>
            <a:t>STEP 3 – Complete and Submit a License Application</a:t>
          </a:r>
          <a:endParaRPr lang="en-US" dirty="0"/>
        </a:p>
      </dgm:t>
    </dgm:pt>
    <dgm:pt modelId="{F8BE4A37-1A1C-4EDE-AD84-27CEA40DE449}" type="parTrans" cxnId="{B6661302-C23B-4B12-B301-E7AF6B2B9602}">
      <dgm:prSet/>
      <dgm:spPr/>
      <dgm:t>
        <a:bodyPr/>
        <a:lstStyle/>
        <a:p>
          <a:endParaRPr lang="en-US"/>
        </a:p>
      </dgm:t>
    </dgm:pt>
    <dgm:pt modelId="{9E0F7D4A-3112-407B-A2A4-A7A205DE3133}" type="sibTrans" cxnId="{B6661302-C23B-4B12-B301-E7AF6B2B9602}">
      <dgm:prSet/>
      <dgm:spPr/>
      <dgm:t>
        <a:bodyPr/>
        <a:lstStyle/>
        <a:p>
          <a:endParaRPr lang="en-US"/>
        </a:p>
      </dgm:t>
    </dgm:pt>
    <dgm:pt modelId="{713E76CE-A653-408F-A3BA-810CCF081F9A}">
      <dgm:prSet custT="1"/>
      <dgm:spPr/>
      <dgm:t>
        <a:bodyPr/>
        <a:lstStyle/>
        <a:p>
          <a:pPr>
            <a:buFont typeface="Arial" panose="020B0604020202020204" pitchFamily="34" charset="0"/>
            <a:buChar char="•"/>
          </a:pPr>
          <a:r>
            <a:rPr lang="en-US" sz="1800" b="0" i="0" dirty="0">
              <a:solidFill>
                <a:schemeClr val="tx1"/>
              </a:solidFill>
              <a:effectLst/>
              <a:latin typeface="Lato" panose="020F0502020204030203" pitchFamily="34" charset="0"/>
            </a:rPr>
            <a:t>The NIH Application for License is available for downloading at </a:t>
          </a:r>
          <a:r>
            <a:rPr lang="en-US" sz="1800" b="0" i="0" u="none" strike="noStrike" dirty="0">
              <a:solidFill>
                <a:schemeClr val="tx1"/>
              </a:solidFill>
              <a:effectLst/>
              <a:latin typeface="Lato" panose="020F0502020204030203" pitchFamily="34" charset="0"/>
              <a:hlinkClick xmlns:r="http://schemas.openxmlformats.org/officeDocument/2006/relationships" r:id="rId1" tooltip="Forms and Model Agreements webpage">
                <a:extLst>
                  <a:ext uri="{A12FA001-AC4F-418D-AE19-62706E023703}">
                    <ahyp:hlinkClr xmlns:ahyp="http://schemas.microsoft.com/office/drawing/2018/hyperlinkcolor" val="tx"/>
                  </a:ext>
                </a:extLst>
              </a:hlinkClick>
            </a:rPr>
            <a:t>resources</a:t>
          </a:r>
          <a:r>
            <a:rPr lang="en-US" sz="1800" b="0" i="0" u="none" strike="noStrike" dirty="0">
              <a:solidFill>
                <a:schemeClr val="tx1"/>
              </a:solidFill>
              <a:effectLst/>
              <a:latin typeface="Lato" panose="020F0502020204030203" pitchFamily="34" charset="0"/>
            </a:rPr>
            <a:t> like it’s </a:t>
          </a:r>
          <a:r>
            <a:rPr lang="en-US" sz="1800" b="0" i="0" dirty="0">
              <a:solidFill>
                <a:schemeClr val="tx1"/>
              </a:solidFill>
            </a:rPr>
            <a:t>Forms and Model </a:t>
          </a:r>
          <a:r>
            <a:rPr lang="en-US" sz="2000" b="0" i="0" dirty="0">
              <a:solidFill>
                <a:schemeClr val="tx1"/>
              </a:solidFill>
            </a:rPr>
            <a:t>Agreements</a:t>
          </a:r>
          <a:endParaRPr lang="en-US" sz="2000" b="0" dirty="0">
            <a:solidFill>
              <a:schemeClr val="tx1"/>
            </a:solidFill>
          </a:endParaRPr>
        </a:p>
      </dgm:t>
    </dgm:pt>
    <dgm:pt modelId="{C2EEA0A6-F782-4ECC-B950-7BBC4F22D4AB}" type="sibTrans" cxnId="{A7FC97EF-8AFE-4270-852A-64C827EBF50B}">
      <dgm:prSet/>
      <dgm:spPr/>
      <dgm:t>
        <a:bodyPr/>
        <a:lstStyle/>
        <a:p>
          <a:endParaRPr lang="en-US"/>
        </a:p>
      </dgm:t>
    </dgm:pt>
    <dgm:pt modelId="{79F9351E-4194-4CE2-A8F7-D4FD59A9723D}" type="parTrans" cxnId="{A7FC97EF-8AFE-4270-852A-64C827EBF50B}">
      <dgm:prSet/>
      <dgm:spPr/>
      <dgm:t>
        <a:bodyPr/>
        <a:lstStyle/>
        <a:p>
          <a:endParaRPr lang="en-US"/>
        </a:p>
      </dgm:t>
    </dgm:pt>
    <dgm:pt modelId="{059D91E6-42B7-40B3-8A22-B94F74214786}">
      <dgm:prSet custT="1"/>
      <dgm:spPr/>
      <dgm:t>
        <a:bodyPr/>
        <a:lstStyle/>
        <a:p>
          <a:r>
            <a:rPr lang="en-US" sz="1800" b="0" i="0" dirty="0">
              <a:solidFill>
                <a:schemeClr val="tx1"/>
              </a:solidFill>
              <a:effectLst/>
              <a:latin typeface="Lato" panose="020F0502020204030203" pitchFamily="34" charset="0"/>
            </a:rPr>
            <a:t>Submit the completed form to the Licensing &amp; Patenting Manager, consulting with her/him if you have questions. This individual will contact you after their review of your application</a:t>
          </a:r>
        </a:p>
      </dgm:t>
    </dgm:pt>
    <dgm:pt modelId="{48899AA1-6D2F-48CB-A08A-F54AE9D5BF50}" type="parTrans" cxnId="{D0905F28-C128-43C6-AC07-5CF05F95F18D}">
      <dgm:prSet/>
      <dgm:spPr/>
      <dgm:t>
        <a:bodyPr/>
        <a:lstStyle/>
        <a:p>
          <a:endParaRPr lang="en-US"/>
        </a:p>
      </dgm:t>
    </dgm:pt>
    <dgm:pt modelId="{76180C7A-975A-4B06-81F8-4AC26A5F2434}" type="sibTrans" cxnId="{D0905F28-C128-43C6-AC07-5CF05F95F18D}">
      <dgm:prSet/>
      <dgm:spPr/>
      <dgm:t>
        <a:bodyPr/>
        <a:lstStyle/>
        <a:p>
          <a:endParaRPr lang="en-US"/>
        </a:p>
      </dgm:t>
    </dgm:pt>
    <dgm:pt modelId="{B369C018-D4F9-49B0-B795-7EC5AD4E92C0}">
      <dgm:prSet custT="1"/>
      <dgm:spPr/>
      <dgm:t>
        <a:bodyPr/>
        <a:lstStyle/>
        <a:p>
          <a:pPr>
            <a:buFont typeface="Arial" panose="020B0604020202020204" pitchFamily="34" charset="0"/>
            <a:buChar char="•"/>
          </a:pPr>
          <a:r>
            <a:rPr lang="en-US" sz="2000" b="0" i="0" u="none" dirty="0">
              <a:solidFill>
                <a:schemeClr val="tx1"/>
              </a:solidFill>
              <a:effectLst/>
              <a:hlinkClick xmlns:r="http://schemas.openxmlformats.org/officeDocument/2006/relationships" r:id="rId2" tooltip="Link: Employee Invention Report (EIR)">
                <a:extLst>
                  <a:ext uri="{A12FA001-AC4F-418D-AE19-62706E023703}">
                    <ahyp:hlinkClr xmlns:ahyp="http://schemas.microsoft.com/office/drawing/2018/hyperlinkcolor" val="tx"/>
                  </a:ext>
                </a:extLst>
              </a:hlinkClick>
            </a:rPr>
            <a:t>Employee Invention Report (EIR)</a:t>
          </a:r>
          <a:endParaRPr lang="en-US" sz="2000" b="0" i="0" u="none" dirty="0">
            <a:solidFill>
              <a:schemeClr val="tx1"/>
            </a:solidFill>
            <a:effectLst/>
          </a:endParaRPr>
        </a:p>
      </dgm:t>
    </dgm:pt>
    <dgm:pt modelId="{8A9E4CFE-268C-4C99-AAC6-8B017BA2493E}" type="parTrans" cxnId="{E5999F50-F835-4CBB-99B7-657AC9F45AD3}">
      <dgm:prSet/>
      <dgm:spPr/>
      <dgm:t>
        <a:bodyPr/>
        <a:lstStyle/>
        <a:p>
          <a:endParaRPr lang="en-US"/>
        </a:p>
      </dgm:t>
    </dgm:pt>
    <dgm:pt modelId="{8E0DE77C-294F-445C-839D-F85FF058CEF3}" type="sibTrans" cxnId="{E5999F50-F835-4CBB-99B7-657AC9F45AD3}">
      <dgm:prSet/>
      <dgm:spPr/>
      <dgm:t>
        <a:bodyPr/>
        <a:lstStyle/>
        <a:p>
          <a:endParaRPr lang="en-US"/>
        </a:p>
      </dgm:t>
    </dgm:pt>
    <dgm:pt modelId="{594CA0AB-979E-453B-98E6-91A5A98877C7}">
      <dgm:prSet custT="1"/>
      <dgm:spPr/>
      <dgm:t>
        <a:bodyPr/>
        <a:lstStyle/>
        <a:p>
          <a:pPr>
            <a:buFont typeface="Arial" panose="020B0604020202020204" pitchFamily="34" charset="0"/>
            <a:buChar char="•"/>
          </a:pPr>
          <a:r>
            <a:rPr lang="en-US" sz="2000" b="0" i="0" u="none" dirty="0">
              <a:solidFill>
                <a:schemeClr val="tx1"/>
              </a:solidFill>
              <a:effectLst/>
              <a:hlinkClick xmlns:r="http://schemas.openxmlformats.org/officeDocument/2006/relationships" r:id="rId3" tooltip="Link: License Application">
                <a:extLst>
                  <a:ext uri="{A12FA001-AC4F-418D-AE19-62706E023703}">
                    <ahyp:hlinkClr xmlns:ahyp="http://schemas.microsoft.com/office/drawing/2018/hyperlinkcolor" val="tx"/>
                  </a:ext>
                </a:extLst>
              </a:hlinkClick>
            </a:rPr>
            <a:t>License Application</a:t>
          </a:r>
          <a:endParaRPr lang="en-US" sz="2000" b="0" i="0" u="none" dirty="0">
            <a:solidFill>
              <a:schemeClr val="tx1"/>
            </a:solidFill>
            <a:effectLst/>
          </a:endParaRPr>
        </a:p>
      </dgm:t>
    </dgm:pt>
    <dgm:pt modelId="{C9642F52-85C2-4059-80DD-6F5E7A1254AF}" type="parTrans" cxnId="{6FFA8871-0528-455A-9B2A-7EB09A769B94}">
      <dgm:prSet/>
      <dgm:spPr/>
      <dgm:t>
        <a:bodyPr/>
        <a:lstStyle/>
        <a:p>
          <a:endParaRPr lang="en-US"/>
        </a:p>
      </dgm:t>
    </dgm:pt>
    <dgm:pt modelId="{29BF0FEA-17F7-4547-9E4A-CE13C68D1BC0}" type="sibTrans" cxnId="{6FFA8871-0528-455A-9B2A-7EB09A769B94}">
      <dgm:prSet/>
      <dgm:spPr/>
      <dgm:t>
        <a:bodyPr/>
        <a:lstStyle/>
        <a:p>
          <a:endParaRPr lang="en-US"/>
        </a:p>
      </dgm:t>
    </dgm:pt>
    <dgm:pt modelId="{391E89B6-ACBA-4CFC-99F9-04A57F369712}">
      <dgm:prSet custT="1"/>
      <dgm:spPr/>
      <dgm:t>
        <a:bodyPr/>
        <a:lstStyle/>
        <a:p>
          <a:pPr>
            <a:buFont typeface="Arial" panose="020B0604020202020204" pitchFamily="34" charset="0"/>
            <a:buChar char="•"/>
          </a:pPr>
          <a:r>
            <a:rPr lang="en-US" sz="2000" b="0" i="0" u="none" dirty="0">
              <a:solidFill>
                <a:schemeClr val="tx1"/>
              </a:solidFill>
              <a:effectLst/>
              <a:hlinkClick xmlns:r="http://schemas.openxmlformats.org/officeDocument/2006/relationships" r:id="rId4" tooltip="Link: Model License Agreements">
                <a:extLst>
                  <a:ext uri="{A12FA001-AC4F-418D-AE19-62706E023703}">
                    <ahyp:hlinkClr xmlns:ahyp="http://schemas.microsoft.com/office/drawing/2018/hyperlinkcolor" val="tx"/>
                  </a:ext>
                </a:extLst>
              </a:hlinkClick>
            </a:rPr>
            <a:t>Model License Agreements</a:t>
          </a:r>
          <a:endParaRPr lang="en-US" sz="2000" b="0" i="0" u="none" dirty="0">
            <a:solidFill>
              <a:schemeClr val="tx1"/>
            </a:solidFill>
            <a:effectLst/>
          </a:endParaRPr>
        </a:p>
      </dgm:t>
    </dgm:pt>
    <dgm:pt modelId="{D332E229-09D1-4EA6-B21D-C50C47AC059A}" type="parTrans" cxnId="{6EDA36FF-9632-4339-BE90-3CFD01D9E759}">
      <dgm:prSet/>
      <dgm:spPr/>
      <dgm:t>
        <a:bodyPr/>
        <a:lstStyle/>
        <a:p>
          <a:endParaRPr lang="en-US"/>
        </a:p>
      </dgm:t>
    </dgm:pt>
    <dgm:pt modelId="{EFF22389-E403-476E-9C4A-25D0B5B425B7}" type="sibTrans" cxnId="{6EDA36FF-9632-4339-BE90-3CFD01D9E759}">
      <dgm:prSet/>
      <dgm:spPr/>
      <dgm:t>
        <a:bodyPr/>
        <a:lstStyle/>
        <a:p>
          <a:endParaRPr lang="en-US"/>
        </a:p>
      </dgm:t>
    </dgm:pt>
    <dgm:pt modelId="{74410201-F433-4AC5-A35C-D573439D80A2}">
      <dgm:prSet custT="1"/>
      <dgm:spPr/>
      <dgm:t>
        <a:bodyPr/>
        <a:lstStyle/>
        <a:p>
          <a:pPr>
            <a:buFont typeface="Arial" panose="020B0604020202020204" pitchFamily="34" charset="0"/>
            <a:buChar char="•"/>
          </a:pPr>
          <a:r>
            <a:rPr lang="en-US" sz="2000" b="0" i="0" u="none" dirty="0">
              <a:solidFill>
                <a:schemeClr val="tx1"/>
              </a:solidFill>
              <a:effectLst/>
              <a:hlinkClick xmlns:r="http://schemas.openxmlformats.org/officeDocument/2006/relationships" r:id="rId5" tooltip="Link: Start-up Model License Agreements">
                <a:extLst>
                  <a:ext uri="{A12FA001-AC4F-418D-AE19-62706E023703}">
                    <ahyp:hlinkClr xmlns:ahyp="http://schemas.microsoft.com/office/drawing/2018/hyperlinkcolor" val="tx"/>
                  </a:ext>
                </a:extLst>
              </a:hlinkClick>
            </a:rPr>
            <a:t>Start-Up Model License Agreements</a:t>
          </a:r>
          <a:endParaRPr lang="en-US" sz="2000" b="0" i="0" u="none" dirty="0">
            <a:solidFill>
              <a:schemeClr val="tx1"/>
            </a:solidFill>
            <a:effectLst/>
          </a:endParaRPr>
        </a:p>
      </dgm:t>
    </dgm:pt>
    <dgm:pt modelId="{E18B36A8-9EB6-4FDA-B697-2EF07C2B30F1}" type="parTrans" cxnId="{A1073CAE-C9B3-487F-9DED-0CFC2EAA2CB2}">
      <dgm:prSet/>
      <dgm:spPr/>
      <dgm:t>
        <a:bodyPr/>
        <a:lstStyle/>
        <a:p>
          <a:endParaRPr lang="en-US"/>
        </a:p>
      </dgm:t>
    </dgm:pt>
    <dgm:pt modelId="{E530BE8B-0804-4378-93C2-37DA9ECB0E60}" type="sibTrans" cxnId="{A1073CAE-C9B3-487F-9DED-0CFC2EAA2CB2}">
      <dgm:prSet/>
      <dgm:spPr/>
      <dgm:t>
        <a:bodyPr/>
        <a:lstStyle/>
        <a:p>
          <a:endParaRPr lang="en-US"/>
        </a:p>
      </dgm:t>
    </dgm:pt>
    <dgm:pt modelId="{8C3961ED-305A-488B-BF0C-E831B5A9FF63}">
      <dgm:prSet custT="1"/>
      <dgm:spPr/>
      <dgm:t>
        <a:bodyPr/>
        <a:lstStyle/>
        <a:p>
          <a:pPr>
            <a:buFont typeface="Arial" panose="020B0604020202020204" pitchFamily="34" charset="0"/>
            <a:buChar char="•"/>
          </a:pPr>
          <a:r>
            <a:rPr lang="en-US" sz="2000" b="0" i="0" u="none" dirty="0">
              <a:solidFill>
                <a:schemeClr val="tx1"/>
              </a:solidFill>
              <a:effectLst/>
              <a:hlinkClick xmlns:r="http://schemas.openxmlformats.org/officeDocument/2006/relationships" r:id="rId6" tooltip="Link: Material Transfer Agreement (MTA)">
                <a:extLst>
                  <a:ext uri="{A12FA001-AC4F-418D-AE19-62706E023703}">
                    <ahyp:hlinkClr xmlns:ahyp="http://schemas.microsoft.com/office/drawing/2018/hyperlinkcolor" val="tx"/>
                  </a:ext>
                </a:extLst>
              </a:hlinkClick>
            </a:rPr>
            <a:t>Material Transfer </a:t>
          </a:r>
          <a:r>
            <a:rPr lang="en-US" sz="1800" b="0" i="0" u="none" dirty="0">
              <a:solidFill>
                <a:schemeClr val="tx1"/>
              </a:solidFill>
              <a:effectLst/>
              <a:hlinkClick xmlns:r="http://schemas.openxmlformats.org/officeDocument/2006/relationships" r:id="rId6" tooltip="Link: Material Transfer Agreement (MTA)">
                <a:extLst>
                  <a:ext uri="{A12FA001-AC4F-418D-AE19-62706E023703}">
                    <ahyp:hlinkClr xmlns:ahyp="http://schemas.microsoft.com/office/drawing/2018/hyperlinkcolor" val="tx"/>
                  </a:ext>
                </a:extLst>
              </a:hlinkClick>
            </a:rPr>
            <a:t>Agreement (MTA)</a:t>
          </a:r>
          <a:endParaRPr lang="en-US" sz="1800" b="0" i="0" u="none" dirty="0">
            <a:solidFill>
              <a:schemeClr val="tx1"/>
            </a:solidFill>
            <a:effectLst/>
          </a:endParaRPr>
        </a:p>
      </dgm:t>
    </dgm:pt>
    <dgm:pt modelId="{55EFCD00-2697-461F-956A-17C545FA457A}" type="parTrans" cxnId="{C25E05EF-03A3-4C23-BF4D-CEEBC0218C69}">
      <dgm:prSet/>
      <dgm:spPr/>
      <dgm:t>
        <a:bodyPr/>
        <a:lstStyle/>
        <a:p>
          <a:endParaRPr lang="en-US"/>
        </a:p>
      </dgm:t>
    </dgm:pt>
    <dgm:pt modelId="{DEEF5B13-0759-43C6-910F-67AC47513699}" type="sibTrans" cxnId="{C25E05EF-03A3-4C23-BF4D-CEEBC0218C69}">
      <dgm:prSet/>
      <dgm:spPr/>
      <dgm:t>
        <a:bodyPr/>
        <a:lstStyle/>
        <a:p>
          <a:endParaRPr lang="en-US"/>
        </a:p>
      </dgm:t>
    </dgm:pt>
    <dgm:pt modelId="{360594B1-22AA-4E93-8FA6-463F042867A8}">
      <dgm:prSet custT="1"/>
      <dgm:spPr/>
      <dgm:t>
        <a:bodyPr/>
        <a:lstStyle/>
        <a:p>
          <a:pPr>
            <a:buFont typeface="Arial" panose="020B0604020202020204" pitchFamily="34" charset="0"/>
            <a:buChar char="•"/>
          </a:pPr>
          <a:r>
            <a:rPr lang="en-US" sz="1800" b="0" i="0" dirty="0">
              <a:solidFill>
                <a:schemeClr val="tx1"/>
              </a:solidFill>
              <a:hlinkClick xmlns:r="http://schemas.openxmlformats.org/officeDocument/2006/relationships" r:id="rId7" tooltip="Link: Royalties">
                <a:extLst>
                  <a:ext uri="{A12FA001-AC4F-418D-AE19-62706E023703}">
                    <ahyp:hlinkClr xmlns:ahyp="http://schemas.microsoft.com/office/drawing/2018/hyperlinkcolor" val="tx"/>
                  </a:ext>
                </a:extLst>
              </a:hlinkClick>
            </a:rPr>
            <a:t>Royalties</a:t>
          </a:r>
          <a:endParaRPr lang="en-US" sz="1800" b="0" i="0" dirty="0">
            <a:solidFill>
              <a:schemeClr val="tx1"/>
            </a:solidFill>
          </a:endParaRPr>
        </a:p>
      </dgm:t>
    </dgm:pt>
    <dgm:pt modelId="{7E5C0F7F-B293-43A7-ACC3-E2107DB0E327}" type="parTrans" cxnId="{D4CB8797-94B7-4A91-9D7D-55B200B94B54}">
      <dgm:prSet/>
      <dgm:spPr/>
      <dgm:t>
        <a:bodyPr/>
        <a:lstStyle/>
        <a:p>
          <a:endParaRPr lang="en-US"/>
        </a:p>
      </dgm:t>
    </dgm:pt>
    <dgm:pt modelId="{EEA3DE68-11E1-468F-A0FF-E1FFC62F5963}" type="sibTrans" cxnId="{D4CB8797-94B7-4A91-9D7D-55B200B94B54}">
      <dgm:prSet/>
      <dgm:spPr/>
      <dgm:t>
        <a:bodyPr/>
        <a:lstStyle/>
        <a:p>
          <a:endParaRPr lang="en-US"/>
        </a:p>
      </dgm:t>
    </dgm:pt>
    <dgm:pt modelId="{1414EA92-BDEE-4756-B3C8-C378AC45760E}" type="pres">
      <dgm:prSet presAssocID="{EC1FBA76-FF95-4F69-BAA4-859E133DC1DB}" presName="linear" presStyleCnt="0">
        <dgm:presLayoutVars>
          <dgm:dir/>
          <dgm:animLvl val="lvl"/>
          <dgm:resizeHandles val="exact"/>
        </dgm:presLayoutVars>
      </dgm:prSet>
      <dgm:spPr/>
    </dgm:pt>
    <dgm:pt modelId="{191CC5C8-FF29-40F8-9876-1BD4F92AFF35}" type="pres">
      <dgm:prSet presAssocID="{7939A0DC-6748-437B-A0B5-2716EC2F63D4}" presName="parentLin" presStyleCnt="0"/>
      <dgm:spPr/>
    </dgm:pt>
    <dgm:pt modelId="{50F0FB45-673F-451A-9476-7E9282C467AF}" type="pres">
      <dgm:prSet presAssocID="{7939A0DC-6748-437B-A0B5-2716EC2F63D4}" presName="parentLeftMargin" presStyleLbl="node1" presStyleIdx="0" presStyleCnt="1"/>
      <dgm:spPr/>
    </dgm:pt>
    <dgm:pt modelId="{B119858E-033C-4D10-84CB-0AED44D4FC35}" type="pres">
      <dgm:prSet presAssocID="{7939A0DC-6748-437B-A0B5-2716EC2F63D4}" presName="parentText" presStyleLbl="node1" presStyleIdx="0" presStyleCnt="1">
        <dgm:presLayoutVars>
          <dgm:chMax val="0"/>
          <dgm:bulletEnabled val="1"/>
        </dgm:presLayoutVars>
      </dgm:prSet>
      <dgm:spPr/>
    </dgm:pt>
    <dgm:pt modelId="{49271438-DC91-461F-A376-221C84728B4D}" type="pres">
      <dgm:prSet presAssocID="{7939A0DC-6748-437B-A0B5-2716EC2F63D4}" presName="negativeSpace" presStyleCnt="0"/>
      <dgm:spPr/>
    </dgm:pt>
    <dgm:pt modelId="{BFA39632-9079-4893-A666-66F69714A503}" type="pres">
      <dgm:prSet presAssocID="{7939A0DC-6748-437B-A0B5-2716EC2F63D4}" presName="childText" presStyleLbl="conFgAcc1" presStyleIdx="0" presStyleCnt="1">
        <dgm:presLayoutVars>
          <dgm:bulletEnabled val="1"/>
        </dgm:presLayoutVars>
      </dgm:prSet>
      <dgm:spPr/>
    </dgm:pt>
  </dgm:ptLst>
  <dgm:cxnLst>
    <dgm:cxn modelId="{B6661302-C23B-4B12-B301-E7AF6B2B9602}" srcId="{EC1FBA76-FF95-4F69-BAA4-859E133DC1DB}" destId="{7939A0DC-6748-437B-A0B5-2716EC2F63D4}" srcOrd="0" destOrd="0" parTransId="{F8BE4A37-1A1C-4EDE-AD84-27CEA40DE449}" sibTransId="{9E0F7D4A-3112-407B-A2A4-A7A205DE3133}"/>
    <dgm:cxn modelId="{D0905F28-C128-43C6-AC07-5CF05F95F18D}" srcId="{7939A0DC-6748-437B-A0B5-2716EC2F63D4}" destId="{059D91E6-42B7-40B3-8A22-B94F74214786}" srcOrd="7" destOrd="0" parTransId="{48899AA1-6D2F-48CB-A08A-F54AE9D5BF50}" sibTransId="{76180C7A-975A-4B06-81F8-4AC26A5F2434}"/>
    <dgm:cxn modelId="{0DD9A729-E52E-43EC-904A-9EE4057F268F}" type="presOf" srcId="{74410201-F433-4AC5-A35C-D573439D80A2}" destId="{BFA39632-9079-4893-A666-66F69714A503}" srcOrd="0" destOrd="4" presId="urn:microsoft.com/office/officeart/2005/8/layout/list1"/>
    <dgm:cxn modelId="{C797952F-72C6-41EF-AEFC-E0E708FF46A1}" type="presOf" srcId="{059D91E6-42B7-40B3-8A22-B94F74214786}" destId="{BFA39632-9079-4893-A666-66F69714A503}" srcOrd="0" destOrd="7" presId="urn:microsoft.com/office/officeart/2005/8/layout/list1"/>
    <dgm:cxn modelId="{84077D64-2C6D-42D7-9BBB-5B2580C92AF5}" type="presOf" srcId="{391E89B6-ACBA-4CFC-99F9-04A57F369712}" destId="{BFA39632-9079-4893-A666-66F69714A503}" srcOrd="0" destOrd="3" presId="urn:microsoft.com/office/officeart/2005/8/layout/list1"/>
    <dgm:cxn modelId="{E5999F50-F835-4CBB-99B7-657AC9F45AD3}" srcId="{7939A0DC-6748-437B-A0B5-2716EC2F63D4}" destId="{B369C018-D4F9-49B0-B795-7EC5AD4E92C0}" srcOrd="1" destOrd="0" parTransId="{8A9E4CFE-268C-4C99-AAC6-8B017BA2493E}" sibTransId="{8E0DE77C-294F-445C-839D-F85FF058CEF3}"/>
    <dgm:cxn modelId="{6FFA8871-0528-455A-9B2A-7EB09A769B94}" srcId="{7939A0DC-6748-437B-A0B5-2716EC2F63D4}" destId="{594CA0AB-979E-453B-98E6-91A5A98877C7}" srcOrd="2" destOrd="0" parTransId="{C9642F52-85C2-4059-80DD-6F5E7A1254AF}" sibTransId="{29BF0FEA-17F7-4547-9E4A-CE13C68D1BC0}"/>
    <dgm:cxn modelId="{27DCED53-F4EC-41E7-A395-AAB9E4E6C9D8}" type="presOf" srcId="{360594B1-22AA-4E93-8FA6-463F042867A8}" destId="{BFA39632-9079-4893-A666-66F69714A503}" srcOrd="0" destOrd="6" presId="urn:microsoft.com/office/officeart/2005/8/layout/list1"/>
    <dgm:cxn modelId="{7B3D6F57-A97C-4010-9A27-7C96C9FE09D7}" type="presOf" srcId="{EC1FBA76-FF95-4F69-BAA4-859E133DC1DB}" destId="{1414EA92-BDEE-4756-B3C8-C378AC45760E}" srcOrd="0" destOrd="0" presId="urn:microsoft.com/office/officeart/2005/8/layout/list1"/>
    <dgm:cxn modelId="{63B7C38E-109D-4637-8F19-00599F4FEA9E}" type="presOf" srcId="{713E76CE-A653-408F-A3BA-810CCF081F9A}" destId="{BFA39632-9079-4893-A666-66F69714A503}" srcOrd="0" destOrd="0" presId="urn:microsoft.com/office/officeart/2005/8/layout/list1"/>
    <dgm:cxn modelId="{734FE394-01DC-440F-B0A3-BCC9289F98F8}" type="presOf" srcId="{8C3961ED-305A-488B-BF0C-E831B5A9FF63}" destId="{BFA39632-9079-4893-A666-66F69714A503}" srcOrd="0" destOrd="5" presId="urn:microsoft.com/office/officeart/2005/8/layout/list1"/>
    <dgm:cxn modelId="{D4CB8797-94B7-4A91-9D7D-55B200B94B54}" srcId="{7939A0DC-6748-437B-A0B5-2716EC2F63D4}" destId="{360594B1-22AA-4E93-8FA6-463F042867A8}" srcOrd="6" destOrd="0" parTransId="{7E5C0F7F-B293-43A7-ACC3-E2107DB0E327}" sibTransId="{EEA3DE68-11E1-468F-A0FF-E1FFC62F5963}"/>
    <dgm:cxn modelId="{A1073CAE-C9B3-487F-9DED-0CFC2EAA2CB2}" srcId="{7939A0DC-6748-437B-A0B5-2716EC2F63D4}" destId="{74410201-F433-4AC5-A35C-D573439D80A2}" srcOrd="4" destOrd="0" parTransId="{E18B36A8-9EB6-4FDA-B697-2EF07C2B30F1}" sibTransId="{E530BE8B-0804-4378-93C2-37DA9ECB0E60}"/>
    <dgm:cxn modelId="{84FC13BD-CD09-4335-89AF-4B1D3A1113EA}" type="presOf" srcId="{B369C018-D4F9-49B0-B795-7EC5AD4E92C0}" destId="{BFA39632-9079-4893-A666-66F69714A503}" srcOrd="0" destOrd="1" presId="urn:microsoft.com/office/officeart/2005/8/layout/list1"/>
    <dgm:cxn modelId="{7CBC6BBF-025A-4D71-90AB-F28FC10D28B7}" type="presOf" srcId="{7939A0DC-6748-437B-A0B5-2716EC2F63D4}" destId="{50F0FB45-673F-451A-9476-7E9282C467AF}" srcOrd="0" destOrd="0" presId="urn:microsoft.com/office/officeart/2005/8/layout/list1"/>
    <dgm:cxn modelId="{F30F74C1-EA5E-45B5-A262-8EABE60639DB}" type="presOf" srcId="{594CA0AB-979E-453B-98E6-91A5A98877C7}" destId="{BFA39632-9079-4893-A666-66F69714A503}" srcOrd="0" destOrd="2" presId="urn:microsoft.com/office/officeart/2005/8/layout/list1"/>
    <dgm:cxn modelId="{3A537EDC-9AC4-4F00-BCE5-BE9ED3A42129}" type="presOf" srcId="{7939A0DC-6748-437B-A0B5-2716EC2F63D4}" destId="{B119858E-033C-4D10-84CB-0AED44D4FC35}" srcOrd="1" destOrd="0" presId="urn:microsoft.com/office/officeart/2005/8/layout/list1"/>
    <dgm:cxn modelId="{C25E05EF-03A3-4C23-BF4D-CEEBC0218C69}" srcId="{7939A0DC-6748-437B-A0B5-2716EC2F63D4}" destId="{8C3961ED-305A-488B-BF0C-E831B5A9FF63}" srcOrd="5" destOrd="0" parTransId="{55EFCD00-2697-461F-956A-17C545FA457A}" sibTransId="{DEEF5B13-0759-43C6-910F-67AC47513699}"/>
    <dgm:cxn modelId="{A7FC97EF-8AFE-4270-852A-64C827EBF50B}" srcId="{7939A0DC-6748-437B-A0B5-2716EC2F63D4}" destId="{713E76CE-A653-408F-A3BA-810CCF081F9A}" srcOrd="0" destOrd="0" parTransId="{79F9351E-4194-4CE2-A8F7-D4FD59A9723D}" sibTransId="{C2EEA0A6-F782-4ECC-B950-7BBC4F22D4AB}"/>
    <dgm:cxn modelId="{6EDA36FF-9632-4339-BE90-3CFD01D9E759}" srcId="{7939A0DC-6748-437B-A0B5-2716EC2F63D4}" destId="{391E89B6-ACBA-4CFC-99F9-04A57F369712}" srcOrd="3" destOrd="0" parTransId="{D332E229-09D1-4EA6-B21D-C50C47AC059A}" sibTransId="{EFF22389-E403-476E-9C4A-25D0B5B425B7}"/>
    <dgm:cxn modelId="{2A7C78F6-4A56-43CA-8450-7CC4B6FDAD26}" type="presParOf" srcId="{1414EA92-BDEE-4756-B3C8-C378AC45760E}" destId="{191CC5C8-FF29-40F8-9876-1BD4F92AFF35}" srcOrd="0" destOrd="0" presId="urn:microsoft.com/office/officeart/2005/8/layout/list1"/>
    <dgm:cxn modelId="{327CE318-04DB-47E6-9BB3-C887C02EF41B}" type="presParOf" srcId="{191CC5C8-FF29-40F8-9876-1BD4F92AFF35}" destId="{50F0FB45-673F-451A-9476-7E9282C467AF}" srcOrd="0" destOrd="0" presId="urn:microsoft.com/office/officeart/2005/8/layout/list1"/>
    <dgm:cxn modelId="{130876C9-ABE6-4E2B-9C4E-2ED3E3569CE7}" type="presParOf" srcId="{191CC5C8-FF29-40F8-9876-1BD4F92AFF35}" destId="{B119858E-033C-4D10-84CB-0AED44D4FC35}" srcOrd="1" destOrd="0" presId="urn:microsoft.com/office/officeart/2005/8/layout/list1"/>
    <dgm:cxn modelId="{93863932-D37D-4A9E-A2C0-252BBBEA1D12}" type="presParOf" srcId="{1414EA92-BDEE-4756-B3C8-C378AC45760E}" destId="{49271438-DC91-461F-A376-221C84728B4D}" srcOrd="1" destOrd="0" presId="urn:microsoft.com/office/officeart/2005/8/layout/list1"/>
    <dgm:cxn modelId="{33CC897C-39F2-4769-BD10-1E2FCFE8524F}" type="presParOf" srcId="{1414EA92-BDEE-4756-B3C8-C378AC45760E}" destId="{BFA39632-9079-4893-A666-66F69714A503}"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C1FBA76-FF95-4F69-BAA4-859E133DC1DB}" type="doc">
      <dgm:prSet loTypeId="urn:microsoft.com/office/officeart/2005/8/layout/list1" loCatId="list" qsTypeId="urn:microsoft.com/office/officeart/2005/8/quickstyle/simple4" qsCatId="simple" csTypeId="urn:microsoft.com/office/officeart/2005/8/colors/accent0_1" csCatId="mainScheme" phldr="1"/>
      <dgm:spPr/>
      <dgm:t>
        <a:bodyPr/>
        <a:lstStyle/>
        <a:p>
          <a:endParaRPr lang="en-US"/>
        </a:p>
      </dgm:t>
    </dgm:pt>
    <dgm:pt modelId="{E5EFB8E6-FC1C-4846-ACD5-3EBD33797184}">
      <dgm:prSet/>
      <dgm:spPr/>
      <dgm:t>
        <a:bodyPr/>
        <a:lstStyle/>
        <a:p>
          <a:pPr>
            <a:buFont typeface="Arial" panose="020B0604020202020204" pitchFamily="34" charset="0"/>
            <a:buNone/>
          </a:pPr>
          <a:endParaRPr lang="en-US" dirty="0"/>
        </a:p>
      </dgm:t>
    </dgm:pt>
    <dgm:pt modelId="{DFD21E5C-1793-414D-8255-A945E28DAECD}" type="sibTrans" cxnId="{921FFC42-DF51-454B-994B-5495D412F6BE}">
      <dgm:prSet/>
      <dgm:spPr/>
      <dgm:t>
        <a:bodyPr/>
        <a:lstStyle/>
        <a:p>
          <a:endParaRPr lang="en-US"/>
        </a:p>
      </dgm:t>
    </dgm:pt>
    <dgm:pt modelId="{109AA52E-FEF6-4B08-8EA3-2483A92BA1F8}" type="parTrans" cxnId="{921FFC42-DF51-454B-994B-5495D412F6BE}">
      <dgm:prSet/>
      <dgm:spPr/>
      <dgm:t>
        <a:bodyPr/>
        <a:lstStyle/>
        <a:p>
          <a:endParaRPr lang="en-US"/>
        </a:p>
      </dgm:t>
    </dgm:pt>
    <dgm:pt modelId="{325B635F-97C1-4FAD-A0BB-F0D3F7497806}">
      <dgm:prSet/>
      <dgm:spPr/>
      <dgm:t>
        <a:bodyPr/>
        <a:lstStyle/>
        <a:p>
          <a:pPr>
            <a:lnSpc>
              <a:spcPct val="100000"/>
            </a:lnSpc>
          </a:pPr>
          <a:r>
            <a:rPr lang="en-US" b="1" i="0" dirty="0">
              <a:solidFill>
                <a:srgbClr val="262626"/>
              </a:solidFill>
              <a:effectLst/>
              <a:latin typeface="Lato" panose="020F0502020204030203" pitchFamily="34" charset="0"/>
            </a:rPr>
            <a:t>STEP 4 – Review Model Agreement and Negotiate Terms</a:t>
          </a:r>
          <a:endParaRPr lang="en-US" dirty="0"/>
        </a:p>
      </dgm:t>
    </dgm:pt>
    <dgm:pt modelId="{767098C1-2FD4-4ACB-9471-A2BD79D151B1}" type="sibTrans" cxnId="{064EC5CD-C962-46BB-9180-DE66B9145396}">
      <dgm:prSet/>
      <dgm:spPr/>
      <dgm:t>
        <a:bodyPr/>
        <a:lstStyle/>
        <a:p>
          <a:endParaRPr lang="en-US"/>
        </a:p>
      </dgm:t>
    </dgm:pt>
    <dgm:pt modelId="{CF9215F3-986F-4588-B65F-41FF4476FFFA}" type="parTrans" cxnId="{064EC5CD-C962-46BB-9180-DE66B9145396}">
      <dgm:prSet/>
      <dgm:spPr/>
      <dgm:t>
        <a:bodyPr/>
        <a:lstStyle/>
        <a:p>
          <a:endParaRPr lang="en-US"/>
        </a:p>
      </dgm:t>
    </dgm:pt>
    <dgm:pt modelId="{B2DDF479-C15C-477A-BBAA-BB562EF72DFA}">
      <dgm:prSet/>
      <dgm:spPr/>
      <dgm:t>
        <a:bodyPr/>
        <a:lstStyle/>
        <a:p>
          <a:r>
            <a:rPr lang="en-US" b="0" i="0" dirty="0">
              <a:solidFill>
                <a:srgbClr val="262626"/>
              </a:solidFill>
              <a:effectLst/>
              <a:latin typeface="Lato" panose="020F0502020204030203" pitchFamily="34" charset="0"/>
            </a:rPr>
            <a:t>Consult with the Licensing &amp; Patenting Manager if you have questions. This individual will typically prepare the first draft of your agreement and Review Model Agreement </a:t>
          </a:r>
        </a:p>
      </dgm:t>
    </dgm:pt>
    <dgm:pt modelId="{2F3ACD55-27BA-4782-8565-F3EED4387964}" type="parTrans" cxnId="{395F938E-E904-45CC-809A-86FF160B797A}">
      <dgm:prSet/>
      <dgm:spPr/>
      <dgm:t>
        <a:bodyPr/>
        <a:lstStyle/>
        <a:p>
          <a:endParaRPr lang="en-US"/>
        </a:p>
      </dgm:t>
    </dgm:pt>
    <dgm:pt modelId="{9BCCC397-9BD2-4E3B-A076-FC131DA61EE5}" type="sibTrans" cxnId="{395F938E-E904-45CC-809A-86FF160B797A}">
      <dgm:prSet/>
      <dgm:spPr/>
      <dgm:t>
        <a:bodyPr/>
        <a:lstStyle/>
        <a:p>
          <a:endParaRPr lang="en-US"/>
        </a:p>
      </dgm:t>
    </dgm:pt>
    <dgm:pt modelId="{1414EA92-BDEE-4756-B3C8-C378AC45760E}" type="pres">
      <dgm:prSet presAssocID="{EC1FBA76-FF95-4F69-BAA4-859E133DC1DB}" presName="linear" presStyleCnt="0">
        <dgm:presLayoutVars>
          <dgm:dir/>
          <dgm:animLvl val="lvl"/>
          <dgm:resizeHandles val="exact"/>
        </dgm:presLayoutVars>
      </dgm:prSet>
      <dgm:spPr/>
    </dgm:pt>
    <dgm:pt modelId="{E2BAF730-3FAB-47E8-AA1B-F55B2B1B4377}" type="pres">
      <dgm:prSet presAssocID="{325B635F-97C1-4FAD-A0BB-F0D3F7497806}" presName="parentLin" presStyleCnt="0"/>
      <dgm:spPr/>
    </dgm:pt>
    <dgm:pt modelId="{8F98134C-37D9-4262-99C8-7B1D449E72DA}" type="pres">
      <dgm:prSet presAssocID="{325B635F-97C1-4FAD-A0BB-F0D3F7497806}" presName="parentLeftMargin" presStyleLbl="node1" presStyleIdx="0" presStyleCnt="1"/>
      <dgm:spPr/>
    </dgm:pt>
    <dgm:pt modelId="{551A1B68-EF7C-40F0-8C9C-ADCBDBAF0A6D}" type="pres">
      <dgm:prSet presAssocID="{325B635F-97C1-4FAD-A0BB-F0D3F7497806}" presName="parentText" presStyleLbl="node1" presStyleIdx="0" presStyleCnt="1">
        <dgm:presLayoutVars>
          <dgm:chMax val="0"/>
          <dgm:bulletEnabled val="1"/>
        </dgm:presLayoutVars>
      </dgm:prSet>
      <dgm:spPr/>
    </dgm:pt>
    <dgm:pt modelId="{C0C3EE7C-2D0F-4949-8C2C-A72A58C3252F}" type="pres">
      <dgm:prSet presAssocID="{325B635F-97C1-4FAD-A0BB-F0D3F7497806}" presName="negativeSpace" presStyleCnt="0"/>
      <dgm:spPr/>
    </dgm:pt>
    <dgm:pt modelId="{7B56A4D0-7F00-4D26-B42A-402E9DFE517A}" type="pres">
      <dgm:prSet presAssocID="{325B635F-97C1-4FAD-A0BB-F0D3F7497806}" presName="childText" presStyleLbl="conFgAcc1" presStyleIdx="0" presStyleCnt="1">
        <dgm:presLayoutVars>
          <dgm:bulletEnabled val="1"/>
        </dgm:presLayoutVars>
      </dgm:prSet>
      <dgm:spPr/>
    </dgm:pt>
  </dgm:ptLst>
  <dgm:cxnLst>
    <dgm:cxn modelId="{8EE73E1C-DBDD-4F4E-BAC9-576204D61296}" type="presOf" srcId="{E5EFB8E6-FC1C-4846-ACD5-3EBD33797184}" destId="{7B56A4D0-7F00-4D26-B42A-402E9DFE517A}" srcOrd="0" destOrd="0" presId="urn:microsoft.com/office/officeart/2005/8/layout/list1"/>
    <dgm:cxn modelId="{6ABC051E-1349-4E16-A0CE-DFB811B98ECC}" type="presOf" srcId="{325B635F-97C1-4FAD-A0BB-F0D3F7497806}" destId="{8F98134C-37D9-4262-99C8-7B1D449E72DA}" srcOrd="0" destOrd="0" presId="urn:microsoft.com/office/officeart/2005/8/layout/list1"/>
    <dgm:cxn modelId="{921FFC42-DF51-454B-994B-5495D412F6BE}" srcId="{325B635F-97C1-4FAD-A0BB-F0D3F7497806}" destId="{E5EFB8E6-FC1C-4846-ACD5-3EBD33797184}" srcOrd="0" destOrd="0" parTransId="{109AA52E-FEF6-4B08-8EA3-2483A92BA1F8}" sibTransId="{DFD21E5C-1793-414D-8255-A945E28DAECD}"/>
    <dgm:cxn modelId="{7B3D6F57-A97C-4010-9A27-7C96C9FE09D7}" type="presOf" srcId="{EC1FBA76-FF95-4F69-BAA4-859E133DC1DB}" destId="{1414EA92-BDEE-4756-B3C8-C378AC45760E}" srcOrd="0" destOrd="0" presId="urn:microsoft.com/office/officeart/2005/8/layout/list1"/>
    <dgm:cxn modelId="{395F938E-E904-45CC-809A-86FF160B797A}" srcId="{325B635F-97C1-4FAD-A0BB-F0D3F7497806}" destId="{B2DDF479-C15C-477A-BBAA-BB562EF72DFA}" srcOrd="1" destOrd="0" parTransId="{2F3ACD55-27BA-4782-8565-F3EED4387964}" sibTransId="{9BCCC397-9BD2-4E3B-A076-FC131DA61EE5}"/>
    <dgm:cxn modelId="{74362ACC-E235-45BE-A603-22F5700C791F}" type="presOf" srcId="{B2DDF479-C15C-477A-BBAA-BB562EF72DFA}" destId="{7B56A4D0-7F00-4D26-B42A-402E9DFE517A}" srcOrd="0" destOrd="1" presId="urn:microsoft.com/office/officeart/2005/8/layout/list1"/>
    <dgm:cxn modelId="{064EC5CD-C962-46BB-9180-DE66B9145396}" srcId="{EC1FBA76-FF95-4F69-BAA4-859E133DC1DB}" destId="{325B635F-97C1-4FAD-A0BB-F0D3F7497806}" srcOrd="0" destOrd="0" parTransId="{CF9215F3-986F-4588-B65F-41FF4476FFFA}" sibTransId="{767098C1-2FD4-4ACB-9471-A2BD79D151B1}"/>
    <dgm:cxn modelId="{7E31AFE3-1E26-4861-9343-985D6B5F0338}" type="presOf" srcId="{325B635F-97C1-4FAD-A0BB-F0D3F7497806}" destId="{551A1B68-EF7C-40F0-8C9C-ADCBDBAF0A6D}" srcOrd="1" destOrd="0" presId="urn:microsoft.com/office/officeart/2005/8/layout/list1"/>
    <dgm:cxn modelId="{E994065D-ECF5-4EAC-8963-14A43914502F}" type="presParOf" srcId="{1414EA92-BDEE-4756-B3C8-C378AC45760E}" destId="{E2BAF730-3FAB-47E8-AA1B-F55B2B1B4377}" srcOrd="0" destOrd="0" presId="urn:microsoft.com/office/officeart/2005/8/layout/list1"/>
    <dgm:cxn modelId="{F5E0E0DC-25E0-4FB1-9A80-40C552926BBC}" type="presParOf" srcId="{E2BAF730-3FAB-47E8-AA1B-F55B2B1B4377}" destId="{8F98134C-37D9-4262-99C8-7B1D449E72DA}" srcOrd="0" destOrd="0" presId="urn:microsoft.com/office/officeart/2005/8/layout/list1"/>
    <dgm:cxn modelId="{41A4DCFB-1684-4272-8D51-3D7AD6ECC729}" type="presParOf" srcId="{E2BAF730-3FAB-47E8-AA1B-F55B2B1B4377}" destId="{551A1B68-EF7C-40F0-8C9C-ADCBDBAF0A6D}" srcOrd="1" destOrd="0" presId="urn:microsoft.com/office/officeart/2005/8/layout/list1"/>
    <dgm:cxn modelId="{2D94EA32-EE2E-4F3F-B6AA-1501B5767E08}" type="presParOf" srcId="{1414EA92-BDEE-4756-B3C8-C378AC45760E}" destId="{C0C3EE7C-2D0F-4949-8C2C-A72A58C3252F}" srcOrd="1" destOrd="0" presId="urn:microsoft.com/office/officeart/2005/8/layout/list1"/>
    <dgm:cxn modelId="{376AF3C8-29C5-413B-A33D-937E64B18AB1}" type="presParOf" srcId="{1414EA92-BDEE-4756-B3C8-C378AC45760E}" destId="{7B56A4D0-7F00-4D26-B42A-402E9DFE517A}"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C1FBA76-FF95-4F69-BAA4-859E133DC1DB}" type="doc">
      <dgm:prSet loTypeId="urn:microsoft.com/office/officeart/2005/8/layout/list1" loCatId="list" qsTypeId="urn:microsoft.com/office/officeart/2005/8/quickstyle/simple4" qsCatId="simple" csTypeId="urn:microsoft.com/office/officeart/2005/8/colors/accent0_1" csCatId="mainScheme" phldr="1"/>
      <dgm:spPr/>
      <dgm:t>
        <a:bodyPr/>
        <a:lstStyle/>
        <a:p>
          <a:endParaRPr lang="en-US"/>
        </a:p>
      </dgm:t>
    </dgm:pt>
    <dgm:pt modelId="{7939A0DC-6748-437B-A0B5-2716EC2F63D4}">
      <dgm:prSet/>
      <dgm:spPr/>
      <dgm:t>
        <a:bodyPr/>
        <a:lstStyle/>
        <a:p>
          <a:pPr>
            <a:lnSpc>
              <a:spcPct val="100000"/>
            </a:lnSpc>
          </a:pPr>
          <a:r>
            <a:rPr lang="en-US" b="1" i="0" dirty="0">
              <a:solidFill>
                <a:srgbClr val="262626"/>
              </a:solidFill>
              <a:effectLst/>
              <a:latin typeface="Lato" panose="020F0502020204030203" pitchFamily="34" charset="0"/>
            </a:rPr>
            <a:t>STEP 5 – Receive the Completed License Agreement</a:t>
          </a:r>
          <a:endParaRPr lang="en-US" dirty="0"/>
        </a:p>
      </dgm:t>
    </dgm:pt>
    <dgm:pt modelId="{F8BE4A37-1A1C-4EDE-AD84-27CEA40DE449}" type="parTrans" cxnId="{B6661302-C23B-4B12-B301-E7AF6B2B9602}">
      <dgm:prSet/>
      <dgm:spPr/>
      <dgm:t>
        <a:bodyPr/>
        <a:lstStyle/>
        <a:p>
          <a:endParaRPr lang="en-US"/>
        </a:p>
      </dgm:t>
    </dgm:pt>
    <dgm:pt modelId="{9E0F7D4A-3112-407B-A2A4-A7A205DE3133}" type="sibTrans" cxnId="{B6661302-C23B-4B12-B301-E7AF6B2B9602}">
      <dgm:prSet/>
      <dgm:spPr/>
      <dgm:t>
        <a:bodyPr/>
        <a:lstStyle/>
        <a:p>
          <a:endParaRPr lang="en-US"/>
        </a:p>
      </dgm:t>
    </dgm:pt>
    <dgm:pt modelId="{713E76CE-A653-408F-A3BA-810CCF081F9A}">
      <dgm:prSet/>
      <dgm:spPr/>
      <dgm:t>
        <a:bodyPr/>
        <a:lstStyle/>
        <a:p>
          <a:pPr>
            <a:buFont typeface="Arial" panose="020B0604020202020204" pitchFamily="34" charset="0"/>
            <a:buChar char="•"/>
          </a:pPr>
          <a:r>
            <a:rPr lang="en-US" b="0" i="0" dirty="0">
              <a:solidFill>
                <a:srgbClr val="262626"/>
              </a:solidFill>
              <a:effectLst/>
              <a:latin typeface="Lato" panose="020F0502020204030203" pitchFamily="34" charset="0"/>
            </a:rPr>
            <a:t>After execution, a Royalties Coordinator will contact you with the Welcome Package that includes an invoice and a copy of the executed license.</a:t>
          </a:r>
          <a:endParaRPr lang="en-US" dirty="0"/>
        </a:p>
      </dgm:t>
    </dgm:pt>
    <dgm:pt modelId="{79F9351E-4194-4CE2-A8F7-D4FD59A9723D}" type="parTrans" cxnId="{A7FC97EF-8AFE-4270-852A-64C827EBF50B}">
      <dgm:prSet/>
      <dgm:spPr/>
      <dgm:t>
        <a:bodyPr/>
        <a:lstStyle/>
        <a:p>
          <a:endParaRPr lang="en-US"/>
        </a:p>
      </dgm:t>
    </dgm:pt>
    <dgm:pt modelId="{C2EEA0A6-F782-4ECC-B950-7BBC4F22D4AB}" type="sibTrans" cxnId="{A7FC97EF-8AFE-4270-852A-64C827EBF50B}">
      <dgm:prSet/>
      <dgm:spPr/>
      <dgm:t>
        <a:bodyPr/>
        <a:lstStyle/>
        <a:p>
          <a:endParaRPr lang="en-US"/>
        </a:p>
      </dgm:t>
    </dgm:pt>
    <dgm:pt modelId="{CA28AE10-5335-4B23-96A3-8B774BABFEFE}">
      <dgm:prSet/>
      <dgm:spPr/>
      <dgm:t>
        <a:bodyPr/>
        <a:lstStyle/>
        <a:p>
          <a:r>
            <a:rPr lang="en-US" b="0" i="0" dirty="0">
              <a:solidFill>
                <a:srgbClr val="262626"/>
              </a:solidFill>
              <a:effectLst/>
              <a:latin typeface="Lato" panose="020F0502020204030203" pitchFamily="34" charset="0"/>
            </a:rPr>
            <a:t>If tangible materials were licensed, the materials will be shipped after payment is confirmed</a:t>
          </a:r>
        </a:p>
      </dgm:t>
    </dgm:pt>
    <dgm:pt modelId="{3078034E-1F5F-4C7F-8EF1-B5C7DF2D8599}" type="parTrans" cxnId="{2C739257-1F0A-442E-95A7-08B84E71636A}">
      <dgm:prSet/>
      <dgm:spPr/>
      <dgm:t>
        <a:bodyPr/>
        <a:lstStyle/>
        <a:p>
          <a:endParaRPr lang="en-US"/>
        </a:p>
      </dgm:t>
    </dgm:pt>
    <dgm:pt modelId="{A0CCE1CD-7F7C-42C5-B7D0-5C3426BD3F66}" type="sibTrans" cxnId="{2C739257-1F0A-442E-95A7-08B84E71636A}">
      <dgm:prSet/>
      <dgm:spPr/>
      <dgm:t>
        <a:bodyPr/>
        <a:lstStyle/>
        <a:p>
          <a:endParaRPr lang="en-US"/>
        </a:p>
      </dgm:t>
    </dgm:pt>
    <dgm:pt modelId="{1414EA92-BDEE-4756-B3C8-C378AC45760E}" type="pres">
      <dgm:prSet presAssocID="{EC1FBA76-FF95-4F69-BAA4-859E133DC1DB}" presName="linear" presStyleCnt="0">
        <dgm:presLayoutVars>
          <dgm:dir/>
          <dgm:animLvl val="lvl"/>
          <dgm:resizeHandles val="exact"/>
        </dgm:presLayoutVars>
      </dgm:prSet>
      <dgm:spPr/>
    </dgm:pt>
    <dgm:pt modelId="{191CC5C8-FF29-40F8-9876-1BD4F92AFF35}" type="pres">
      <dgm:prSet presAssocID="{7939A0DC-6748-437B-A0B5-2716EC2F63D4}" presName="parentLin" presStyleCnt="0"/>
      <dgm:spPr/>
    </dgm:pt>
    <dgm:pt modelId="{50F0FB45-673F-451A-9476-7E9282C467AF}" type="pres">
      <dgm:prSet presAssocID="{7939A0DC-6748-437B-A0B5-2716EC2F63D4}" presName="parentLeftMargin" presStyleLbl="node1" presStyleIdx="0" presStyleCnt="1"/>
      <dgm:spPr/>
    </dgm:pt>
    <dgm:pt modelId="{B119858E-033C-4D10-84CB-0AED44D4FC35}" type="pres">
      <dgm:prSet presAssocID="{7939A0DC-6748-437B-A0B5-2716EC2F63D4}" presName="parentText" presStyleLbl="node1" presStyleIdx="0" presStyleCnt="1">
        <dgm:presLayoutVars>
          <dgm:chMax val="0"/>
          <dgm:bulletEnabled val="1"/>
        </dgm:presLayoutVars>
      </dgm:prSet>
      <dgm:spPr/>
    </dgm:pt>
    <dgm:pt modelId="{49271438-DC91-461F-A376-221C84728B4D}" type="pres">
      <dgm:prSet presAssocID="{7939A0DC-6748-437B-A0B5-2716EC2F63D4}" presName="negativeSpace" presStyleCnt="0"/>
      <dgm:spPr/>
    </dgm:pt>
    <dgm:pt modelId="{BFA39632-9079-4893-A666-66F69714A503}" type="pres">
      <dgm:prSet presAssocID="{7939A0DC-6748-437B-A0B5-2716EC2F63D4}" presName="childText" presStyleLbl="conFgAcc1" presStyleIdx="0" presStyleCnt="1">
        <dgm:presLayoutVars>
          <dgm:bulletEnabled val="1"/>
        </dgm:presLayoutVars>
      </dgm:prSet>
      <dgm:spPr/>
    </dgm:pt>
  </dgm:ptLst>
  <dgm:cxnLst>
    <dgm:cxn modelId="{B6661302-C23B-4B12-B301-E7AF6B2B9602}" srcId="{EC1FBA76-FF95-4F69-BAA4-859E133DC1DB}" destId="{7939A0DC-6748-437B-A0B5-2716EC2F63D4}" srcOrd="0" destOrd="0" parTransId="{F8BE4A37-1A1C-4EDE-AD84-27CEA40DE449}" sibTransId="{9E0F7D4A-3112-407B-A2A4-A7A205DE3133}"/>
    <dgm:cxn modelId="{7B3D6F57-A97C-4010-9A27-7C96C9FE09D7}" type="presOf" srcId="{EC1FBA76-FF95-4F69-BAA4-859E133DC1DB}" destId="{1414EA92-BDEE-4756-B3C8-C378AC45760E}" srcOrd="0" destOrd="0" presId="urn:microsoft.com/office/officeart/2005/8/layout/list1"/>
    <dgm:cxn modelId="{2C739257-1F0A-442E-95A7-08B84E71636A}" srcId="{7939A0DC-6748-437B-A0B5-2716EC2F63D4}" destId="{CA28AE10-5335-4B23-96A3-8B774BABFEFE}" srcOrd="1" destOrd="0" parTransId="{3078034E-1F5F-4C7F-8EF1-B5C7DF2D8599}" sibTransId="{A0CCE1CD-7F7C-42C5-B7D0-5C3426BD3F66}"/>
    <dgm:cxn modelId="{63B7C38E-109D-4637-8F19-00599F4FEA9E}" type="presOf" srcId="{713E76CE-A653-408F-A3BA-810CCF081F9A}" destId="{BFA39632-9079-4893-A666-66F69714A503}" srcOrd="0" destOrd="0" presId="urn:microsoft.com/office/officeart/2005/8/layout/list1"/>
    <dgm:cxn modelId="{7CBC6BBF-025A-4D71-90AB-F28FC10D28B7}" type="presOf" srcId="{7939A0DC-6748-437B-A0B5-2716EC2F63D4}" destId="{50F0FB45-673F-451A-9476-7E9282C467AF}" srcOrd="0" destOrd="0" presId="urn:microsoft.com/office/officeart/2005/8/layout/list1"/>
    <dgm:cxn modelId="{09DFFADA-FEBD-4C12-883D-E211B2EC2CAA}" type="presOf" srcId="{CA28AE10-5335-4B23-96A3-8B774BABFEFE}" destId="{BFA39632-9079-4893-A666-66F69714A503}" srcOrd="0" destOrd="1" presId="urn:microsoft.com/office/officeart/2005/8/layout/list1"/>
    <dgm:cxn modelId="{3A537EDC-9AC4-4F00-BCE5-BE9ED3A42129}" type="presOf" srcId="{7939A0DC-6748-437B-A0B5-2716EC2F63D4}" destId="{B119858E-033C-4D10-84CB-0AED44D4FC35}" srcOrd="1" destOrd="0" presId="urn:microsoft.com/office/officeart/2005/8/layout/list1"/>
    <dgm:cxn modelId="{A7FC97EF-8AFE-4270-852A-64C827EBF50B}" srcId="{7939A0DC-6748-437B-A0B5-2716EC2F63D4}" destId="{713E76CE-A653-408F-A3BA-810CCF081F9A}" srcOrd="0" destOrd="0" parTransId="{79F9351E-4194-4CE2-A8F7-D4FD59A9723D}" sibTransId="{C2EEA0A6-F782-4ECC-B950-7BBC4F22D4AB}"/>
    <dgm:cxn modelId="{2A7C78F6-4A56-43CA-8450-7CC4B6FDAD26}" type="presParOf" srcId="{1414EA92-BDEE-4756-B3C8-C378AC45760E}" destId="{191CC5C8-FF29-40F8-9876-1BD4F92AFF35}" srcOrd="0" destOrd="0" presId="urn:microsoft.com/office/officeart/2005/8/layout/list1"/>
    <dgm:cxn modelId="{327CE318-04DB-47E6-9BB3-C887C02EF41B}" type="presParOf" srcId="{191CC5C8-FF29-40F8-9876-1BD4F92AFF35}" destId="{50F0FB45-673F-451A-9476-7E9282C467AF}" srcOrd="0" destOrd="0" presId="urn:microsoft.com/office/officeart/2005/8/layout/list1"/>
    <dgm:cxn modelId="{130876C9-ABE6-4E2B-9C4E-2ED3E3569CE7}" type="presParOf" srcId="{191CC5C8-FF29-40F8-9876-1BD4F92AFF35}" destId="{B119858E-033C-4D10-84CB-0AED44D4FC35}" srcOrd="1" destOrd="0" presId="urn:microsoft.com/office/officeart/2005/8/layout/list1"/>
    <dgm:cxn modelId="{93863932-D37D-4A9E-A2C0-252BBBEA1D12}" type="presParOf" srcId="{1414EA92-BDEE-4756-B3C8-C378AC45760E}" destId="{49271438-DC91-461F-A376-221C84728B4D}" srcOrd="1" destOrd="0" presId="urn:microsoft.com/office/officeart/2005/8/layout/list1"/>
    <dgm:cxn modelId="{33CC897C-39F2-4769-BD10-1E2FCFE8524F}" type="presParOf" srcId="{1414EA92-BDEE-4756-B3C8-C378AC45760E}" destId="{BFA39632-9079-4893-A666-66F69714A503}"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4D31E9E-1A1B-4C35-81FA-2D9C8D3F68CF}" type="doc">
      <dgm:prSet loTypeId="urn:microsoft.com/office/officeart/2018/2/layout/IconCircleList" loCatId="icon" qsTypeId="urn:microsoft.com/office/officeart/2005/8/quickstyle/3d1" qsCatId="3D" csTypeId="urn:microsoft.com/office/officeart/2018/5/colors/Iconchunking_neutralbg_colorful5" csCatId="colorful" phldr="1"/>
      <dgm:spPr/>
      <dgm:t>
        <a:bodyPr/>
        <a:lstStyle/>
        <a:p>
          <a:endParaRPr lang="en-US"/>
        </a:p>
      </dgm:t>
    </dgm:pt>
    <dgm:pt modelId="{207BBDDF-1838-4175-B32A-8AA255D2550D}">
      <dgm:prSet/>
      <dgm:spPr/>
      <dgm:t>
        <a:bodyPr/>
        <a:lstStyle/>
        <a:p>
          <a:pPr>
            <a:lnSpc>
              <a:spcPct val="100000"/>
            </a:lnSpc>
          </a:pPr>
          <a:r>
            <a:rPr lang="en-US" b="1" dirty="0"/>
            <a:t>Income without overhead</a:t>
          </a:r>
          <a:endParaRPr lang="en-US" dirty="0"/>
        </a:p>
      </dgm:t>
    </dgm:pt>
    <dgm:pt modelId="{C3C7EA6D-74FF-4C40-8B33-D315F2359B45}" type="parTrans" cxnId="{66E3DD74-6862-424A-90C8-8C23C056BF88}">
      <dgm:prSet/>
      <dgm:spPr/>
      <dgm:t>
        <a:bodyPr/>
        <a:lstStyle/>
        <a:p>
          <a:endParaRPr lang="en-US"/>
        </a:p>
      </dgm:t>
    </dgm:pt>
    <dgm:pt modelId="{0FB24387-41BF-4615-9AB9-501D2DB58E13}" type="sibTrans" cxnId="{66E3DD74-6862-424A-90C8-8C23C056BF88}">
      <dgm:prSet/>
      <dgm:spPr/>
      <dgm:t>
        <a:bodyPr/>
        <a:lstStyle/>
        <a:p>
          <a:pPr>
            <a:lnSpc>
              <a:spcPct val="100000"/>
            </a:lnSpc>
          </a:pPr>
          <a:endParaRPr lang="en-US"/>
        </a:p>
      </dgm:t>
    </dgm:pt>
    <dgm:pt modelId="{6219DA8B-8E19-42D3-8674-1EB0857CC89F}">
      <dgm:prSet/>
      <dgm:spPr/>
      <dgm:t>
        <a:bodyPr/>
        <a:lstStyle/>
        <a:p>
          <a:pPr>
            <a:lnSpc>
              <a:spcPct val="100000"/>
            </a:lnSpc>
          </a:pPr>
          <a:r>
            <a:rPr lang="en-US" b="1" dirty="0"/>
            <a:t>Potentially better marketing</a:t>
          </a:r>
          <a:endParaRPr lang="en-US" dirty="0"/>
        </a:p>
      </dgm:t>
    </dgm:pt>
    <dgm:pt modelId="{9505E369-72BF-4AE7-813E-74E69E230523}" type="parTrans" cxnId="{9CEA4921-C0C7-4917-9394-799D086FA660}">
      <dgm:prSet/>
      <dgm:spPr/>
      <dgm:t>
        <a:bodyPr/>
        <a:lstStyle/>
        <a:p>
          <a:endParaRPr lang="en-US"/>
        </a:p>
      </dgm:t>
    </dgm:pt>
    <dgm:pt modelId="{A8677AB5-70E1-4BA7-8C2A-729A8DD6847F}" type="sibTrans" cxnId="{9CEA4921-C0C7-4917-9394-799D086FA660}">
      <dgm:prSet/>
      <dgm:spPr/>
      <dgm:t>
        <a:bodyPr/>
        <a:lstStyle/>
        <a:p>
          <a:pPr>
            <a:lnSpc>
              <a:spcPct val="100000"/>
            </a:lnSpc>
          </a:pPr>
          <a:endParaRPr lang="en-US"/>
        </a:p>
      </dgm:t>
    </dgm:pt>
    <dgm:pt modelId="{E8C3F829-D4FC-40A6-8C02-07F9E1056BD9}">
      <dgm:prSet/>
      <dgm:spPr/>
      <dgm:t>
        <a:bodyPr/>
        <a:lstStyle/>
        <a:p>
          <a:pPr>
            <a:lnSpc>
              <a:spcPct val="100000"/>
            </a:lnSpc>
          </a:pPr>
          <a:r>
            <a:rPr lang="en-US" b="1" dirty="0"/>
            <a:t>Enter foreign markets more easily</a:t>
          </a:r>
          <a:endParaRPr lang="en-US" dirty="0"/>
        </a:p>
      </dgm:t>
    </dgm:pt>
    <dgm:pt modelId="{4A24151B-8A22-4C7B-B559-E83DB05428C2}" type="parTrans" cxnId="{E6FE8EBE-5BD1-4EA0-AA8D-F2349A0C088C}">
      <dgm:prSet/>
      <dgm:spPr/>
      <dgm:t>
        <a:bodyPr/>
        <a:lstStyle/>
        <a:p>
          <a:endParaRPr lang="en-US"/>
        </a:p>
      </dgm:t>
    </dgm:pt>
    <dgm:pt modelId="{FD9D1B6C-5A22-45CA-BECC-E88D817DEB81}" type="sibTrans" cxnId="{E6FE8EBE-5BD1-4EA0-AA8D-F2349A0C088C}">
      <dgm:prSet/>
      <dgm:spPr/>
      <dgm:t>
        <a:bodyPr/>
        <a:lstStyle/>
        <a:p>
          <a:pPr>
            <a:lnSpc>
              <a:spcPct val="100000"/>
            </a:lnSpc>
          </a:pPr>
          <a:endParaRPr lang="en-US"/>
        </a:p>
      </dgm:t>
    </dgm:pt>
    <dgm:pt modelId="{18EE3404-9AB0-40C7-8A57-043DAB75778B}">
      <dgm:prSet/>
      <dgm:spPr/>
      <dgm:t>
        <a:bodyPr/>
        <a:lstStyle/>
        <a:p>
          <a:pPr>
            <a:lnSpc>
              <a:spcPct val="100000"/>
            </a:lnSpc>
          </a:pPr>
          <a:r>
            <a:rPr lang="en-US" b="1" dirty="0"/>
            <a:t>Diffuse conflicts</a:t>
          </a:r>
          <a:endParaRPr lang="en-US" dirty="0"/>
        </a:p>
      </dgm:t>
    </dgm:pt>
    <dgm:pt modelId="{C3453B14-65DE-4CDD-A79F-0F15921F2135}" type="parTrans" cxnId="{50775359-6AF1-42DF-AA01-67BDE52AE9E0}">
      <dgm:prSet/>
      <dgm:spPr/>
      <dgm:t>
        <a:bodyPr/>
        <a:lstStyle/>
        <a:p>
          <a:endParaRPr lang="en-US"/>
        </a:p>
      </dgm:t>
    </dgm:pt>
    <dgm:pt modelId="{7F930E93-0C58-4BDC-AA8E-20299705EFA4}" type="sibTrans" cxnId="{50775359-6AF1-42DF-AA01-67BDE52AE9E0}">
      <dgm:prSet/>
      <dgm:spPr/>
      <dgm:t>
        <a:bodyPr/>
        <a:lstStyle/>
        <a:p>
          <a:endParaRPr lang="en-US"/>
        </a:p>
      </dgm:t>
    </dgm:pt>
    <dgm:pt modelId="{8C489D06-FAB8-4EAB-8307-0F2AA1D70C10}" type="pres">
      <dgm:prSet presAssocID="{54D31E9E-1A1B-4C35-81FA-2D9C8D3F68CF}" presName="root" presStyleCnt="0">
        <dgm:presLayoutVars>
          <dgm:dir/>
          <dgm:resizeHandles val="exact"/>
        </dgm:presLayoutVars>
      </dgm:prSet>
      <dgm:spPr/>
    </dgm:pt>
    <dgm:pt modelId="{26730CED-D831-4415-9AAC-29F8F7CE4E28}" type="pres">
      <dgm:prSet presAssocID="{54D31E9E-1A1B-4C35-81FA-2D9C8D3F68CF}" presName="container" presStyleCnt="0">
        <dgm:presLayoutVars>
          <dgm:dir/>
          <dgm:resizeHandles val="exact"/>
        </dgm:presLayoutVars>
      </dgm:prSet>
      <dgm:spPr/>
    </dgm:pt>
    <dgm:pt modelId="{5DB2FF30-D91F-4F50-9F9F-5A1BBC63CCE0}" type="pres">
      <dgm:prSet presAssocID="{207BBDDF-1838-4175-B32A-8AA255D2550D}" presName="compNode" presStyleCnt="0"/>
      <dgm:spPr/>
    </dgm:pt>
    <dgm:pt modelId="{A79C4935-6135-4B8C-BB4B-9392AABD98CC}" type="pres">
      <dgm:prSet presAssocID="{207BBDDF-1838-4175-B32A-8AA255D2550D}" presName="iconBgRect" presStyleLbl="bgShp" presStyleIdx="0" presStyleCnt="4"/>
      <dgm:spPr/>
    </dgm:pt>
    <dgm:pt modelId="{95C5B404-5173-4243-82AF-536199071DF1}" type="pres">
      <dgm:prSet presAssocID="{207BBDDF-1838-4175-B32A-8AA255D2550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37DADDCB-B733-4AAB-95B0-ED89D8695C40}" type="pres">
      <dgm:prSet presAssocID="{207BBDDF-1838-4175-B32A-8AA255D2550D}" presName="spaceRect" presStyleCnt="0"/>
      <dgm:spPr/>
    </dgm:pt>
    <dgm:pt modelId="{9F0B5CE3-234B-4B18-8398-A39ED36580BE}" type="pres">
      <dgm:prSet presAssocID="{207BBDDF-1838-4175-B32A-8AA255D2550D}" presName="textRect" presStyleLbl="revTx" presStyleIdx="0" presStyleCnt="4">
        <dgm:presLayoutVars>
          <dgm:chMax val="1"/>
          <dgm:chPref val="1"/>
        </dgm:presLayoutVars>
      </dgm:prSet>
      <dgm:spPr/>
    </dgm:pt>
    <dgm:pt modelId="{B1F821AA-B93C-4B82-8A69-6ED9402B3AD9}" type="pres">
      <dgm:prSet presAssocID="{0FB24387-41BF-4615-9AB9-501D2DB58E13}" presName="sibTrans" presStyleLbl="sibTrans2D1" presStyleIdx="0" presStyleCnt="0"/>
      <dgm:spPr/>
    </dgm:pt>
    <dgm:pt modelId="{CF94CEF2-EAE1-4026-ACAC-03574F45DC43}" type="pres">
      <dgm:prSet presAssocID="{6219DA8B-8E19-42D3-8674-1EB0857CC89F}" presName="compNode" presStyleCnt="0"/>
      <dgm:spPr/>
    </dgm:pt>
    <dgm:pt modelId="{12635E43-62EB-485F-912C-E08F8297E0CA}" type="pres">
      <dgm:prSet presAssocID="{6219DA8B-8E19-42D3-8674-1EB0857CC89F}" presName="iconBgRect" presStyleLbl="bgShp" presStyleIdx="1" presStyleCnt="4"/>
      <dgm:spPr/>
    </dgm:pt>
    <dgm:pt modelId="{5D3249AC-19A0-4706-A969-75002E662490}" type="pres">
      <dgm:prSet presAssocID="{6219DA8B-8E19-42D3-8674-1EB0857CC89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79A3AF3E-7AD9-4511-8CD6-B66563C5F2A3}" type="pres">
      <dgm:prSet presAssocID="{6219DA8B-8E19-42D3-8674-1EB0857CC89F}" presName="spaceRect" presStyleCnt="0"/>
      <dgm:spPr/>
    </dgm:pt>
    <dgm:pt modelId="{5AF90169-B61C-4080-8FE2-3F2D3B1022DF}" type="pres">
      <dgm:prSet presAssocID="{6219DA8B-8E19-42D3-8674-1EB0857CC89F}" presName="textRect" presStyleLbl="revTx" presStyleIdx="1" presStyleCnt="4">
        <dgm:presLayoutVars>
          <dgm:chMax val="1"/>
          <dgm:chPref val="1"/>
        </dgm:presLayoutVars>
      </dgm:prSet>
      <dgm:spPr/>
    </dgm:pt>
    <dgm:pt modelId="{67BA6581-9722-4306-97BD-367A486FB86C}" type="pres">
      <dgm:prSet presAssocID="{A8677AB5-70E1-4BA7-8C2A-729A8DD6847F}" presName="sibTrans" presStyleLbl="sibTrans2D1" presStyleIdx="0" presStyleCnt="0"/>
      <dgm:spPr/>
    </dgm:pt>
    <dgm:pt modelId="{AEA2EC4C-559C-4FB8-982F-1292C6086FD9}" type="pres">
      <dgm:prSet presAssocID="{E8C3F829-D4FC-40A6-8C02-07F9E1056BD9}" presName="compNode" presStyleCnt="0"/>
      <dgm:spPr/>
    </dgm:pt>
    <dgm:pt modelId="{F71B775E-07B2-41BA-9E96-5840F5014DBA}" type="pres">
      <dgm:prSet presAssocID="{E8C3F829-D4FC-40A6-8C02-07F9E1056BD9}" presName="iconBgRect" presStyleLbl="bgShp" presStyleIdx="2" presStyleCnt="4"/>
      <dgm:spPr/>
    </dgm:pt>
    <dgm:pt modelId="{99F776F5-FA9E-4C14-A52A-3506A1E1B059}" type="pres">
      <dgm:prSet presAssocID="{E8C3F829-D4FC-40A6-8C02-07F9E1056BD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arth Globe Americas"/>
        </a:ext>
      </dgm:extLst>
    </dgm:pt>
    <dgm:pt modelId="{84352E57-F1E6-4E30-80B9-0E95617B0011}" type="pres">
      <dgm:prSet presAssocID="{E8C3F829-D4FC-40A6-8C02-07F9E1056BD9}" presName="spaceRect" presStyleCnt="0"/>
      <dgm:spPr/>
    </dgm:pt>
    <dgm:pt modelId="{A6CEC9E7-685C-464E-8333-7A684B3B621F}" type="pres">
      <dgm:prSet presAssocID="{E8C3F829-D4FC-40A6-8C02-07F9E1056BD9}" presName="textRect" presStyleLbl="revTx" presStyleIdx="2" presStyleCnt="4">
        <dgm:presLayoutVars>
          <dgm:chMax val="1"/>
          <dgm:chPref val="1"/>
        </dgm:presLayoutVars>
      </dgm:prSet>
      <dgm:spPr/>
    </dgm:pt>
    <dgm:pt modelId="{B7782C4E-823C-464E-A80D-85EC96425AC6}" type="pres">
      <dgm:prSet presAssocID="{FD9D1B6C-5A22-45CA-BECC-E88D817DEB81}" presName="sibTrans" presStyleLbl="sibTrans2D1" presStyleIdx="0" presStyleCnt="0"/>
      <dgm:spPr/>
    </dgm:pt>
    <dgm:pt modelId="{7F133D05-495C-4E5F-8A1A-0825DAFEAA7E}" type="pres">
      <dgm:prSet presAssocID="{18EE3404-9AB0-40C7-8A57-043DAB75778B}" presName="compNode" presStyleCnt="0"/>
      <dgm:spPr/>
    </dgm:pt>
    <dgm:pt modelId="{300F63B0-B63C-4359-81FE-CD5AD35376A0}" type="pres">
      <dgm:prSet presAssocID="{18EE3404-9AB0-40C7-8A57-043DAB75778B}" presName="iconBgRect" presStyleLbl="bgShp" presStyleIdx="3" presStyleCnt="4"/>
      <dgm:spPr/>
    </dgm:pt>
    <dgm:pt modelId="{362ED039-65EA-4B24-90F6-0617E26F3440}" type="pres">
      <dgm:prSet presAssocID="{18EE3404-9AB0-40C7-8A57-043DAB75778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roup"/>
        </a:ext>
      </dgm:extLst>
    </dgm:pt>
    <dgm:pt modelId="{864294A4-BE2A-4AF6-B66D-BF901F19A2F6}" type="pres">
      <dgm:prSet presAssocID="{18EE3404-9AB0-40C7-8A57-043DAB75778B}" presName="spaceRect" presStyleCnt="0"/>
      <dgm:spPr/>
    </dgm:pt>
    <dgm:pt modelId="{C0D155F3-2483-484B-A622-DE9834CD83B7}" type="pres">
      <dgm:prSet presAssocID="{18EE3404-9AB0-40C7-8A57-043DAB75778B}" presName="textRect" presStyleLbl="revTx" presStyleIdx="3" presStyleCnt="4">
        <dgm:presLayoutVars>
          <dgm:chMax val="1"/>
          <dgm:chPref val="1"/>
        </dgm:presLayoutVars>
      </dgm:prSet>
      <dgm:spPr/>
    </dgm:pt>
  </dgm:ptLst>
  <dgm:cxnLst>
    <dgm:cxn modelId="{9CEA4921-C0C7-4917-9394-799D086FA660}" srcId="{54D31E9E-1A1B-4C35-81FA-2D9C8D3F68CF}" destId="{6219DA8B-8E19-42D3-8674-1EB0857CC89F}" srcOrd="1" destOrd="0" parTransId="{9505E369-72BF-4AE7-813E-74E69E230523}" sibTransId="{A8677AB5-70E1-4BA7-8C2A-729A8DD6847F}"/>
    <dgm:cxn modelId="{D94C0A6A-9D03-40AB-AACE-55A413430AF0}" type="presOf" srcId="{207BBDDF-1838-4175-B32A-8AA255D2550D}" destId="{9F0B5CE3-234B-4B18-8398-A39ED36580BE}" srcOrd="0" destOrd="0" presId="urn:microsoft.com/office/officeart/2018/2/layout/IconCircleList"/>
    <dgm:cxn modelId="{66E3DD74-6862-424A-90C8-8C23C056BF88}" srcId="{54D31E9E-1A1B-4C35-81FA-2D9C8D3F68CF}" destId="{207BBDDF-1838-4175-B32A-8AA255D2550D}" srcOrd="0" destOrd="0" parTransId="{C3C7EA6D-74FF-4C40-8B33-D315F2359B45}" sibTransId="{0FB24387-41BF-4615-9AB9-501D2DB58E13}"/>
    <dgm:cxn modelId="{50775359-6AF1-42DF-AA01-67BDE52AE9E0}" srcId="{54D31E9E-1A1B-4C35-81FA-2D9C8D3F68CF}" destId="{18EE3404-9AB0-40C7-8A57-043DAB75778B}" srcOrd="3" destOrd="0" parTransId="{C3453B14-65DE-4CDD-A79F-0F15921F2135}" sibTransId="{7F930E93-0C58-4BDC-AA8E-20299705EFA4}"/>
    <dgm:cxn modelId="{F7FECFB3-503A-48CC-BBC9-215E050554B7}" type="presOf" srcId="{A8677AB5-70E1-4BA7-8C2A-729A8DD6847F}" destId="{67BA6581-9722-4306-97BD-367A486FB86C}" srcOrd="0" destOrd="0" presId="urn:microsoft.com/office/officeart/2018/2/layout/IconCircleList"/>
    <dgm:cxn modelId="{E6FE8EBE-5BD1-4EA0-AA8D-F2349A0C088C}" srcId="{54D31E9E-1A1B-4C35-81FA-2D9C8D3F68CF}" destId="{E8C3F829-D4FC-40A6-8C02-07F9E1056BD9}" srcOrd="2" destOrd="0" parTransId="{4A24151B-8A22-4C7B-B559-E83DB05428C2}" sibTransId="{FD9D1B6C-5A22-45CA-BECC-E88D817DEB81}"/>
    <dgm:cxn modelId="{1C2A1ACE-94E0-48DE-8801-8A3425A25586}" type="presOf" srcId="{6219DA8B-8E19-42D3-8674-1EB0857CC89F}" destId="{5AF90169-B61C-4080-8FE2-3F2D3B1022DF}" srcOrd="0" destOrd="0" presId="urn:microsoft.com/office/officeart/2018/2/layout/IconCircleList"/>
    <dgm:cxn modelId="{4B20DBCE-DDBA-4D7B-B7BE-23E3AAB3A223}" type="presOf" srcId="{E8C3F829-D4FC-40A6-8C02-07F9E1056BD9}" destId="{A6CEC9E7-685C-464E-8333-7A684B3B621F}" srcOrd="0" destOrd="0" presId="urn:microsoft.com/office/officeart/2018/2/layout/IconCircleList"/>
    <dgm:cxn modelId="{C53285D4-0671-4065-823C-D39D492C33F4}" type="presOf" srcId="{FD9D1B6C-5A22-45CA-BECC-E88D817DEB81}" destId="{B7782C4E-823C-464E-A80D-85EC96425AC6}" srcOrd="0" destOrd="0" presId="urn:microsoft.com/office/officeart/2018/2/layout/IconCircleList"/>
    <dgm:cxn modelId="{80EC9BDD-4EBD-4817-9736-6916391C5017}" type="presOf" srcId="{18EE3404-9AB0-40C7-8A57-043DAB75778B}" destId="{C0D155F3-2483-484B-A622-DE9834CD83B7}" srcOrd="0" destOrd="0" presId="urn:microsoft.com/office/officeart/2018/2/layout/IconCircleList"/>
    <dgm:cxn modelId="{F647CAE5-B545-4301-AA11-55B4E68D4977}" type="presOf" srcId="{54D31E9E-1A1B-4C35-81FA-2D9C8D3F68CF}" destId="{8C489D06-FAB8-4EAB-8307-0F2AA1D70C10}" srcOrd="0" destOrd="0" presId="urn:microsoft.com/office/officeart/2018/2/layout/IconCircleList"/>
    <dgm:cxn modelId="{612629F1-4DD4-4EF6-ADC8-5208F7FD0636}" type="presOf" srcId="{0FB24387-41BF-4615-9AB9-501D2DB58E13}" destId="{B1F821AA-B93C-4B82-8A69-6ED9402B3AD9}" srcOrd="0" destOrd="0" presId="urn:microsoft.com/office/officeart/2018/2/layout/IconCircleList"/>
    <dgm:cxn modelId="{A1EAEDE6-D720-4A15-A27C-96CDD3C7AD7F}" type="presParOf" srcId="{8C489D06-FAB8-4EAB-8307-0F2AA1D70C10}" destId="{26730CED-D831-4415-9AAC-29F8F7CE4E28}" srcOrd="0" destOrd="0" presId="urn:microsoft.com/office/officeart/2018/2/layout/IconCircleList"/>
    <dgm:cxn modelId="{420C1EBB-F654-426F-B588-D3286B37964E}" type="presParOf" srcId="{26730CED-D831-4415-9AAC-29F8F7CE4E28}" destId="{5DB2FF30-D91F-4F50-9F9F-5A1BBC63CCE0}" srcOrd="0" destOrd="0" presId="urn:microsoft.com/office/officeart/2018/2/layout/IconCircleList"/>
    <dgm:cxn modelId="{B10A7AF6-E9DC-4077-9FD9-C07BC36FB361}" type="presParOf" srcId="{5DB2FF30-D91F-4F50-9F9F-5A1BBC63CCE0}" destId="{A79C4935-6135-4B8C-BB4B-9392AABD98CC}" srcOrd="0" destOrd="0" presId="urn:microsoft.com/office/officeart/2018/2/layout/IconCircleList"/>
    <dgm:cxn modelId="{62FE5B95-9574-4051-BD2D-5E7696A4CA46}" type="presParOf" srcId="{5DB2FF30-D91F-4F50-9F9F-5A1BBC63CCE0}" destId="{95C5B404-5173-4243-82AF-536199071DF1}" srcOrd="1" destOrd="0" presId="urn:microsoft.com/office/officeart/2018/2/layout/IconCircleList"/>
    <dgm:cxn modelId="{BFB71842-C891-4551-8C8A-91994565803D}" type="presParOf" srcId="{5DB2FF30-D91F-4F50-9F9F-5A1BBC63CCE0}" destId="{37DADDCB-B733-4AAB-95B0-ED89D8695C40}" srcOrd="2" destOrd="0" presId="urn:microsoft.com/office/officeart/2018/2/layout/IconCircleList"/>
    <dgm:cxn modelId="{6A8890D9-F3D9-45EA-BB0E-4B253F76D6A0}" type="presParOf" srcId="{5DB2FF30-D91F-4F50-9F9F-5A1BBC63CCE0}" destId="{9F0B5CE3-234B-4B18-8398-A39ED36580BE}" srcOrd="3" destOrd="0" presId="urn:microsoft.com/office/officeart/2018/2/layout/IconCircleList"/>
    <dgm:cxn modelId="{C04475A5-80F5-4163-B37B-3EE91B93117E}" type="presParOf" srcId="{26730CED-D831-4415-9AAC-29F8F7CE4E28}" destId="{B1F821AA-B93C-4B82-8A69-6ED9402B3AD9}" srcOrd="1" destOrd="0" presId="urn:microsoft.com/office/officeart/2018/2/layout/IconCircleList"/>
    <dgm:cxn modelId="{F7B686D2-3028-4DD2-9B01-0727E9829038}" type="presParOf" srcId="{26730CED-D831-4415-9AAC-29F8F7CE4E28}" destId="{CF94CEF2-EAE1-4026-ACAC-03574F45DC43}" srcOrd="2" destOrd="0" presId="urn:microsoft.com/office/officeart/2018/2/layout/IconCircleList"/>
    <dgm:cxn modelId="{AE5E6024-FF32-45C5-ADC1-2660A85FEC75}" type="presParOf" srcId="{CF94CEF2-EAE1-4026-ACAC-03574F45DC43}" destId="{12635E43-62EB-485F-912C-E08F8297E0CA}" srcOrd="0" destOrd="0" presId="urn:microsoft.com/office/officeart/2018/2/layout/IconCircleList"/>
    <dgm:cxn modelId="{B1205EED-03C5-4A57-BD4B-E5A6829D76E7}" type="presParOf" srcId="{CF94CEF2-EAE1-4026-ACAC-03574F45DC43}" destId="{5D3249AC-19A0-4706-A969-75002E662490}" srcOrd="1" destOrd="0" presId="urn:microsoft.com/office/officeart/2018/2/layout/IconCircleList"/>
    <dgm:cxn modelId="{09A830E6-6FCF-49FD-8A5F-1751E97DC515}" type="presParOf" srcId="{CF94CEF2-EAE1-4026-ACAC-03574F45DC43}" destId="{79A3AF3E-7AD9-4511-8CD6-B66563C5F2A3}" srcOrd="2" destOrd="0" presId="urn:microsoft.com/office/officeart/2018/2/layout/IconCircleList"/>
    <dgm:cxn modelId="{C5B350CC-CE50-41B2-A8F8-06650B1A6D40}" type="presParOf" srcId="{CF94CEF2-EAE1-4026-ACAC-03574F45DC43}" destId="{5AF90169-B61C-4080-8FE2-3F2D3B1022DF}" srcOrd="3" destOrd="0" presId="urn:microsoft.com/office/officeart/2018/2/layout/IconCircleList"/>
    <dgm:cxn modelId="{FCEA5E48-4AEF-4FF0-AF8C-4EA50654E803}" type="presParOf" srcId="{26730CED-D831-4415-9AAC-29F8F7CE4E28}" destId="{67BA6581-9722-4306-97BD-367A486FB86C}" srcOrd="3" destOrd="0" presId="urn:microsoft.com/office/officeart/2018/2/layout/IconCircleList"/>
    <dgm:cxn modelId="{3050C405-9481-4868-85C8-D7C50F4D5999}" type="presParOf" srcId="{26730CED-D831-4415-9AAC-29F8F7CE4E28}" destId="{AEA2EC4C-559C-4FB8-982F-1292C6086FD9}" srcOrd="4" destOrd="0" presId="urn:microsoft.com/office/officeart/2018/2/layout/IconCircleList"/>
    <dgm:cxn modelId="{A10E5276-FE7F-4A06-9562-499BA33ECDE6}" type="presParOf" srcId="{AEA2EC4C-559C-4FB8-982F-1292C6086FD9}" destId="{F71B775E-07B2-41BA-9E96-5840F5014DBA}" srcOrd="0" destOrd="0" presId="urn:microsoft.com/office/officeart/2018/2/layout/IconCircleList"/>
    <dgm:cxn modelId="{AD8FF44A-2AA2-4CC9-88E2-F84B0F43DF3B}" type="presParOf" srcId="{AEA2EC4C-559C-4FB8-982F-1292C6086FD9}" destId="{99F776F5-FA9E-4C14-A52A-3506A1E1B059}" srcOrd="1" destOrd="0" presId="urn:microsoft.com/office/officeart/2018/2/layout/IconCircleList"/>
    <dgm:cxn modelId="{5A8B0C5D-4DC0-4F6C-A4E7-62DF00B551D0}" type="presParOf" srcId="{AEA2EC4C-559C-4FB8-982F-1292C6086FD9}" destId="{84352E57-F1E6-4E30-80B9-0E95617B0011}" srcOrd="2" destOrd="0" presId="urn:microsoft.com/office/officeart/2018/2/layout/IconCircleList"/>
    <dgm:cxn modelId="{A5C55125-BDF9-4320-BF1B-6BDA9B29E080}" type="presParOf" srcId="{AEA2EC4C-559C-4FB8-982F-1292C6086FD9}" destId="{A6CEC9E7-685C-464E-8333-7A684B3B621F}" srcOrd="3" destOrd="0" presId="urn:microsoft.com/office/officeart/2018/2/layout/IconCircleList"/>
    <dgm:cxn modelId="{68F1E21D-5FB8-4CCE-938E-891F16436FCF}" type="presParOf" srcId="{26730CED-D831-4415-9AAC-29F8F7CE4E28}" destId="{B7782C4E-823C-464E-A80D-85EC96425AC6}" srcOrd="5" destOrd="0" presId="urn:microsoft.com/office/officeart/2018/2/layout/IconCircleList"/>
    <dgm:cxn modelId="{CAAB05D0-3D14-478A-853F-2E73D91E095A}" type="presParOf" srcId="{26730CED-D831-4415-9AAC-29F8F7CE4E28}" destId="{7F133D05-495C-4E5F-8A1A-0825DAFEAA7E}" srcOrd="6" destOrd="0" presId="urn:microsoft.com/office/officeart/2018/2/layout/IconCircleList"/>
    <dgm:cxn modelId="{24E18C0E-268D-4242-8664-1DD7FCE8179E}" type="presParOf" srcId="{7F133D05-495C-4E5F-8A1A-0825DAFEAA7E}" destId="{300F63B0-B63C-4359-81FE-CD5AD35376A0}" srcOrd="0" destOrd="0" presId="urn:microsoft.com/office/officeart/2018/2/layout/IconCircleList"/>
    <dgm:cxn modelId="{785A18AC-6980-491C-B3FE-288654BCDCD6}" type="presParOf" srcId="{7F133D05-495C-4E5F-8A1A-0825DAFEAA7E}" destId="{362ED039-65EA-4B24-90F6-0617E26F3440}" srcOrd="1" destOrd="0" presId="urn:microsoft.com/office/officeart/2018/2/layout/IconCircleList"/>
    <dgm:cxn modelId="{B0319066-FABB-43B8-A4B8-E8993E29E23F}" type="presParOf" srcId="{7F133D05-495C-4E5F-8A1A-0825DAFEAA7E}" destId="{864294A4-BE2A-4AF6-B66D-BF901F19A2F6}" srcOrd="2" destOrd="0" presId="urn:microsoft.com/office/officeart/2018/2/layout/IconCircleList"/>
    <dgm:cxn modelId="{D0E686D5-F7A8-48B8-8080-2652DE89C57C}" type="presParOf" srcId="{7F133D05-495C-4E5F-8A1A-0825DAFEAA7E}" destId="{C0D155F3-2483-484B-A622-DE9834CD83B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F36731-E8DF-4BCD-8145-810B6F304CDB}">
      <dsp:nvSpPr>
        <dsp:cNvPr id="0" name=""/>
        <dsp:cNvSpPr/>
      </dsp:nvSpPr>
      <dsp:spPr>
        <a:xfrm>
          <a:off x="0" y="0"/>
          <a:ext cx="6274168"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F6CF49E-D0A0-428E-8533-4AA2619DC524}">
      <dsp:nvSpPr>
        <dsp:cNvPr id="0" name=""/>
        <dsp:cNvSpPr/>
      </dsp:nvSpPr>
      <dsp:spPr>
        <a:xfrm>
          <a:off x="0" y="207154"/>
          <a:ext cx="6274168" cy="2196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endParaRPr lang="en-US" sz="2400" b="0" i="0" kern="1200" dirty="0"/>
        </a:p>
        <a:p>
          <a:pPr marL="0" lvl="0" indent="0" algn="l" defTabSz="1066800">
            <a:lnSpc>
              <a:spcPct val="90000"/>
            </a:lnSpc>
            <a:spcBef>
              <a:spcPct val="0"/>
            </a:spcBef>
            <a:spcAft>
              <a:spcPct val="35000"/>
            </a:spcAft>
            <a:buNone/>
          </a:pPr>
          <a:endParaRPr lang="en-US" sz="2400" b="0" i="0" kern="1200" dirty="0"/>
        </a:p>
        <a:p>
          <a:pPr marL="0" lvl="0" indent="0" algn="l" defTabSz="1066800">
            <a:lnSpc>
              <a:spcPct val="90000"/>
            </a:lnSpc>
            <a:spcBef>
              <a:spcPct val="0"/>
            </a:spcBef>
            <a:spcAft>
              <a:spcPct val="35000"/>
            </a:spcAft>
            <a:buNone/>
          </a:pPr>
          <a:endParaRPr lang="en-US" sz="2400" kern="1200" dirty="0"/>
        </a:p>
      </dsp:txBody>
      <dsp:txXfrm>
        <a:off x="0" y="207154"/>
        <a:ext cx="6274168" cy="2196990"/>
      </dsp:txXfrm>
    </dsp:sp>
    <dsp:sp modelId="{E4A6DA56-3266-4D59-9FD4-18BCA6FFEABD}">
      <dsp:nvSpPr>
        <dsp:cNvPr id="0" name=""/>
        <dsp:cNvSpPr/>
      </dsp:nvSpPr>
      <dsp:spPr>
        <a:xfrm>
          <a:off x="0" y="2196990"/>
          <a:ext cx="6274168"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3A335A7-585B-40FD-9175-2B1590761062}">
      <dsp:nvSpPr>
        <dsp:cNvPr id="0" name=""/>
        <dsp:cNvSpPr/>
      </dsp:nvSpPr>
      <dsp:spPr>
        <a:xfrm>
          <a:off x="0" y="1119850"/>
          <a:ext cx="6274168" cy="2196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endParaRPr lang="en-US" sz="2400" kern="1200" dirty="0"/>
        </a:p>
      </dsp:txBody>
      <dsp:txXfrm>
        <a:off x="0" y="1119850"/>
        <a:ext cx="6274168" cy="219699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177BC-6FF4-4BC4-A054-FD226CDADC72}">
      <dsp:nvSpPr>
        <dsp:cNvPr id="0" name=""/>
        <dsp:cNvSpPr/>
      </dsp:nvSpPr>
      <dsp:spPr>
        <a:xfrm>
          <a:off x="547227" y="103"/>
          <a:ext cx="2615971" cy="156958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dirty="0"/>
            <a:t>Risk of IP theft</a:t>
          </a:r>
          <a:endParaRPr lang="en-US" sz="3100" kern="1200" dirty="0"/>
        </a:p>
      </dsp:txBody>
      <dsp:txXfrm>
        <a:off x="547227" y="103"/>
        <a:ext cx="2615971" cy="1569582"/>
      </dsp:txXfrm>
    </dsp:sp>
    <dsp:sp modelId="{C463B2C2-BD99-4F53-8A97-B64F94ECE6CD}">
      <dsp:nvSpPr>
        <dsp:cNvPr id="0" name=""/>
        <dsp:cNvSpPr/>
      </dsp:nvSpPr>
      <dsp:spPr>
        <a:xfrm>
          <a:off x="3424796" y="103"/>
          <a:ext cx="2615971" cy="156958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dirty="0"/>
            <a:t>No guarantee of revenue</a:t>
          </a:r>
          <a:endParaRPr lang="en-US" sz="3100" kern="1200" dirty="0"/>
        </a:p>
      </dsp:txBody>
      <dsp:txXfrm>
        <a:off x="3424796" y="103"/>
        <a:ext cx="2615971" cy="1569582"/>
      </dsp:txXfrm>
    </dsp:sp>
    <dsp:sp modelId="{81F1F509-F91C-4DAD-998D-673DBBE43412}">
      <dsp:nvSpPr>
        <dsp:cNvPr id="0" name=""/>
        <dsp:cNvSpPr/>
      </dsp:nvSpPr>
      <dsp:spPr>
        <a:xfrm>
          <a:off x="6302364" y="103"/>
          <a:ext cx="2615971" cy="1569582"/>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dirty="0"/>
            <a:t>Unintended competition</a:t>
          </a:r>
          <a:endParaRPr lang="en-US" sz="3100" kern="1200" dirty="0"/>
        </a:p>
      </dsp:txBody>
      <dsp:txXfrm>
        <a:off x="6302364" y="103"/>
        <a:ext cx="2615971" cy="1569582"/>
      </dsp:txXfrm>
    </dsp:sp>
    <dsp:sp modelId="{0E98041C-BAC1-43E4-9307-5EC1F1E00022}">
      <dsp:nvSpPr>
        <dsp:cNvPr id="0" name=""/>
        <dsp:cNvSpPr/>
      </dsp:nvSpPr>
      <dsp:spPr>
        <a:xfrm>
          <a:off x="1986012" y="1831283"/>
          <a:ext cx="2615971" cy="156958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dirty="0"/>
            <a:t>Risk of diminished reputation</a:t>
          </a:r>
          <a:endParaRPr lang="en-US" sz="3100" kern="1200" dirty="0"/>
        </a:p>
      </dsp:txBody>
      <dsp:txXfrm>
        <a:off x="1986012" y="1831283"/>
        <a:ext cx="2615971" cy="1569582"/>
      </dsp:txXfrm>
    </dsp:sp>
    <dsp:sp modelId="{FD7CB383-18DC-4F1A-A27B-2F24E19460F8}">
      <dsp:nvSpPr>
        <dsp:cNvPr id="0" name=""/>
        <dsp:cNvSpPr/>
      </dsp:nvSpPr>
      <dsp:spPr>
        <a:xfrm>
          <a:off x="4863580" y="1831283"/>
          <a:ext cx="2615971" cy="1569582"/>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dirty="0"/>
            <a:t>Potential conflicts</a:t>
          </a:r>
          <a:endParaRPr lang="en-US" sz="3100" kern="1200" dirty="0"/>
        </a:p>
      </dsp:txBody>
      <dsp:txXfrm>
        <a:off x="4863580" y="1831283"/>
        <a:ext cx="2615971" cy="156958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E0A85E-81F1-49C9-A60C-70D83FC9BAD6}">
      <dsp:nvSpPr>
        <dsp:cNvPr id="0" name=""/>
        <dsp:cNvSpPr/>
      </dsp:nvSpPr>
      <dsp:spPr>
        <a:xfrm>
          <a:off x="1048" y="890714"/>
          <a:ext cx="2235596" cy="134135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Technology license</a:t>
          </a:r>
        </a:p>
      </dsp:txBody>
      <dsp:txXfrm>
        <a:off x="40335" y="930001"/>
        <a:ext cx="2157022" cy="1262783"/>
      </dsp:txXfrm>
    </dsp:sp>
    <dsp:sp modelId="{387583C4-C32D-470A-B23F-D309EAF25583}">
      <dsp:nvSpPr>
        <dsp:cNvPr id="0" name=""/>
        <dsp:cNvSpPr/>
      </dsp:nvSpPr>
      <dsp:spPr>
        <a:xfrm>
          <a:off x="2433377" y="1284179"/>
          <a:ext cx="473946" cy="55442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2433377" y="1395064"/>
        <a:ext cx="331762" cy="332657"/>
      </dsp:txXfrm>
    </dsp:sp>
    <dsp:sp modelId="{18C2086D-1C92-4585-8653-8388502E97C6}">
      <dsp:nvSpPr>
        <dsp:cNvPr id="0" name=""/>
        <dsp:cNvSpPr/>
      </dsp:nvSpPr>
      <dsp:spPr>
        <a:xfrm>
          <a:off x="3130883" y="890714"/>
          <a:ext cx="2235596" cy="134135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Joint venture license</a:t>
          </a:r>
        </a:p>
      </dsp:txBody>
      <dsp:txXfrm>
        <a:off x="3170170" y="930001"/>
        <a:ext cx="2157022" cy="1262783"/>
      </dsp:txXfrm>
    </dsp:sp>
    <dsp:sp modelId="{A87DF952-D8F8-4B10-9393-7D48D3E5585E}">
      <dsp:nvSpPr>
        <dsp:cNvPr id="0" name=""/>
        <dsp:cNvSpPr/>
      </dsp:nvSpPr>
      <dsp:spPr>
        <a:xfrm rot="5400000">
          <a:off x="4011708" y="2388564"/>
          <a:ext cx="473946" cy="55442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rot="-5400000">
        <a:off x="4082353" y="2428804"/>
        <a:ext cx="332657" cy="331762"/>
      </dsp:txXfrm>
    </dsp:sp>
    <dsp:sp modelId="{2CBD4A85-DF7F-4DD8-805C-37F659D4D087}">
      <dsp:nvSpPr>
        <dsp:cNvPr id="0" name=""/>
        <dsp:cNvSpPr/>
      </dsp:nvSpPr>
      <dsp:spPr>
        <a:xfrm>
          <a:off x="3130883" y="3126311"/>
          <a:ext cx="2235596" cy="134135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Franchising  &amp;  trademark license</a:t>
          </a:r>
        </a:p>
      </dsp:txBody>
      <dsp:txXfrm>
        <a:off x="3170170" y="3165598"/>
        <a:ext cx="2157022" cy="1262783"/>
      </dsp:txXfrm>
    </dsp:sp>
    <dsp:sp modelId="{D9A9440C-BC43-4577-8B83-1138C521E72A}">
      <dsp:nvSpPr>
        <dsp:cNvPr id="0" name=""/>
        <dsp:cNvSpPr/>
      </dsp:nvSpPr>
      <dsp:spPr>
        <a:xfrm rot="10800000">
          <a:off x="2460204" y="3519776"/>
          <a:ext cx="473946" cy="55442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rot="10800000">
        <a:off x="2602388" y="3630661"/>
        <a:ext cx="331762" cy="332657"/>
      </dsp:txXfrm>
    </dsp:sp>
    <dsp:sp modelId="{F4539C76-3A92-4D91-92FF-60962FD72026}">
      <dsp:nvSpPr>
        <dsp:cNvPr id="0" name=""/>
        <dsp:cNvSpPr/>
      </dsp:nvSpPr>
      <dsp:spPr>
        <a:xfrm>
          <a:off x="1048" y="3126311"/>
          <a:ext cx="2235596" cy="134135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Copyright license</a:t>
          </a:r>
        </a:p>
      </dsp:txBody>
      <dsp:txXfrm>
        <a:off x="40335" y="3165598"/>
        <a:ext cx="2157022" cy="126278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FFBDF0-DE10-4F79-8C91-1458485A682F}">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AF4ABC-1735-4941-B50A-900DD1A70371}">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4D593B-ECA8-492C-90C5-E93833F46073}">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844550">
            <a:lnSpc>
              <a:spcPct val="100000"/>
            </a:lnSpc>
            <a:spcBef>
              <a:spcPct val="0"/>
            </a:spcBef>
            <a:spcAft>
              <a:spcPct val="35000"/>
            </a:spcAft>
            <a:buNone/>
          </a:pPr>
          <a:r>
            <a:rPr lang="en-US" sz="1900" kern="1200" dirty="0"/>
            <a:t>By  a technology  licensing agreement , the licensor authorize the licensee to use the technology under certain agreed terms and  conditions.</a:t>
          </a:r>
        </a:p>
      </dsp:txBody>
      <dsp:txXfrm>
        <a:off x="1844034" y="682"/>
        <a:ext cx="4401230" cy="1596566"/>
      </dsp:txXfrm>
    </dsp:sp>
    <dsp:sp modelId="{89D7B84C-CA30-4528-B4C5-649778E10CDE}">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6A7F90-2609-4873-82BB-BE86A1466946}">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41D0E0-E1D1-42C2-9D5A-E852CFCF5AA0}">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844550">
            <a:lnSpc>
              <a:spcPct val="100000"/>
            </a:lnSpc>
            <a:spcBef>
              <a:spcPct val="0"/>
            </a:spcBef>
            <a:spcAft>
              <a:spcPct val="35000"/>
            </a:spcAft>
            <a:buNone/>
          </a:pPr>
          <a:r>
            <a:rPr lang="en-US" sz="1900" kern="1200" dirty="0"/>
            <a:t>It is therefore, a contract freely entered into between two parties and contains terms and conditions so agreed upon</a:t>
          </a:r>
        </a:p>
      </dsp:txBody>
      <dsp:txXfrm>
        <a:off x="1844034" y="1996390"/>
        <a:ext cx="4401230" cy="1596566"/>
      </dsp:txXfrm>
    </dsp:sp>
    <dsp:sp modelId="{DC3D8FCB-8C77-4F7F-A61A-F4E6BB02F42E}">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EDD7D9-BC44-4612-B59D-17617C3E2616}">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9F47BB-5380-4031-A6CF-40AACD31A4D5}">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844550">
            <a:lnSpc>
              <a:spcPct val="100000"/>
            </a:lnSpc>
            <a:spcBef>
              <a:spcPct val="0"/>
            </a:spcBef>
            <a:spcAft>
              <a:spcPct val="35000"/>
            </a:spcAft>
            <a:buNone/>
          </a:pPr>
          <a:r>
            <a:rPr lang="en-US" sz="1900" kern="1200" dirty="0"/>
            <a:t>Example                                                                         Borean Pharma = A University spin off case                                                                                              Tata steel – out licensing process patent </a:t>
          </a:r>
        </a:p>
      </dsp:txBody>
      <dsp:txXfrm>
        <a:off x="1844034" y="3992098"/>
        <a:ext cx="4401230" cy="159656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171388-BC93-442A-B278-D670BA53F742}">
      <dsp:nvSpPr>
        <dsp:cNvPr id="0" name=""/>
        <dsp:cNvSpPr/>
      </dsp:nvSpPr>
      <dsp:spPr>
        <a:xfrm>
          <a:off x="0" y="4784"/>
          <a:ext cx="6588691" cy="683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9B48A5-64F6-4570-83A0-FC65D667A27B}">
      <dsp:nvSpPr>
        <dsp:cNvPr id="0" name=""/>
        <dsp:cNvSpPr/>
      </dsp:nvSpPr>
      <dsp:spPr>
        <a:xfrm>
          <a:off x="206852" y="158642"/>
          <a:ext cx="376462" cy="376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871030-AF93-404B-92F7-A8711FE77397}">
      <dsp:nvSpPr>
        <dsp:cNvPr id="0" name=""/>
        <dsp:cNvSpPr/>
      </dsp:nvSpPr>
      <dsp:spPr>
        <a:xfrm>
          <a:off x="790167" y="4784"/>
          <a:ext cx="5727532" cy="812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39" tIns="85939" rIns="85939" bIns="85939" numCol="1" spcCol="1270" anchor="ctr" anchorCtr="0">
          <a:noAutofit/>
        </a:bodyPr>
        <a:lstStyle/>
        <a:p>
          <a:pPr marL="0" lvl="0" indent="0" algn="l" defTabSz="1066800">
            <a:lnSpc>
              <a:spcPct val="100000"/>
            </a:lnSpc>
            <a:spcBef>
              <a:spcPct val="0"/>
            </a:spcBef>
            <a:spcAft>
              <a:spcPct val="35000"/>
            </a:spcAft>
            <a:buNone/>
          </a:pPr>
          <a:r>
            <a:rPr lang="en-US" sz="2400" b="1" i="0" kern="1200" dirty="0"/>
            <a:t>Musical compositions (lyrics and musical score)</a:t>
          </a:r>
          <a:endParaRPr lang="en-US" sz="2400" b="1" kern="1200" dirty="0"/>
        </a:p>
      </dsp:txBody>
      <dsp:txXfrm>
        <a:off x="790167" y="4784"/>
        <a:ext cx="5727532" cy="812023"/>
      </dsp:txXfrm>
    </dsp:sp>
    <dsp:sp modelId="{A05C3F41-DC12-4DDA-8448-8FF5F0FB61AB}">
      <dsp:nvSpPr>
        <dsp:cNvPr id="0" name=""/>
        <dsp:cNvSpPr/>
      </dsp:nvSpPr>
      <dsp:spPr>
        <a:xfrm>
          <a:off x="0" y="1019814"/>
          <a:ext cx="6588691" cy="683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C87D51-C743-43AF-9F71-41B3C8C42955}">
      <dsp:nvSpPr>
        <dsp:cNvPr id="0" name=""/>
        <dsp:cNvSpPr/>
      </dsp:nvSpPr>
      <dsp:spPr>
        <a:xfrm>
          <a:off x="206852" y="1173671"/>
          <a:ext cx="376462" cy="376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80170C-54F6-4012-8C3C-F55159D91D2C}">
      <dsp:nvSpPr>
        <dsp:cNvPr id="0" name=""/>
        <dsp:cNvSpPr/>
      </dsp:nvSpPr>
      <dsp:spPr>
        <a:xfrm>
          <a:off x="790167" y="1019814"/>
          <a:ext cx="5727532" cy="812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39" tIns="85939" rIns="85939" bIns="85939" numCol="1" spcCol="1270" anchor="ctr" anchorCtr="0">
          <a:noAutofit/>
        </a:bodyPr>
        <a:lstStyle/>
        <a:p>
          <a:pPr marL="0" lvl="0" indent="0" algn="l" defTabSz="1066800">
            <a:lnSpc>
              <a:spcPct val="100000"/>
            </a:lnSpc>
            <a:spcBef>
              <a:spcPct val="0"/>
            </a:spcBef>
            <a:spcAft>
              <a:spcPct val="35000"/>
            </a:spcAft>
            <a:buNone/>
          </a:pPr>
          <a:r>
            <a:rPr lang="en-US" sz="2400" b="1" i="0" kern="1200" dirty="0"/>
            <a:t>Sound recordings</a:t>
          </a:r>
          <a:endParaRPr lang="en-US" sz="2400" b="1" kern="1200" dirty="0"/>
        </a:p>
      </dsp:txBody>
      <dsp:txXfrm>
        <a:off x="790167" y="1019814"/>
        <a:ext cx="5727532" cy="812023"/>
      </dsp:txXfrm>
    </dsp:sp>
    <dsp:sp modelId="{7E724445-6FB1-4DE7-AC0E-E37394D981A3}">
      <dsp:nvSpPr>
        <dsp:cNvPr id="0" name=""/>
        <dsp:cNvSpPr/>
      </dsp:nvSpPr>
      <dsp:spPr>
        <a:xfrm>
          <a:off x="0" y="2034844"/>
          <a:ext cx="6588691" cy="683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66C477-671A-4735-84D5-34613ACFCB0B}">
      <dsp:nvSpPr>
        <dsp:cNvPr id="0" name=""/>
        <dsp:cNvSpPr/>
      </dsp:nvSpPr>
      <dsp:spPr>
        <a:xfrm>
          <a:off x="206852" y="2188701"/>
          <a:ext cx="376462" cy="3760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06B8FD-68BD-4589-8CA4-A5FB543E9382}">
      <dsp:nvSpPr>
        <dsp:cNvPr id="0" name=""/>
        <dsp:cNvSpPr/>
      </dsp:nvSpPr>
      <dsp:spPr>
        <a:xfrm>
          <a:off x="790167" y="2034844"/>
          <a:ext cx="5727532" cy="812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39" tIns="85939" rIns="85939" bIns="85939" numCol="1" spcCol="1270" anchor="ctr" anchorCtr="0">
          <a:noAutofit/>
        </a:bodyPr>
        <a:lstStyle/>
        <a:p>
          <a:pPr marL="0" lvl="0" indent="0" algn="l" defTabSz="1066800">
            <a:lnSpc>
              <a:spcPct val="100000"/>
            </a:lnSpc>
            <a:spcBef>
              <a:spcPct val="0"/>
            </a:spcBef>
            <a:spcAft>
              <a:spcPct val="35000"/>
            </a:spcAft>
            <a:buNone/>
          </a:pPr>
          <a:r>
            <a:rPr lang="en-US" sz="2400" b="1" i="0" kern="1200" dirty="0"/>
            <a:t>Software</a:t>
          </a:r>
          <a:endParaRPr lang="en-US" sz="2400" b="1" kern="1200" dirty="0"/>
        </a:p>
      </dsp:txBody>
      <dsp:txXfrm>
        <a:off x="790167" y="2034844"/>
        <a:ext cx="5727532" cy="812023"/>
      </dsp:txXfrm>
    </dsp:sp>
    <dsp:sp modelId="{630A8A0A-533B-4603-8865-464AB91C21E2}">
      <dsp:nvSpPr>
        <dsp:cNvPr id="0" name=""/>
        <dsp:cNvSpPr/>
      </dsp:nvSpPr>
      <dsp:spPr>
        <a:xfrm>
          <a:off x="0" y="3049874"/>
          <a:ext cx="6588691" cy="683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78C1E9-5E6E-4CD6-BA0B-54FB053E53E7}">
      <dsp:nvSpPr>
        <dsp:cNvPr id="0" name=""/>
        <dsp:cNvSpPr/>
      </dsp:nvSpPr>
      <dsp:spPr>
        <a:xfrm>
          <a:off x="206852" y="3203731"/>
          <a:ext cx="376462" cy="3760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5F8E0B-1857-4ADE-9A0D-DAEBFF5FBB56}">
      <dsp:nvSpPr>
        <dsp:cNvPr id="0" name=""/>
        <dsp:cNvSpPr/>
      </dsp:nvSpPr>
      <dsp:spPr>
        <a:xfrm>
          <a:off x="790167" y="3049874"/>
          <a:ext cx="5727532" cy="812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39" tIns="85939" rIns="85939" bIns="85939" numCol="1" spcCol="1270" anchor="ctr" anchorCtr="0">
          <a:noAutofit/>
        </a:bodyPr>
        <a:lstStyle/>
        <a:p>
          <a:pPr marL="0" lvl="0" indent="0" algn="l" defTabSz="1066800">
            <a:lnSpc>
              <a:spcPct val="100000"/>
            </a:lnSpc>
            <a:spcBef>
              <a:spcPct val="0"/>
            </a:spcBef>
            <a:spcAft>
              <a:spcPct val="35000"/>
            </a:spcAft>
            <a:buNone/>
          </a:pPr>
          <a:r>
            <a:rPr lang="en-US" sz="2400" b="1" i="0" kern="1200" dirty="0"/>
            <a:t>Books</a:t>
          </a:r>
          <a:endParaRPr lang="en-US" sz="2400" b="1" kern="1200" dirty="0"/>
        </a:p>
      </dsp:txBody>
      <dsp:txXfrm>
        <a:off x="790167" y="3049874"/>
        <a:ext cx="5727532" cy="812023"/>
      </dsp:txXfrm>
    </dsp:sp>
    <dsp:sp modelId="{BC2BCB51-0833-4692-87FF-48320E9AE2C4}">
      <dsp:nvSpPr>
        <dsp:cNvPr id="0" name=""/>
        <dsp:cNvSpPr/>
      </dsp:nvSpPr>
      <dsp:spPr>
        <a:xfrm>
          <a:off x="0" y="4064904"/>
          <a:ext cx="6588691" cy="683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C7A3D2-AADB-4962-84C1-C4558C011CA6}">
      <dsp:nvSpPr>
        <dsp:cNvPr id="0" name=""/>
        <dsp:cNvSpPr/>
      </dsp:nvSpPr>
      <dsp:spPr>
        <a:xfrm>
          <a:off x="206852" y="4218761"/>
          <a:ext cx="376462" cy="3760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1B0FC6-80DD-4DB4-9379-324E18370152}">
      <dsp:nvSpPr>
        <dsp:cNvPr id="0" name=""/>
        <dsp:cNvSpPr/>
      </dsp:nvSpPr>
      <dsp:spPr>
        <a:xfrm>
          <a:off x="790167" y="4064904"/>
          <a:ext cx="5727532" cy="812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39" tIns="85939" rIns="85939" bIns="85939" numCol="1" spcCol="1270" anchor="ctr" anchorCtr="0">
          <a:noAutofit/>
        </a:bodyPr>
        <a:lstStyle/>
        <a:p>
          <a:pPr marL="0" lvl="0" indent="0" algn="l" defTabSz="1066800">
            <a:lnSpc>
              <a:spcPct val="100000"/>
            </a:lnSpc>
            <a:spcBef>
              <a:spcPct val="0"/>
            </a:spcBef>
            <a:spcAft>
              <a:spcPct val="35000"/>
            </a:spcAft>
            <a:buNone/>
          </a:pPr>
          <a:r>
            <a:rPr lang="en-US" sz="2400" b="1" i="0" kern="1200" dirty="0"/>
            <a:t>Sports team logos</a:t>
          </a:r>
          <a:endParaRPr lang="en-US" sz="2400" b="1" kern="1200" dirty="0"/>
        </a:p>
      </dsp:txBody>
      <dsp:txXfrm>
        <a:off x="790167" y="4064904"/>
        <a:ext cx="5727532" cy="812023"/>
      </dsp:txXfrm>
    </dsp:sp>
    <dsp:sp modelId="{004058F8-896F-4F71-8499-75A576137658}">
      <dsp:nvSpPr>
        <dsp:cNvPr id="0" name=""/>
        <dsp:cNvSpPr/>
      </dsp:nvSpPr>
      <dsp:spPr>
        <a:xfrm>
          <a:off x="0" y="5079934"/>
          <a:ext cx="6588691" cy="683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19E275-FE29-4B8B-90BD-0C29ADC2F0E1}">
      <dsp:nvSpPr>
        <dsp:cNvPr id="0" name=""/>
        <dsp:cNvSpPr/>
      </dsp:nvSpPr>
      <dsp:spPr>
        <a:xfrm>
          <a:off x="206852" y="5233791"/>
          <a:ext cx="376462" cy="37609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E9884C-E012-49B3-B1F8-E3A831D14FBF}">
      <dsp:nvSpPr>
        <dsp:cNvPr id="0" name=""/>
        <dsp:cNvSpPr/>
      </dsp:nvSpPr>
      <dsp:spPr>
        <a:xfrm>
          <a:off x="790167" y="5079934"/>
          <a:ext cx="5727532" cy="812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39" tIns="85939" rIns="85939" bIns="85939" numCol="1" spcCol="1270" anchor="ctr" anchorCtr="0">
          <a:noAutofit/>
        </a:bodyPr>
        <a:lstStyle/>
        <a:p>
          <a:pPr marL="0" lvl="0" indent="0" algn="l" defTabSz="1066800">
            <a:lnSpc>
              <a:spcPct val="100000"/>
            </a:lnSpc>
            <a:spcBef>
              <a:spcPct val="0"/>
            </a:spcBef>
            <a:spcAft>
              <a:spcPct val="35000"/>
            </a:spcAft>
            <a:buNone/>
          </a:pPr>
          <a:r>
            <a:rPr lang="en-US" sz="2400" b="1" i="0" kern="1200" dirty="0"/>
            <a:t>Inventions (i.e., patents) </a:t>
          </a:r>
          <a:endParaRPr lang="en-US" sz="2400" b="1" kern="1200" dirty="0"/>
        </a:p>
      </dsp:txBody>
      <dsp:txXfrm>
        <a:off x="790167" y="5079934"/>
        <a:ext cx="5727532" cy="81202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0ED4C-694B-4C13-ACFA-F2676E2B4BAB}">
      <dsp:nvSpPr>
        <dsp:cNvPr id="0" name=""/>
        <dsp:cNvSpPr/>
      </dsp:nvSpPr>
      <dsp:spPr>
        <a:xfrm>
          <a:off x="0" y="0"/>
          <a:ext cx="5330852" cy="12100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dirty="0"/>
            <a:t>Materials in the public </a:t>
          </a:r>
          <a:r>
            <a:rPr lang="en-US" sz="2800" b="1" i="0" kern="1200" dirty="0"/>
            <a:t>domain</a:t>
          </a:r>
          <a:endParaRPr lang="en-US" sz="2400" b="1" kern="1200" dirty="0"/>
        </a:p>
      </dsp:txBody>
      <dsp:txXfrm>
        <a:off x="35441" y="35441"/>
        <a:ext cx="4025116" cy="1139165"/>
      </dsp:txXfrm>
    </dsp:sp>
    <dsp:sp modelId="{428C2615-2B7B-4E66-B99B-C3014C13AAE0}">
      <dsp:nvSpPr>
        <dsp:cNvPr id="0" name=""/>
        <dsp:cNvSpPr/>
      </dsp:nvSpPr>
      <dsp:spPr>
        <a:xfrm>
          <a:off x="470369" y="1411722"/>
          <a:ext cx="5330852" cy="12100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dirty="0"/>
            <a:t>Factual information</a:t>
          </a:r>
          <a:endParaRPr lang="en-US" sz="2400" b="1" kern="1200" dirty="0"/>
        </a:p>
      </dsp:txBody>
      <dsp:txXfrm>
        <a:off x="505810" y="1447163"/>
        <a:ext cx="4003069" cy="1139165"/>
      </dsp:txXfrm>
    </dsp:sp>
    <dsp:sp modelId="{673036E5-B72D-4214-9B59-38020B8AB045}">
      <dsp:nvSpPr>
        <dsp:cNvPr id="0" name=""/>
        <dsp:cNvSpPr/>
      </dsp:nvSpPr>
      <dsp:spPr>
        <a:xfrm>
          <a:off x="940738" y="2823445"/>
          <a:ext cx="5330852" cy="12100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dirty="0"/>
            <a:t>Names, slogans, themes, ideas, or plots</a:t>
          </a:r>
          <a:endParaRPr lang="en-US" sz="2400" b="1" kern="1200" dirty="0"/>
        </a:p>
      </dsp:txBody>
      <dsp:txXfrm>
        <a:off x="976179" y="2858886"/>
        <a:ext cx="4003069" cy="1139165"/>
      </dsp:txXfrm>
    </dsp:sp>
    <dsp:sp modelId="{EAC1F862-FB7F-486E-BC75-11E25738C933}">
      <dsp:nvSpPr>
        <dsp:cNvPr id="0" name=""/>
        <dsp:cNvSpPr/>
      </dsp:nvSpPr>
      <dsp:spPr>
        <a:xfrm>
          <a:off x="4544321" y="917619"/>
          <a:ext cx="786531" cy="78653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b="1" kern="1200" dirty="0"/>
        </a:p>
      </dsp:txBody>
      <dsp:txXfrm>
        <a:off x="4721290" y="917619"/>
        <a:ext cx="432593" cy="591865"/>
      </dsp:txXfrm>
    </dsp:sp>
    <dsp:sp modelId="{AD300C95-7992-4672-AD97-D85D4E025D2D}">
      <dsp:nvSpPr>
        <dsp:cNvPr id="0" name=""/>
        <dsp:cNvSpPr/>
      </dsp:nvSpPr>
      <dsp:spPr>
        <a:xfrm>
          <a:off x="5014690" y="2321275"/>
          <a:ext cx="786531" cy="78653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b="1" kern="1200" dirty="0"/>
        </a:p>
      </dsp:txBody>
      <dsp:txXfrm>
        <a:off x="5191659" y="2321275"/>
        <a:ext cx="432593" cy="5918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2F51A-DF56-4C21-A37D-AEB4FA8D36DF}">
      <dsp:nvSpPr>
        <dsp:cNvPr id="0" name=""/>
        <dsp:cNvSpPr/>
      </dsp:nvSpPr>
      <dsp:spPr>
        <a:xfrm>
          <a:off x="341980" y="1112"/>
          <a:ext cx="4168139" cy="3561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903C82-E5F0-45CB-904B-D65597CEDA06}">
      <dsp:nvSpPr>
        <dsp:cNvPr id="0" name=""/>
        <dsp:cNvSpPr/>
      </dsp:nvSpPr>
      <dsp:spPr>
        <a:xfrm>
          <a:off x="965165" y="593138"/>
          <a:ext cx="4168139" cy="3561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t>An example of a licensing agreement in the restaurant space would be when a McDonald's </a:t>
          </a:r>
          <a:r>
            <a:rPr lang="en-US" sz="2400" b="0" i="0" kern="1200" dirty="0">
              <a:solidFill>
                <a:schemeClr val="accent6">
                  <a:lumMod val="90000"/>
                  <a:lumOff val="10000"/>
                </a:schemeClr>
              </a:solidFill>
              <a:hlinkClick xmlns:r="http://schemas.openxmlformats.org/officeDocument/2006/relationships" r:id="rId1">
                <a:extLst>
                  <a:ext uri="{A12FA001-AC4F-418D-AE19-62706E023703}">
                    <ahyp:hlinkClr xmlns:ahyp="http://schemas.microsoft.com/office/drawing/2018/hyperlinkcolor" val="tx"/>
                  </a:ext>
                </a:extLst>
              </a:hlinkClick>
            </a:rPr>
            <a:t>franchisee</a:t>
          </a:r>
          <a:r>
            <a:rPr lang="en-US" sz="2400" b="0" i="0" kern="1200" dirty="0"/>
            <a:t> has a licensing agreement with the McDonald's Corporation that lets them use the company's branding and marketing materials</a:t>
          </a:r>
          <a:endParaRPr lang="en-US" sz="2400" kern="1200" dirty="0"/>
        </a:p>
      </dsp:txBody>
      <dsp:txXfrm>
        <a:off x="1069478" y="697451"/>
        <a:ext cx="3959513" cy="3352879"/>
      </dsp:txXfrm>
    </dsp:sp>
    <dsp:sp modelId="{06AB9285-FCFF-4C37-9872-7D150413CCF8}">
      <dsp:nvSpPr>
        <dsp:cNvPr id="0" name=""/>
        <dsp:cNvSpPr/>
      </dsp:nvSpPr>
      <dsp:spPr>
        <a:xfrm>
          <a:off x="5756490" y="1112"/>
          <a:ext cx="4168139" cy="3561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F1717A-B70E-4ADB-B619-2463D54E4AEE}">
      <dsp:nvSpPr>
        <dsp:cNvPr id="0" name=""/>
        <dsp:cNvSpPr/>
      </dsp:nvSpPr>
      <dsp:spPr>
        <a:xfrm>
          <a:off x="6379676" y="593138"/>
          <a:ext cx="4168139" cy="3561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dirty="0"/>
            <a:t>Toy manufacturers also routinely sign licensing agreements with movie studios, giving them the legal authority to produce action figures based on popular likenesses of movie characters.</a:t>
          </a:r>
          <a:endParaRPr lang="en-US" sz="2600" kern="1200" dirty="0"/>
        </a:p>
      </dsp:txBody>
      <dsp:txXfrm>
        <a:off x="6483989" y="697451"/>
        <a:ext cx="3959513" cy="33528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842CC9-9996-4031-A130-E47E19219D13}">
      <dsp:nvSpPr>
        <dsp:cNvPr id="0" name=""/>
        <dsp:cNvSpPr/>
      </dsp:nvSpPr>
      <dsp:spPr>
        <a:xfrm>
          <a:off x="809897" y="466896"/>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23B66E-9887-4C94-9B34-0ABA9344ED41}">
      <dsp:nvSpPr>
        <dsp:cNvPr id="0" name=""/>
        <dsp:cNvSpPr/>
      </dsp:nvSpPr>
      <dsp:spPr>
        <a:xfrm>
          <a:off x="314897" y="1928488"/>
          <a:ext cx="1800000" cy="28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t>licensing agreements need to specify in granular detail how licensed parties may use properties, including the following parameters:</a:t>
          </a:r>
        </a:p>
      </dsp:txBody>
      <dsp:txXfrm>
        <a:off x="314897" y="1928488"/>
        <a:ext cx="1800000" cy="2880000"/>
      </dsp:txXfrm>
    </dsp:sp>
    <dsp:sp modelId="{87FE77BC-D81A-43D0-85CE-A914CB3F8136}">
      <dsp:nvSpPr>
        <dsp:cNvPr id="0" name=""/>
        <dsp:cNvSpPr/>
      </dsp:nvSpPr>
      <dsp:spPr>
        <a:xfrm>
          <a:off x="2924897" y="466896"/>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9AB726-377C-4951-AD53-6F6D81174B64}">
      <dsp:nvSpPr>
        <dsp:cNvPr id="0" name=""/>
        <dsp:cNvSpPr/>
      </dsp:nvSpPr>
      <dsp:spPr>
        <a:xfrm>
          <a:off x="2429897" y="1928488"/>
          <a:ext cx="1800000" cy="28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t>The geographical regions within which the property may be utilized.</a:t>
          </a:r>
        </a:p>
      </dsp:txBody>
      <dsp:txXfrm>
        <a:off x="2429897" y="1928488"/>
        <a:ext cx="1800000" cy="2880000"/>
      </dsp:txXfrm>
    </dsp:sp>
    <dsp:sp modelId="{DE6A1728-52B6-436F-A1C8-2EE052764711}">
      <dsp:nvSpPr>
        <dsp:cNvPr id="0" name=""/>
        <dsp:cNvSpPr/>
      </dsp:nvSpPr>
      <dsp:spPr>
        <a:xfrm>
          <a:off x="5039898" y="466896"/>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30BF2F-9915-452E-B14B-0AC45E06CF11}">
      <dsp:nvSpPr>
        <dsp:cNvPr id="0" name=""/>
        <dsp:cNvSpPr/>
      </dsp:nvSpPr>
      <dsp:spPr>
        <a:xfrm>
          <a:off x="4544898" y="1928488"/>
          <a:ext cx="1800000" cy="28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t>The time period parties are allotted to use the property.</a:t>
          </a:r>
        </a:p>
      </dsp:txBody>
      <dsp:txXfrm>
        <a:off x="4544898" y="1928488"/>
        <a:ext cx="1800000" cy="2880000"/>
      </dsp:txXfrm>
    </dsp:sp>
    <dsp:sp modelId="{14E28C18-2EAB-4818-ADD7-A61EFD63D877}">
      <dsp:nvSpPr>
        <dsp:cNvPr id="0" name=""/>
        <dsp:cNvSpPr/>
      </dsp:nvSpPr>
      <dsp:spPr>
        <a:xfrm>
          <a:off x="7154898" y="466896"/>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736073-A5AD-4D89-99CE-A00A0C8B6E34}">
      <dsp:nvSpPr>
        <dsp:cNvPr id="0" name=""/>
        <dsp:cNvSpPr/>
      </dsp:nvSpPr>
      <dsp:spPr>
        <a:xfrm>
          <a:off x="6659898" y="1928488"/>
          <a:ext cx="1800000" cy="28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t>The exclusivity or non-exclusivity of a given arrangement.</a:t>
          </a:r>
        </a:p>
      </dsp:txBody>
      <dsp:txXfrm>
        <a:off x="6659898" y="1928488"/>
        <a:ext cx="1800000" cy="2880000"/>
      </dsp:txXfrm>
    </dsp:sp>
    <dsp:sp modelId="{A8F47DF3-D53E-43FF-B6D0-CCB5650B31AB}">
      <dsp:nvSpPr>
        <dsp:cNvPr id="0" name=""/>
        <dsp:cNvSpPr/>
      </dsp:nvSpPr>
      <dsp:spPr>
        <a:xfrm>
          <a:off x="9269898" y="466896"/>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582877-FE6C-4238-AA84-C79D771DC6B3}">
      <dsp:nvSpPr>
        <dsp:cNvPr id="0" name=""/>
        <dsp:cNvSpPr/>
      </dsp:nvSpPr>
      <dsp:spPr>
        <a:xfrm>
          <a:off x="8774898" y="1928488"/>
          <a:ext cx="1800000" cy="28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t>Scaling terms, such that new royalty fees will be incurred if the property is reused a certain number of times. </a:t>
          </a:r>
        </a:p>
      </dsp:txBody>
      <dsp:txXfrm>
        <a:off x="8774898" y="1928488"/>
        <a:ext cx="1800000" cy="288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B2096-B3D0-4589-AA54-E2AE2837D88A}">
      <dsp:nvSpPr>
        <dsp:cNvPr id="0" name=""/>
        <dsp:cNvSpPr/>
      </dsp:nvSpPr>
      <dsp:spPr>
        <a:xfrm rot="5400000">
          <a:off x="370165" y="2523584"/>
          <a:ext cx="1113054" cy="1852098"/>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1E53C1-A90D-474E-9981-4E04A271AFF2}">
      <dsp:nvSpPr>
        <dsp:cNvPr id="0" name=""/>
        <dsp:cNvSpPr/>
      </dsp:nvSpPr>
      <dsp:spPr>
        <a:xfrm>
          <a:off x="184368" y="3076962"/>
          <a:ext cx="1672084" cy="146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dirty="0"/>
            <a:t>Identify technologies</a:t>
          </a:r>
          <a:endParaRPr lang="en-US" sz="2000" kern="1200" dirty="0"/>
        </a:p>
      </dsp:txBody>
      <dsp:txXfrm>
        <a:off x="184368" y="3076962"/>
        <a:ext cx="1672084" cy="1465680"/>
      </dsp:txXfrm>
    </dsp:sp>
    <dsp:sp modelId="{64E10035-3769-4650-9B0A-54689C87E430}">
      <dsp:nvSpPr>
        <dsp:cNvPr id="0" name=""/>
        <dsp:cNvSpPr/>
      </dsp:nvSpPr>
      <dsp:spPr>
        <a:xfrm>
          <a:off x="1540965" y="2387231"/>
          <a:ext cx="315487" cy="315487"/>
        </a:xfrm>
        <a:prstGeom prst="triangle">
          <a:avLst>
            <a:gd name="adj" fmla="val 10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329DC7-C2E8-4011-8240-350049F64C50}">
      <dsp:nvSpPr>
        <dsp:cNvPr id="0" name=""/>
        <dsp:cNvSpPr/>
      </dsp:nvSpPr>
      <dsp:spPr>
        <a:xfrm rot="5400000">
          <a:off x="2417123" y="2017062"/>
          <a:ext cx="1113054" cy="1852098"/>
        </a:xfrm>
        <a:prstGeom prst="corner">
          <a:avLst>
            <a:gd name="adj1" fmla="val 16120"/>
            <a:gd name="adj2" fmla="val 161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2FC22D-1DF3-4A51-9538-5B1F46168FD4}">
      <dsp:nvSpPr>
        <dsp:cNvPr id="0" name=""/>
        <dsp:cNvSpPr/>
      </dsp:nvSpPr>
      <dsp:spPr>
        <a:xfrm>
          <a:off x="2231326" y="2570441"/>
          <a:ext cx="1672084" cy="146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dirty="0"/>
            <a:t>contact a licensing &amp; patenting manager</a:t>
          </a:r>
          <a:endParaRPr lang="en-US" sz="2000" kern="1200" dirty="0"/>
        </a:p>
      </dsp:txBody>
      <dsp:txXfrm>
        <a:off x="2231326" y="2570441"/>
        <a:ext cx="1672084" cy="1465680"/>
      </dsp:txXfrm>
    </dsp:sp>
    <dsp:sp modelId="{DC7C3A3C-964C-46E9-BC09-E64B3878E6AE}">
      <dsp:nvSpPr>
        <dsp:cNvPr id="0" name=""/>
        <dsp:cNvSpPr/>
      </dsp:nvSpPr>
      <dsp:spPr>
        <a:xfrm>
          <a:off x="3587923" y="1880709"/>
          <a:ext cx="315487" cy="315487"/>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0E170D-DD7C-42F3-9111-35E960DC4716}">
      <dsp:nvSpPr>
        <dsp:cNvPr id="0" name=""/>
        <dsp:cNvSpPr/>
      </dsp:nvSpPr>
      <dsp:spPr>
        <a:xfrm rot="5400000">
          <a:off x="4464081" y="1510540"/>
          <a:ext cx="1113054" cy="1852098"/>
        </a:xfrm>
        <a:prstGeom prst="corner">
          <a:avLst>
            <a:gd name="adj1" fmla="val 16120"/>
            <a:gd name="adj2" fmla="val 1611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8B963E-7BD8-4979-8490-78D14D4A78B2}">
      <dsp:nvSpPr>
        <dsp:cNvPr id="0" name=""/>
        <dsp:cNvSpPr/>
      </dsp:nvSpPr>
      <dsp:spPr>
        <a:xfrm>
          <a:off x="4278285" y="2063919"/>
          <a:ext cx="1672084" cy="146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dirty="0"/>
            <a:t>complete  and submit license application</a:t>
          </a:r>
          <a:endParaRPr lang="en-US" sz="2000" kern="1200" dirty="0"/>
        </a:p>
      </dsp:txBody>
      <dsp:txXfrm>
        <a:off x="4278285" y="2063919"/>
        <a:ext cx="1672084" cy="1465680"/>
      </dsp:txXfrm>
    </dsp:sp>
    <dsp:sp modelId="{4A433409-BF2E-4BC7-8F11-C55B66FD723C}">
      <dsp:nvSpPr>
        <dsp:cNvPr id="0" name=""/>
        <dsp:cNvSpPr/>
      </dsp:nvSpPr>
      <dsp:spPr>
        <a:xfrm>
          <a:off x="5634882" y="1374187"/>
          <a:ext cx="315487" cy="315487"/>
        </a:xfrm>
        <a:prstGeom prst="triangle">
          <a:avLst>
            <a:gd name="adj" fmla="val 10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20F325-2112-4E74-B40F-FA58416F59BD}">
      <dsp:nvSpPr>
        <dsp:cNvPr id="0" name=""/>
        <dsp:cNvSpPr/>
      </dsp:nvSpPr>
      <dsp:spPr>
        <a:xfrm rot="5400000">
          <a:off x="6511040" y="1004018"/>
          <a:ext cx="1113054" cy="1852098"/>
        </a:xfrm>
        <a:prstGeom prst="corner">
          <a:avLst>
            <a:gd name="adj1" fmla="val 16120"/>
            <a:gd name="adj2" fmla="val 1611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AC2BAC-D213-4D72-8A88-C264E31EE484}">
      <dsp:nvSpPr>
        <dsp:cNvPr id="0" name=""/>
        <dsp:cNvSpPr/>
      </dsp:nvSpPr>
      <dsp:spPr>
        <a:xfrm>
          <a:off x="6325243" y="1557397"/>
          <a:ext cx="1672084" cy="146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Review model agreement and negotiate </a:t>
          </a:r>
        </a:p>
      </dsp:txBody>
      <dsp:txXfrm>
        <a:off x="6325243" y="1557397"/>
        <a:ext cx="1672084" cy="1465680"/>
      </dsp:txXfrm>
    </dsp:sp>
    <dsp:sp modelId="{EA01E7D7-DC4F-4E1B-BE66-453315E8FFDE}">
      <dsp:nvSpPr>
        <dsp:cNvPr id="0" name=""/>
        <dsp:cNvSpPr/>
      </dsp:nvSpPr>
      <dsp:spPr>
        <a:xfrm>
          <a:off x="7681840" y="867665"/>
          <a:ext cx="315487" cy="315487"/>
        </a:xfrm>
        <a:prstGeom prst="triangle">
          <a:avLst>
            <a:gd name="adj" fmla="val 100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7C36BA-E0D7-4585-B269-64EAE50A6105}">
      <dsp:nvSpPr>
        <dsp:cNvPr id="0" name=""/>
        <dsp:cNvSpPr/>
      </dsp:nvSpPr>
      <dsp:spPr>
        <a:xfrm rot="5400000">
          <a:off x="8557998" y="497497"/>
          <a:ext cx="1113054" cy="1852098"/>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5A876C-E962-4151-91E7-518655D78F9A}">
      <dsp:nvSpPr>
        <dsp:cNvPr id="0" name=""/>
        <dsp:cNvSpPr/>
      </dsp:nvSpPr>
      <dsp:spPr>
        <a:xfrm>
          <a:off x="8372201" y="1050875"/>
          <a:ext cx="1672084" cy="146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kern="1200" dirty="0"/>
            <a:t>Received complete license agreement</a:t>
          </a:r>
          <a:br>
            <a:rPr lang="en-US" sz="1800" b="0" kern="1200" dirty="0"/>
          </a:br>
          <a:endParaRPr lang="en-US" sz="1800" kern="1200" dirty="0"/>
        </a:p>
      </dsp:txBody>
      <dsp:txXfrm>
        <a:off x="8372201" y="1050875"/>
        <a:ext cx="1672084" cy="14656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A39632-9079-4893-A666-66F69714A503}">
      <dsp:nvSpPr>
        <dsp:cNvPr id="0" name=""/>
        <dsp:cNvSpPr/>
      </dsp:nvSpPr>
      <dsp:spPr>
        <a:xfrm>
          <a:off x="0" y="394324"/>
          <a:ext cx="10890250" cy="1267875"/>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45204" tIns="479044" rIns="845204" bIns="163576" numCol="1" spcCol="1270" anchor="t" anchorCtr="0">
          <a:noAutofit/>
        </a:bodyPr>
        <a:lstStyle/>
        <a:p>
          <a:pPr marL="228600" lvl="1" indent="-228600" algn="l" defTabSz="1022350">
            <a:lnSpc>
              <a:spcPct val="90000"/>
            </a:lnSpc>
            <a:spcBef>
              <a:spcPct val="0"/>
            </a:spcBef>
            <a:spcAft>
              <a:spcPct val="15000"/>
            </a:spcAft>
            <a:buChar char="•"/>
          </a:pPr>
          <a:r>
            <a:rPr lang="en-US" sz="2300" b="0" i="0" kern="1200" dirty="0"/>
            <a:t>technology including cognitive computing, robotics, hyper-automation, and other emerging technologies that the world can witness.  </a:t>
          </a:r>
          <a:r>
            <a:rPr lang="en-US" sz="2300" kern="1200" dirty="0"/>
            <a:t>.</a:t>
          </a:r>
        </a:p>
      </dsp:txBody>
      <dsp:txXfrm>
        <a:off x="0" y="394324"/>
        <a:ext cx="10890250" cy="1267875"/>
      </dsp:txXfrm>
    </dsp:sp>
    <dsp:sp modelId="{B119858E-033C-4D10-84CB-0AED44D4FC35}">
      <dsp:nvSpPr>
        <dsp:cNvPr id="0" name=""/>
        <dsp:cNvSpPr/>
      </dsp:nvSpPr>
      <dsp:spPr>
        <a:xfrm>
          <a:off x="544512" y="54844"/>
          <a:ext cx="7623175" cy="67896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8138" tIns="0" rIns="288138" bIns="0" numCol="1" spcCol="1270" anchor="ctr" anchorCtr="0">
          <a:noAutofit/>
        </a:bodyPr>
        <a:lstStyle/>
        <a:p>
          <a:pPr marL="0" lvl="0" indent="0" algn="l" defTabSz="1022350">
            <a:lnSpc>
              <a:spcPct val="100000"/>
            </a:lnSpc>
            <a:spcBef>
              <a:spcPct val="0"/>
            </a:spcBef>
            <a:spcAft>
              <a:spcPct val="35000"/>
            </a:spcAft>
            <a:buNone/>
          </a:pPr>
          <a:r>
            <a:rPr lang="en-US" sz="2300" kern="1200" dirty="0"/>
            <a:t>Step 1: Identify Technologies</a:t>
          </a:r>
        </a:p>
      </dsp:txBody>
      <dsp:txXfrm>
        <a:off x="577656" y="87988"/>
        <a:ext cx="7556887" cy="612672"/>
      </dsp:txXfrm>
    </dsp:sp>
    <dsp:sp modelId="{7B56A4D0-7F00-4D26-B42A-402E9DFE517A}">
      <dsp:nvSpPr>
        <dsp:cNvPr id="0" name=""/>
        <dsp:cNvSpPr/>
      </dsp:nvSpPr>
      <dsp:spPr>
        <a:xfrm>
          <a:off x="0" y="2125880"/>
          <a:ext cx="10890250" cy="2137275"/>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45204" tIns="479044" rIns="845204" bIns="163576" numCol="1" spcCol="1270" anchor="t" anchorCtr="0">
          <a:noAutofit/>
        </a:bodyPr>
        <a:lstStyle/>
        <a:p>
          <a:pPr marL="228600" lvl="1" indent="-228600" algn="l" defTabSz="1022350">
            <a:lnSpc>
              <a:spcPct val="90000"/>
            </a:lnSpc>
            <a:spcBef>
              <a:spcPct val="0"/>
            </a:spcBef>
            <a:spcAft>
              <a:spcPct val="15000"/>
            </a:spcAft>
            <a:buChar char="•"/>
          </a:pPr>
          <a:r>
            <a:rPr lang="en-US" sz="2300" b="0" i="0" kern="1200" dirty="0"/>
            <a:t>As a Licensing Manager, they will basically process licensing agreement applications. To gather and verify information, review and gather agreement application requirements, answer inquiries, and conduct assessments, among others. Licensing manager might also be given the authority to approve or reject applications.</a:t>
          </a:r>
          <a:endParaRPr lang="en-US" sz="2300" kern="1200" dirty="0"/>
        </a:p>
      </dsp:txBody>
      <dsp:txXfrm>
        <a:off x="0" y="2125880"/>
        <a:ext cx="10890250" cy="2137275"/>
      </dsp:txXfrm>
    </dsp:sp>
    <dsp:sp modelId="{551A1B68-EF7C-40F0-8C9C-ADCBDBAF0A6D}">
      <dsp:nvSpPr>
        <dsp:cNvPr id="0" name=""/>
        <dsp:cNvSpPr/>
      </dsp:nvSpPr>
      <dsp:spPr>
        <a:xfrm>
          <a:off x="544512" y="1786400"/>
          <a:ext cx="7623175" cy="67896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8138" tIns="0" rIns="288138" bIns="0" numCol="1" spcCol="1270" anchor="ctr" anchorCtr="0">
          <a:noAutofit/>
        </a:bodyPr>
        <a:lstStyle/>
        <a:p>
          <a:pPr marL="0" lvl="0" indent="0" algn="l" defTabSz="1022350">
            <a:lnSpc>
              <a:spcPct val="100000"/>
            </a:lnSpc>
            <a:spcBef>
              <a:spcPct val="0"/>
            </a:spcBef>
            <a:spcAft>
              <a:spcPct val="35000"/>
            </a:spcAft>
            <a:buNone/>
          </a:pPr>
          <a:r>
            <a:rPr lang="en-US" sz="2300" kern="1200" dirty="0"/>
            <a:t>Step 2 : Contact a Licensing &amp; Patenting Manager</a:t>
          </a:r>
        </a:p>
      </dsp:txBody>
      <dsp:txXfrm>
        <a:off x="577656" y="1819544"/>
        <a:ext cx="7556887" cy="6126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A39632-9079-4893-A666-66F69714A503}">
      <dsp:nvSpPr>
        <dsp:cNvPr id="0" name=""/>
        <dsp:cNvSpPr/>
      </dsp:nvSpPr>
      <dsp:spPr>
        <a:xfrm>
          <a:off x="0" y="481264"/>
          <a:ext cx="10890250" cy="369495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45204" tIns="479044" rIns="845204" bIns="128016" numCol="1" spcCol="1270" anchor="t"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dirty="0">
              <a:solidFill>
                <a:schemeClr val="tx1"/>
              </a:solidFill>
              <a:effectLst/>
              <a:latin typeface="Lato" panose="020F0502020204030203" pitchFamily="34" charset="0"/>
            </a:rPr>
            <a:t>The NIH Application for License is available for downloading at </a:t>
          </a:r>
          <a:r>
            <a:rPr lang="en-US" sz="1800" b="0" i="0" u="none" strike="noStrike" kern="1200" dirty="0">
              <a:solidFill>
                <a:schemeClr val="tx1"/>
              </a:solidFill>
              <a:effectLst/>
              <a:latin typeface="Lato" panose="020F0502020204030203" pitchFamily="34" charset="0"/>
              <a:hlinkClick xmlns:r="http://schemas.openxmlformats.org/officeDocument/2006/relationships" r:id="rId1" tooltip="Forms and Model Agreements webpage">
                <a:extLst>
                  <a:ext uri="{A12FA001-AC4F-418D-AE19-62706E023703}">
                    <ahyp:hlinkClr xmlns:ahyp="http://schemas.microsoft.com/office/drawing/2018/hyperlinkcolor" val="tx"/>
                  </a:ext>
                </a:extLst>
              </a:hlinkClick>
            </a:rPr>
            <a:t>resources</a:t>
          </a:r>
          <a:r>
            <a:rPr lang="en-US" sz="1800" b="0" i="0" u="none" strike="noStrike" kern="1200" dirty="0">
              <a:solidFill>
                <a:schemeClr val="tx1"/>
              </a:solidFill>
              <a:effectLst/>
              <a:latin typeface="Lato" panose="020F0502020204030203" pitchFamily="34" charset="0"/>
            </a:rPr>
            <a:t> like it’s </a:t>
          </a:r>
          <a:r>
            <a:rPr lang="en-US" sz="1800" b="0" i="0" kern="1200" dirty="0">
              <a:solidFill>
                <a:schemeClr val="tx1"/>
              </a:solidFill>
            </a:rPr>
            <a:t>Forms and Model </a:t>
          </a:r>
          <a:r>
            <a:rPr lang="en-US" sz="2000" b="0" i="0" kern="1200" dirty="0">
              <a:solidFill>
                <a:schemeClr val="tx1"/>
              </a:solidFill>
            </a:rPr>
            <a:t>Agreements</a:t>
          </a:r>
          <a:endParaRPr lang="en-US" sz="2000" b="0" kern="1200" dirty="0">
            <a:solidFill>
              <a:schemeClr val="tx1"/>
            </a:solidFill>
          </a:endParaRPr>
        </a:p>
        <a:p>
          <a:pPr marL="228600" lvl="1" indent="-228600" algn="l" defTabSz="889000">
            <a:lnSpc>
              <a:spcPct val="90000"/>
            </a:lnSpc>
            <a:spcBef>
              <a:spcPct val="0"/>
            </a:spcBef>
            <a:spcAft>
              <a:spcPct val="15000"/>
            </a:spcAft>
            <a:buFont typeface="Arial" panose="020B0604020202020204" pitchFamily="34" charset="0"/>
            <a:buChar char="•"/>
          </a:pPr>
          <a:r>
            <a:rPr lang="en-US" sz="2000" b="0" i="0" u="none" kern="1200" dirty="0">
              <a:solidFill>
                <a:schemeClr val="tx1"/>
              </a:solidFill>
              <a:effectLst/>
              <a:hlinkClick xmlns:r="http://schemas.openxmlformats.org/officeDocument/2006/relationships" r:id="rId2" tooltip="Link: Employee Invention Report (EIR)">
                <a:extLst>
                  <a:ext uri="{A12FA001-AC4F-418D-AE19-62706E023703}">
                    <ahyp:hlinkClr xmlns:ahyp="http://schemas.microsoft.com/office/drawing/2018/hyperlinkcolor" val="tx"/>
                  </a:ext>
                </a:extLst>
              </a:hlinkClick>
            </a:rPr>
            <a:t>Employee Invention Report (EIR)</a:t>
          </a:r>
          <a:endParaRPr lang="en-US" sz="2000" b="0" i="0" u="none" kern="1200" dirty="0">
            <a:solidFill>
              <a:schemeClr val="tx1"/>
            </a:solidFill>
            <a:effectLst/>
          </a:endParaRPr>
        </a:p>
        <a:p>
          <a:pPr marL="228600" lvl="1" indent="-228600" algn="l" defTabSz="889000">
            <a:lnSpc>
              <a:spcPct val="90000"/>
            </a:lnSpc>
            <a:spcBef>
              <a:spcPct val="0"/>
            </a:spcBef>
            <a:spcAft>
              <a:spcPct val="15000"/>
            </a:spcAft>
            <a:buFont typeface="Arial" panose="020B0604020202020204" pitchFamily="34" charset="0"/>
            <a:buChar char="•"/>
          </a:pPr>
          <a:r>
            <a:rPr lang="en-US" sz="2000" b="0" i="0" u="none" kern="1200" dirty="0">
              <a:solidFill>
                <a:schemeClr val="tx1"/>
              </a:solidFill>
              <a:effectLst/>
              <a:hlinkClick xmlns:r="http://schemas.openxmlformats.org/officeDocument/2006/relationships" r:id="rId3" tooltip="Link: License Application">
                <a:extLst>
                  <a:ext uri="{A12FA001-AC4F-418D-AE19-62706E023703}">
                    <ahyp:hlinkClr xmlns:ahyp="http://schemas.microsoft.com/office/drawing/2018/hyperlinkcolor" val="tx"/>
                  </a:ext>
                </a:extLst>
              </a:hlinkClick>
            </a:rPr>
            <a:t>License Application</a:t>
          </a:r>
          <a:endParaRPr lang="en-US" sz="2000" b="0" i="0" u="none" kern="1200" dirty="0">
            <a:solidFill>
              <a:schemeClr val="tx1"/>
            </a:solidFill>
            <a:effectLst/>
          </a:endParaRPr>
        </a:p>
        <a:p>
          <a:pPr marL="228600" lvl="1" indent="-228600" algn="l" defTabSz="889000">
            <a:lnSpc>
              <a:spcPct val="90000"/>
            </a:lnSpc>
            <a:spcBef>
              <a:spcPct val="0"/>
            </a:spcBef>
            <a:spcAft>
              <a:spcPct val="15000"/>
            </a:spcAft>
            <a:buFont typeface="Arial" panose="020B0604020202020204" pitchFamily="34" charset="0"/>
            <a:buChar char="•"/>
          </a:pPr>
          <a:r>
            <a:rPr lang="en-US" sz="2000" b="0" i="0" u="none" kern="1200" dirty="0">
              <a:solidFill>
                <a:schemeClr val="tx1"/>
              </a:solidFill>
              <a:effectLst/>
              <a:hlinkClick xmlns:r="http://schemas.openxmlformats.org/officeDocument/2006/relationships" r:id="rId4" tooltip="Link: Model License Agreements">
                <a:extLst>
                  <a:ext uri="{A12FA001-AC4F-418D-AE19-62706E023703}">
                    <ahyp:hlinkClr xmlns:ahyp="http://schemas.microsoft.com/office/drawing/2018/hyperlinkcolor" val="tx"/>
                  </a:ext>
                </a:extLst>
              </a:hlinkClick>
            </a:rPr>
            <a:t>Model License Agreements</a:t>
          </a:r>
          <a:endParaRPr lang="en-US" sz="2000" b="0" i="0" u="none" kern="1200" dirty="0">
            <a:solidFill>
              <a:schemeClr val="tx1"/>
            </a:solidFill>
            <a:effectLst/>
          </a:endParaRPr>
        </a:p>
        <a:p>
          <a:pPr marL="228600" lvl="1" indent="-228600" algn="l" defTabSz="889000">
            <a:lnSpc>
              <a:spcPct val="90000"/>
            </a:lnSpc>
            <a:spcBef>
              <a:spcPct val="0"/>
            </a:spcBef>
            <a:spcAft>
              <a:spcPct val="15000"/>
            </a:spcAft>
            <a:buFont typeface="Arial" panose="020B0604020202020204" pitchFamily="34" charset="0"/>
            <a:buChar char="•"/>
          </a:pPr>
          <a:r>
            <a:rPr lang="en-US" sz="2000" b="0" i="0" u="none" kern="1200" dirty="0">
              <a:solidFill>
                <a:schemeClr val="tx1"/>
              </a:solidFill>
              <a:effectLst/>
              <a:hlinkClick xmlns:r="http://schemas.openxmlformats.org/officeDocument/2006/relationships" r:id="rId5" tooltip="Link: Start-up Model License Agreements">
                <a:extLst>
                  <a:ext uri="{A12FA001-AC4F-418D-AE19-62706E023703}">
                    <ahyp:hlinkClr xmlns:ahyp="http://schemas.microsoft.com/office/drawing/2018/hyperlinkcolor" val="tx"/>
                  </a:ext>
                </a:extLst>
              </a:hlinkClick>
            </a:rPr>
            <a:t>Start-Up Model License Agreements</a:t>
          </a:r>
          <a:endParaRPr lang="en-US" sz="2000" b="0" i="0" u="none" kern="1200" dirty="0">
            <a:solidFill>
              <a:schemeClr val="tx1"/>
            </a:solidFill>
            <a:effectLst/>
          </a:endParaRPr>
        </a:p>
        <a:p>
          <a:pPr marL="228600" lvl="1" indent="-228600" algn="l" defTabSz="889000">
            <a:lnSpc>
              <a:spcPct val="90000"/>
            </a:lnSpc>
            <a:spcBef>
              <a:spcPct val="0"/>
            </a:spcBef>
            <a:spcAft>
              <a:spcPct val="15000"/>
            </a:spcAft>
            <a:buFont typeface="Arial" panose="020B0604020202020204" pitchFamily="34" charset="0"/>
            <a:buChar char="•"/>
          </a:pPr>
          <a:r>
            <a:rPr lang="en-US" sz="2000" b="0" i="0" u="none" kern="1200" dirty="0">
              <a:solidFill>
                <a:schemeClr val="tx1"/>
              </a:solidFill>
              <a:effectLst/>
              <a:hlinkClick xmlns:r="http://schemas.openxmlformats.org/officeDocument/2006/relationships" r:id="rId6" tooltip="Link: Material Transfer Agreement (MTA)">
                <a:extLst>
                  <a:ext uri="{A12FA001-AC4F-418D-AE19-62706E023703}">
                    <ahyp:hlinkClr xmlns:ahyp="http://schemas.microsoft.com/office/drawing/2018/hyperlinkcolor" val="tx"/>
                  </a:ext>
                </a:extLst>
              </a:hlinkClick>
            </a:rPr>
            <a:t>Material Transfer </a:t>
          </a:r>
          <a:r>
            <a:rPr lang="en-US" sz="1800" b="0" i="0" u="none" kern="1200" dirty="0">
              <a:solidFill>
                <a:schemeClr val="tx1"/>
              </a:solidFill>
              <a:effectLst/>
              <a:hlinkClick xmlns:r="http://schemas.openxmlformats.org/officeDocument/2006/relationships" r:id="rId6" tooltip="Link: Material Transfer Agreement (MTA)">
                <a:extLst>
                  <a:ext uri="{A12FA001-AC4F-418D-AE19-62706E023703}">
                    <ahyp:hlinkClr xmlns:ahyp="http://schemas.microsoft.com/office/drawing/2018/hyperlinkcolor" val="tx"/>
                  </a:ext>
                </a:extLst>
              </a:hlinkClick>
            </a:rPr>
            <a:t>Agreement (MTA)</a:t>
          </a:r>
          <a:endParaRPr lang="en-US" sz="1800" b="0" i="0" u="none" kern="1200" dirty="0">
            <a:solidFill>
              <a:schemeClr val="tx1"/>
            </a:solidFill>
            <a:effectLst/>
          </a:endParaRPr>
        </a:p>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dirty="0">
              <a:solidFill>
                <a:schemeClr val="tx1"/>
              </a:solidFill>
              <a:hlinkClick xmlns:r="http://schemas.openxmlformats.org/officeDocument/2006/relationships" r:id="rId7" tooltip="Link: Royalties">
                <a:extLst>
                  <a:ext uri="{A12FA001-AC4F-418D-AE19-62706E023703}">
                    <ahyp:hlinkClr xmlns:ahyp="http://schemas.microsoft.com/office/drawing/2018/hyperlinkcolor" val="tx"/>
                  </a:ext>
                </a:extLst>
              </a:hlinkClick>
            </a:rPr>
            <a:t>Royalties</a:t>
          </a:r>
          <a:endParaRPr lang="en-US" sz="1800" b="0" i="0" kern="1200" dirty="0">
            <a:solidFill>
              <a:schemeClr val="tx1"/>
            </a:solidFill>
          </a:endParaRPr>
        </a:p>
        <a:p>
          <a:pPr marL="171450" lvl="1" indent="-171450" algn="l" defTabSz="800100">
            <a:lnSpc>
              <a:spcPct val="90000"/>
            </a:lnSpc>
            <a:spcBef>
              <a:spcPct val="0"/>
            </a:spcBef>
            <a:spcAft>
              <a:spcPct val="15000"/>
            </a:spcAft>
            <a:buChar char="•"/>
          </a:pPr>
          <a:r>
            <a:rPr lang="en-US" sz="1800" b="0" i="0" kern="1200" dirty="0">
              <a:solidFill>
                <a:schemeClr val="tx1"/>
              </a:solidFill>
              <a:effectLst/>
              <a:latin typeface="Lato" panose="020F0502020204030203" pitchFamily="34" charset="0"/>
            </a:rPr>
            <a:t>Submit the completed form to the Licensing &amp; Patenting Manager, consulting with her/him if you have questions. This individual will contact you after their review of your application</a:t>
          </a:r>
        </a:p>
      </dsp:txBody>
      <dsp:txXfrm>
        <a:off x="0" y="481264"/>
        <a:ext cx="10890250" cy="3694950"/>
      </dsp:txXfrm>
    </dsp:sp>
    <dsp:sp modelId="{B119858E-033C-4D10-84CB-0AED44D4FC35}">
      <dsp:nvSpPr>
        <dsp:cNvPr id="0" name=""/>
        <dsp:cNvSpPr/>
      </dsp:nvSpPr>
      <dsp:spPr>
        <a:xfrm>
          <a:off x="544512" y="141784"/>
          <a:ext cx="7623175" cy="67896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8138" tIns="0" rIns="288138" bIns="0" numCol="1" spcCol="1270" anchor="ctr" anchorCtr="0">
          <a:noAutofit/>
        </a:bodyPr>
        <a:lstStyle/>
        <a:p>
          <a:pPr marL="0" lvl="0" indent="0" algn="l" defTabSz="1022350">
            <a:lnSpc>
              <a:spcPct val="100000"/>
            </a:lnSpc>
            <a:spcBef>
              <a:spcPct val="0"/>
            </a:spcBef>
            <a:spcAft>
              <a:spcPct val="35000"/>
            </a:spcAft>
            <a:buNone/>
          </a:pPr>
          <a:r>
            <a:rPr lang="en-US" sz="2300" b="1" i="0" kern="1200" dirty="0">
              <a:solidFill>
                <a:srgbClr val="262626"/>
              </a:solidFill>
              <a:effectLst/>
              <a:latin typeface="Lato" panose="020F0502020204030203" pitchFamily="34" charset="0"/>
            </a:rPr>
            <a:t>STEP 3 – Complete and Submit a License Application</a:t>
          </a:r>
          <a:endParaRPr lang="en-US" sz="2300" kern="1200" dirty="0"/>
        </a:p>
      </dsp:txBody>
      <dsp:txXfrm>
        <a:off x="577656" y="174928"/>
        <a:ext cx="7556887" cy="6126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6A4D0-7F00-4D26-B42A-402E9DFE517A}">
      <dsp:nvSpPr>
        <dsp:cNvPr id="0" name=""/>
        <dsp:cNvSpPr/>
      </dsp:nvSpPr>
      <dsp:spPr>
        <a:xfrm>
          <a:off x="0" y="1420954"/>
          <a:ext cx="10890250" cy="178605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45204" tIns="437388" rIns="845204" bIns="149352" numCol="1" spcCol="1270" anchor="t" anchorCtr="0">
          <a:noAutofit/>
        </a:bodyPr>
        <a:lstStyle/>
        <a:p>
          <a:pPr marL="228600" lvl="1" indent="-228600" algn="l" defTabSz="933450">
            <a:lnSpc>
              <a:spcPct val="90000"/>
            </a:lnSpc>
            <a:spcBef>
              <a:spcPct val="0"/>
            </a:spcBef>
            <a:spcAft>
              <a:spcPct val="15000"/>
            </a:spcAft>
            <a:buFont typeface="Arial" panose="020B0604020202020204" pitchFamily="34" charset="0"/>
            <a:buNone/>
          </a:pPr>
          <a:endParaRPr lang="en-US" sz="2100" kern="1200" dirty="0"/>
        </a:p>
        <a:p>
          <a:pPr marL="228600" lvl="1" indent="-228600" algn="l" defTabSz="933450">
            <a:lnSpc>
              <a:spcPct val="90000"/>
            </a:lnSpc>
            <a:spcBef>
              <a:spcPct val="0"/>
            </a:spcBef>
            <a:spcAft>
              <a:spcPct val="15000"/>
            </a:spcAft>
            <a:buChar char="•"/>
          </a:pPr>
          <a:r>
            <a:rPr lang="en-US" sz="2100" b="0" i="0" kern="1200" dirty="0">
              <a:solidFill>
                <a:srgbClr val="262626"/>
              </a:solidFill>
              <a:effectLst/>
              <a:latin typeface="Lato" panose="020F0502020204030203" pitchFamily="34" charset="0"/>
            </a:rPr>
            <a:t>Consult with the Licensing &amp; Patenting Manager if you have questions. This individual will typically prepare the first draft of your agreement and Review Model Agreement </a:t>
          </a:r>
        </a:p>
      </dsp:txBody>
      <dsp:txXfrm>
        <a:off x="0" y="1420954"/>
        <a:ext cx="10890250" cy="1786050"/>
      </dsp:txXfrm>
    </dsp:sp>
    <dsp:sp modelId="{551A1B68-EF7C-40F0-8C9C-ADCBDBAF0A6D}">
      <dsp:nvSpPr>
        <dsp:cNvPr id="0" name=""/>
        <dsp:cNvSpPr/>
      </dsp:nvSpPr>
      <dsp:spPr>
        <a:xfrm>
          <a:off x="544512" y="1110994"/>
          <a:ext cx="7623175" cy="61992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8138" tIns="0" rIns="288138" bIns="0" numCol="1" spcCol="1270" anchor="ctr" anchorCtr="0">
          <a:noAutofit/>
        </a:bodyPr>
        <a:lstStyle/>
        <a:p>
          <a:pPr marL="0" lvl="0" indent="0" algn="l" defTabSz="933450">
            <a:lnSpc>
              <a:spcPct val="100000"/>
            </a:lnSpc>
            <a:spcBef>
              <a:spcPct val="0"/>
            </a:spcBef>
            <a:spcAft>
              <a:spcPct val="35000"/>
            </a:spcAft>
            <a:buNone/>
          </a:pPr>
          <a:r>
            <a:rPr lang="en-US" sz="2100" b="1" i="0" kern="1200" dirty="0">
              <a:solidFill>
                <a:srgbClr val="262626"/>
              </a:solidFill>
              <a:effectLst/>
              <a:latin typeface="Lato" panose="020F0502020204030203" pitchFamily="34" charset="0"/>
            </a:rPr>
            <a:t>STEP 4 – Review Model Agreement and Negotiate Terms</a:t>
          </a:r>
          <a:endParaRPr lang="en-US" sz="2100" kern="1200" dirty="0"/>
        </a:p>
      </dsp:txBody>
      <dsp:txXfrm>
        <a:off x="574774" y="1141256"/>
        <a:ext cx="7562651" cy="55939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A39632-9079-4893-A666-66F69714A503}">
      <dsp:nvSpPr>
        <dsp:cNvPr id="0" name=""/>
        <dsp:cNvSpPr/>
      </dsp:nvSpPr>
      <dsp:spPr>
        <a:xfrm>
          <a:off x="0" y="1169539"/>
          <a:ext cx="10890250" cy="23184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45204" tIns="479044" rIns="845204" bIns="163576" numCol="1" spcCol="1270" anchor="t" anchorCtr="0">
          <a:noAutofit/>
        </a:bodyPr>
        <a:lstStyle/>
        <a:p>
          <a:pPr marL="228600" lvl="1" indent="-228600" algn="l" defTabSz="1022350">
            <a:lnSpc>
              <a:spcPct val="90000"/>
            </a:lnSpc>
            <a:spcBef>
              <a:spcPct val="0"/>
            </a:spcBef>
            <a:spcAft>
              <a:spcPct val="15000"/>
            </a:spcAft>
            <a:buFont typeface="Arial" panose="020B0604020202020204" pitchFamily="34" charset="0"/>
            <a:buChar char="•"/>
          </a:pPr>
          <a:r>
            <a:rPr lang="en-US" sz="2300" b="0" i="0" kern="1200" dirty="0">
              <a:solidFill>
                <a:srgbClr val="262626"/>
              </a:solidFill>
              <a:effectLst/>
              <a:latin typeface="Lato" panose="020F0502020204030203" pitchFamily="34" charset="0"/>
            </a:rPr>
            <a:t>After execution, a Royalties Coordinator will contact you with the Welcome Package that includes an invoice and a copy of the executed license.</a:t>
          </a:r>
          <a:endParaRPr lang="en-US" sz="2300" kern="1200" dirty="0"/>
        </a:p>
        <a:p>
          <a:pPr marL="228600" lvl="1" indent="-228600" algn="l" defTabSz="1022350">
            <a:lnSpc>
              <a:spcPct val="90000"/>
            </a:lnSpc>
            <a:spcBef>
              <a:spcPct val="0"/>
            </a:spcBef>
            <a:spcAft>
              <a:spcPct val="15000"/>
            </a:spcAft>
            <a:buChar char="•"/>
          </a:pPr>
          <a:r>
            <a:rPr lang="en-US" sz="2300" b="0" i="0" kern="1200" dirty="0">
              <a:solidFill>
                <a:srgbClr val="262626"/>
              </a:solidFill>
              <a:effectLst/>
              <a:latin typeface="Lato" panose="020F0502020204030203" pitchFamily="34" charset="0"/>
            </a:rPr>
            <a:t>If tangible materials were licensed, the materials will be shipped after payment is confirmed</a:t>
          </a:r>
        </a:p>
      </dsp:txBody>
      <dsp:txXfrm>
        <a:off x="0" y="1169539"/>
        <a:ext cx="10890250" cy="2318400"/>
      </dsp:txXfrm>
    </dsp:sp>
    <dsp:sp modelId="{B119858E-033C-4D10-84CB-0AED44D4FC35}">
      <dsp:nvSpPr>
        <dsp:cNvPr id="0" name=""/>
        <dsp:cNvSpPr/>
      </dsp:nvSpPr>
      <dsp:spPr>
        <a:xfrm>
          <a:off x="544512" y="830059"/>
          <a:ext cx="7623175" cy="67896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8138" tIns="0" rIns="288138" bIns="0" numCol="1" spcCol="1270" anchor="ctr" anchorCtr="0">
          <a:noAutofit/>
        </a:bodyPr>
        <a:lstStyle/>
        <a:p>
          <a:pPr marL="0" lvl="0" indent="0" algn="l" defTabSz="1022350">
            <a:lnSpc>
              <a:spcPct val="100000"/>
            </a:lnSpc>
            <a:spcBef>
              <a:spcPct val="0"/>
            </a:spcBef>
            <a:spcAft>
              <a:spcPct val="35000"/>
            </a:spcAft>
            <a:buNone/>
          </a:pPr>
          <a:r>
            <a:rPr lang="en-US" sz="2300" b="1" i="0" kern="1200" dirty="0">
              <a:solidFill>
                <a:srgbClr val="262626"/>
              </a:solidFill>
              <a:effectLst/>
              <a:latin typeface="Lato" panose="020F0502020204030203" pitchFamily="34" charset="0"/>
            </a:rPr>
            <a:t>STEP 5 – Receive the Completed License Agreement</a:t>
          </a:r>
          <a:endParaRPr lang="en-US" sz="2300" kern="1200" dirty="0"/>
        </a:p>
      </dsp:txBody>
      <dsp:txXfrm>
        <a:off x="577656" y="863203"/>
        <a:ext cx="7556887" cy="61267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C4935-6135-4B8C-BB4B-9392AABD98CC}">
      <dsp:nvSpPr>
        <dsp:cNvPr id="0" name=""/>
        <dsp:cNvSpPr/>
      </dsp:nvSpPr>
      <dsp:spPr>
        <a:xfrm>
          <a:off x="212335" y="469890"/>
          <a:ext cx="1335915" cy="1335915"/>
        </a:xfrm>
        <a:prstGeom prst="ellipse">
          <a:avLst/>
        </a:prstGeom>
        <a:gradFill rotWithShape="0">
          <a:gsLst>
            <a:gs pos="0">
              <a:schemeClr val="bg1">
                <a:lumMod val="95000"/>
                <a:hueOff val="0"/>
                <a:satOff val="0"/>
                <a:lumOff val="0"/>
                <a:alphaOff val="0"/>
                <a:satMod val="103000"/>
                <a:lumMod val="102000"/>
                <a:tint val="94000"/>
              </a:schemeClr>
            </a:gs>
            <a:gs pos="50000">
              <a:schemeClr val="bg1">
                <a:lumMod val="95000"/>
                <a:hueOff val="0"/>
                <a:satOff val="0"/>
                <a:lumOff val="0"/>
                <a:alphaOff val="0"/>
                <a:satMod val="110000"/>
                <a:lumMod val="100000"/>
                <a:shade val="100000"/>
              </a:schemeClr>
            </a:gs>
            <a:gs pos="100000">
              <a:schemeClr val="bg1">
                <a:lumMod val="95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95C5B404-5173-4243-82AF-536199071DF1}">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F0B5CE3-234B-4B18-8398-A39ED36580BE}">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t>Income without overhead</a:t>
          </a:r>
          <a:endParaRPr lang="en-US" sz="2400" kern="1200" dirty="0"/>
        </a:p>
      </dsp:txBody>
      <dsp:txXfrm>
        <a:off x="1834517" y="469890"/>
        <a:ext cx="3148942" cy="1335915"/>
      </dsp:txXfrm>
    </dsp:sp>
    <dsp:sp modelId="{12635E43-62EB-485F-912C-E08F8297E0CA}">
      <dsp:nvSpPr>
        <dsp:cNvPr id="0" name=""/>
        <dsp:cNvSpPr/>
      </dsp:nvSpPr>
      <dsp:spPr>
        <a:xfrm>
          <a:off x="5532139" y="469890"/>
          <a:ext cx="1335915" cy="1335915"/>
        </a:xfrm>
        <a:prstGeom prst="ellipse">
          <a:avLst/>
        </a:prstGeom>
        <a:gradFill rotWithShape="0">
          <a:gsLst>
            <a:gs pos="0">
              <a:schemeClr val="bg1">
                <a:lumMod val="95000"/>
                <a:hueOff val="0"/>
                <a:satOff val="0"/>
                <a:lumOff val="0"/>
                <a:alphaOff val="0"/>
                <a:satMod val="103000"/>
                <a:lumMod val="102000"/>
                <a:tint val="94000"/>
              </a:schemeClr>
            </a:gs>
            <a:gs pos="50000">
              <a:schemeClr val="bg1">
                <a:lumMod val="95000"/>
                <a:hueOff val="0"/>
                <a:satOff val="0"/>
                <a:lumOff val="0"/>
                <a:alphaOff val="0"/>
                <a:satMod val="110000"/>
                <a:lumMod val="100000"/>
                <a:shade val="100000"/>
              </a:schemeClr>
            </a:gs>
            <a:gs pos="100000">
              <a:schemeClr val="bg1">
                <a:lumMod val="95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D3249AC-19A0-4706-A969-75002E662490}">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AF90169-B61C-4080-8FE2-3F2D3B1022DF}">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t>Potentially better marketing</a:t>
          </a:r>
          <a:endParaRPr lang="en-US" sz="2400" kern="1200" dirty="0"/>
        </a:p>
      </dsp:txBody>
      <dsp:txXfrm>
        <a:off x="7154322" y="469890"/>
        <a:ext cx="3148942" cy="1335915"/>
      </dsp:txXfrm>
    </dsp:sp>
    <dsp:sp modelId="{F71B775E-07B2-41BA-9E96-5840F5014DBA}">
      <dsp:nvSpPr>
        <dsp:cNvPr id="0" name=""/>
        <dsp:cNvSpPr/>
      </dsp:nvSpPr>
      <dsp:spPr>
        <a:xfrm>
          <a:off x="212335" y="2545532"/>
          <a:ext cx="1335915" cy="1335915"/>
        </a:xfrm>
        <a:prstGeom prst="ellipse">
          <a:avLst/>
        </a:prstGeom>
        <a:gradFill rotWithShape="0">
          <a:gsLst>
            <a:gs pos="0">
              <a:schemeClr val="bg1">
                <a:lumMod val="95000"/>
                <a:hueOff val="0"/>
                <a:satOff val="0"/>
                <a:lumOff val="0"/>
                <a:alphaOff val="0"/>
                <a:satMod val="103000"/>
                <a:lumMod val="102000"/>
                <a:tint val="94000"/>
              </a:schemeClr>
            </a:gs>
            <a:gs pos="50000">
              <a:schemeClr val="bg1">
                <a:lumMod val="95000"/>
                <a:hueOff val="0"/>
                <a:satOff val="0"/>
                <a:lumOff val="0"/>
                <a:alphaOff val="0"/>
                <a:satMod val="110000"/>
                <a:lumMod val="100000"/>
                <a:shade val="100000"/>
              </a:schemeClr>
            </a:gs>
            <a:gs pos="100000">
              <a:schemeClr val="bg1">
                <a:lumMod val="95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99F776F5-FA9E-4C14-A52A-3506A1E1B059}">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6CEC9E7-685C-464E-8333-7A684B3B621F}">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t>Enter foreign markets more easily</a:t>
          </a:r>
          <a:endParaRPr lang="en-US" sz="2400" kern="1200" dirty="0"/>
        </a:p>
      </dsp:txBody>
      <dsp:txXfrm>
        <a:off x="1834517" y="2545532"/>
        <a:ext cx="3148942" cy="1335915"/>
      </dsp:txXfrm>
    </dsp:sp>
    <dsp:sp modelId="{300F63B0-B63C-4359-81FE-CD5AD35376A0}">
      <dsp:nvSpPr>
        <dsp:cNvPr id="0" name=""/>
        <dsp:cNvSpPr/>
      </dsp:nvSpPr>
      <dsp:spPr>
        <a:xfrm>
          <a:off x="5532139" y="2545532"/>
          <a:ext cx="1335915" cy="1335915"/>
        </a:xfrm>
        <a:prstGeom prst="ellipse">
          <a:avLst/>
        </a:prstGeom>
        <a:gradFill rotWithShape="0">
          <a:gsLst>
            <a:gs pos="0">
              <a:schemeClr val="bg1">
                <a:lumMod val="95000"/>
                <a:hueOff val="0"/>
                <a:satOff val="0"/>
                <a:lumOff val="0"/>
                <a:alphaOff val="0"/>
                <a:satMod val="103000"/>
                <a:lumMod val="102000"/>
                <a:tint val="94000"/>
              </a:schemeClr>
            </a:gs>
            <a:gs pos="50000">
              <a:schemeClr val="bg1">
                <a:lumMod val="95000"/>
                <a:hueOff val="0"/>
                <a:satOff val="0"/>
                <a:lumOff val="0"/>
                <a:alphaOff val="0"/>
                <a:satMod val="110000"/>
                <a:lumMod val="100000"/>
                <a:shade val="100000"/>
              </a:schemeClr>
            </a:gs>
            <a:gs pos="100000">
              <a:schemeClr val="bg1">
                <a:lumMod val="95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362ED039-65EA-4B24-90F6-0617E26F3440}">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0D155F3-2483-484B-A622-DE9834CD83B7}">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t>Diffuse conflicts</a:t>
          </a:r>
          <a:endParaRPr lang="en-US" sz="2400" kern="1200" dirty="0"/>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496D40-7A63-4FAF-A323-6D1E89BC9B5B}" type="datetimeFigureOut">
              <a:rPr lang="en-US" smtClean="0"/>
              <a:t>11/30/2022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E36A7C-F175-4B98-B5A7-9A2DCC8AC55D}" type="slidenum">
              <a:rPr lang="en-US" smtClean="0"/>
              <a:t>‹#›</a:t>
            </a:fld>
            <a:endParaRPr lang="en-US" dirty="0"/>
          </a:p>
        </p:txBody>
      </p:sp>
    </p:spTree>
    <p:extLst>
      <p:ext uri="{BB962C8B-B14F-4D97-AF65-F5344CB8AC3E}">
        <p14:creationId xmlns:p14="http://schemas.microsoft.com/office/powerpoint/2010/main" val="3774195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 https://www.wipo.int/ipadvantage/en/details.jsp?id=2565</a:t>
            </a:r>
          </a:p>
        </p:txBody>
      </p:sp>
      <p:sp>
        <p:nvSpPr>
          <p:cNvPr id="4" name="Slide Number Placeholder 3"/>
          <p:cNvSpPr>
            <a:spLocks noGrp="1"/>
          </p:cNvSpPr>
          <p:nvPr>
            <p:ph type="sldNum" sz="quarter" idx="5"/>
          </p:nvPr>
        </p:nvSpPr>
        <p:spPr/>
        <p:txBody>
          <a:bodyPr/>
          <a:lstStyle/>
          <a:p>
            <a:fld id="{94BF2C2E-4340-4388-BB7F-8E49D72A696F}" type="slidenum">
              <a:rPr lang="en-US" smtClean="0"/>
              <a:t>27</a:t>
            </a:fld>
            <a:endParaRPr lang="en-US" dirty="0"/>
          </a:p>
        </p:txBody>
      </p:sp>
    </p:spTree>
    <p:extLst>
      <p:ext uri="{BB962C8B-B14F-4D97-AF65-F5344CB8AC3E}">
        <p14:creationId xmlns:p14="http://schemas.microsoft.com/office/powerpoint/2010/main" val="2398438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 https://www.wipo.int/ipadvantage/en/details.jsp?id=2565</a:t>
            </a:r>
          </a:p>
        </p:txBody>
      </p:sp>
      <p:sp>
        <p:nvSpPr>
          <p:cNvPr id="4" name="Slide Number Placeholder 3"/>
          <p:cNvSpPr>
            <a:spLocks noGrp="1"/>
          </p:cNvSpPr>
          <p:nvPr>
            <p:ph type="sldNum" sz="quarter" idx="5"/>
          </p:nvPr>
        </p:nvSpPr>
        <p:spPr/>
        <p:txBody>
          <a:bodyPr/>
          <a:lstStyle/>
          <a:p>
            <a:fld id="{94BF2C2E-4340-4388-BB7F-8E49D72A696F}" type="slidenum">
              <a:rPr lang="en-US" smtClean="0"/>
              <a:t>28</a:t>
            </a:fld>
            <a:endParaRPr lang="en-US" dirty="0"/>
          </a:p>
        </p:txBody>
      </p:sp>
    </p:spTree>
    <p:extLst>
      <p:ext uri="{BB962C8B-B14F-4D97-AF65-F5344CB8AC3E}">
        <p14:creationId xmlns:p14="http://schemas.microsoft.com/office/powerpoint/2010/main" val="938218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Source : Rakhi Mazumdar , Tata steel bags process technology patent, out license to rival cos, Economic Times, oct 1 2010)</a:t>
            </a:r>
          </a:p>
          <a:p>
            <a:endParaRPr lang="en-US" dirty="0"/>
          </a:p>
        </p:txBody>
      </p:sp>
      <p:sp>
        <p:nvSpPr>
          <p:cNvPr id="4" name="Slide Number Placeholder 3"/>
          <p:cNvSpPr>
            <a:spLocks noGrp="1"/>
          </p:cNvSpPr>
          <p:nvPr>
            <p:ph type="sldNum" sz="quarter" idx="5"/>
          </p:nvPr>
        </p:nvSpPr>
        <p:spPr/>
        <p:txBody>
          <a:bodyPr/>
          <a:lstStyle/>
          <a:p>
            <a:fld id="{94BF2C2E-4340-4388-BB7F-8E49D72A696F}" type="slidenum">
              <a:rPr lang="en-US" smtClean="0"/>
              <a:t>29</a:t>
            </a:fld>
            <a:endParaRPr lang="en-US" dirty="0"/>
          </a:p>
        </p:txBody>
      </p:sp>
    </p:spTree>
    <p:extLst>
      <p:ext uri="{BB962C8B-B14F-4D97-AF65-F5344CB8AC3E}">
        <p14:creationId xmlns:p14="http://schemas.microsoft.com/office/powerpoint/2010/main" val="1650273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Source : Rakhi Mazumdar , Tata steel bags process technology patent, out license to rival cos, Economic Times, oct 1 2010)</a:t>
            </a:r>
          </a:p>
          <a:p>
            <a:endParaRPr lang="en-US" dirty="0"/>
          </a:p>
        </p:txBody>
      </p:sp>
      <p:sp>
        <p:nvSpPr>
          <p:cNvPr id="4" name="Slide Number Placeholder 3"/>
          <p:cNvSpPr>
            <a:spLocks noGrp="1"/>
          </p:cNvSpPr>
          <p:nvPr>
            <p:ph type="sldNum" sz="quarter" idx="5"/>
          </p:nvPr>
        </p:nvSpPr>
        <p:spPr/>
        <p:txBody>
          <a:bodyPr/>
          <a:lstStyle/>
          <a:p>
            <a:fld id="{94BF2C2E-4340-4388-BB7F-8E49D72A696F}" type="slidenum">
              <a:rPr lang="en-US" smtClean="0"/>
              <a:t>31</a:t>
            </a:fld>
            <a:endParaRPr lang="en-US" dirty="0"/>
          </a:p>
        </p:txBody>
      </p:sp>
    </p:spTree>
    <p:extLst>
      <p:ext uri="{BB962C8B-B14F-4D97-AF65-F5344CB8AC3E}">
        <p14:creationId xmlns:p14="http://schemas.microsoft.com/office/powerpoint/2010/main" val="380411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Source : Rakhi Mazumdar , Tata steel bags process technology patent, out license to rival cos, Economic Times, oct 1 2010)</a:t>
            </a:r>
          </a:p>
          <a:p>
            <a:endParaRPr lang="en-US" dirty="0"/>
          </a:p>
        </p:txBody>
      </p:sp>
      <p:sp>
        <p:nvSpPr>
          <p:cNvPr id="4" name="Slide Number Placeholder 3"/>
          <p:cNvSpPr>
            <a:spLocks noGrp="1"/>
          </p:cNvSpPr>
          <p:nvPr>
            <p:ph type="sldNum" sz="quarter" idx="5"/>
          </p:nvPr>
        </p:nvSpPr>
        <p:spPr/>
        <p:txBody>
          <a:bodyPr/>
          <a:lstStyle/>
          <a:p>
            <a:fld id="{94BF2C2E-4340-4388-BB7F-8E49D72A696F}" type="slidenum">
              <a:rPr lang="en-US" smtClean="0"/>
              <a:t>33</a:t>
            </a:fld>
            <a:endParaRPr lang="en-US" dirty="0"/>
          </a:p>
        </p:txBody>
      </p:sp>
    </p:spTree>
    <p:extLst>
      <p:ext uri="{BB962C8B-B14F-4D97-AF65-F5344CB8AC3E}">
        <p14:creationId xmlns:p14="http://schemas.microsoft.com/office/powerpoint/2010/main" val="1152925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Source : Rakhi Mazumdar , Tata steel bags process technology patent, out license to rival cos, Economic Times, oct 1 2010)</a:t>
            </a:r>
          </a:p>
          <a:p>
            <a:endParaRPr lang="en-US" dirty="0"/>
          </a:p>
        </p:txBody>
      </p:sp>
      <p:sp>
        <p:nvSpPr>
          <p:cNvPr id="4" name="Slide Number Placeholder 3"/>
          <p:cNvSpPr>
            <a:spLocks noGrp="1"/>
          </p:cNvSpPr>
          <p:nvPr>
            <p:ph type="sldNum" sz="quarter" idx="5"/>
          </p:nvPr>
        </p:nvSpPr>
        <p:spPr/>
        <p:txBody>
          <a:bodyPr/>
          <a:lstStyle/>
          <a:p>
            <a:fld id="{94BF2C2E-4340-4388-BB7F-8E49D72A696F}" type="slidenum">
              <a:rPr lang="en-US" smtClean="0"/>
              <a:t>35</a:t>
            </a:fld>
            <a:endParaRPr lang="en-US" dirty="0"/>
          </a:p>
        </p:txBody>
      </p:sp>
    </p:spTree>
    <p:extLst>
      <p:ext uri="{BB962C8B-B14F-4D97-AF65-F5344CB8AC3E}">
        <p14:creationId xmlns:p14="http://schemas.microsoft.com/office/powerpoint/2010/main" val="2687160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50953-DC7E-0E32-82FD-347ECAB502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4EFB20-9F1C-A6BD-9192-31750FC223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8AE4A9-5EB4-3818-C741-558467A1FE24}"/>
              </a:ext>
            </a:extLst>
          </p:cNvPr>
          <p:cNvSpPr>
            <a:spLocks noGrp="1"/>
          </p:cNvSpPr>
          <p:nvPr>
            <p:ph type="dt" sz="half" idx="10"/>
          </p:nvPr>
        </p:nvSpPr>
        <p:spPr/>
        <p:txBody>
          <a:bodyPr/>
          <a:lstStyle/>
          <a:p>
            <a:fld id="{1DCF8B5F-1CE8-4CBB-BF59-2AA28B53AEA9}" type="datetimeFigureOut">
              <a:rPr lang="en-US" smtClean="0"/>
              <a:t>11/30/2022</a:t>
            </a:fld>
            <a:endParaRPr lang="en-US" dirty="0"/>
          </a:p>
        </p:txBody>
      </p:sp>
      <p:sp>
        <p:nvSpPr>
          <p:cNvPr id="5" name="Footer Placeholder 4">
            <a:extLst>
              <a:ext uri="{FF2B5EF4-FFF2-40B4-BE49-F238E27FC236}">
                <a16:creationId xmlns:a16="http://schemas.microsoft.com/office/drawing/2014/main" id="{5635E3BE-ADAC-E6B6-0222-00D3FF69C6C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7DBBEF-757B-6DCA-297F-6EF87FCFB7BB}"/>
              </a:ext>
            </a:extLst>
          </p:cNvPr>
          <p:cNvSpPr>
            <a:spLocks noGrp="1"/>
          </p:cNvSpPr>
          <p:nvPr>
            <p:ph type="sldNum" sz="quarter" idx="12"/>
          </p:nvPr>
        </p:nvSpPr>
        <p:spPr/>
        <p:txBody>
          <a:bodyPr/>
          <a:lstStyle/>
          <a:p>
            <a:fld id="{98E970D1-73B0-4101-8749-C6CAA6994420}" type="slidenum">
              <a:rPr lang="en-US" smtClean="0"/>
              <a:t>‹#›</a:t>
            </a:fld>
            <a:endParaRPr lang="en-US" dirty="0"/>
          </a:p>
        </p:txBody>
      </p:sp>
    </p:spTree>
    <p:extLst>
      <p:ext uri="{BB962C8B-B14F-4D97-AF65-F5344CB8AC3E}">
        <p14:creationId xmlns:p14="http://schemas.microsoft.com/office/powerpoint/2010/main" val="374292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AB962-A3C2-16EF-794E-CAB750A273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053E4-AD0B-CE5A-0FA3-2FB40AB95C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098274-3444-8F3F-5944-C4C960C772F9}"/>
              </a:ext>
            </a:extLst>
          </p:cNvPr>
          <p:cNvSpPr>
            <a:spLocks noGrp="1"/>
          </p:cNvSpPr>
          <p:nvPr>
            <p:ph type="dt" sz="half" idx="10"/>
          </p:nvPr>
        </p:nvSpPr>
        <p:spPr/>
        <p:txBody>
          <a:bodyPr/>
          <a:lstStyle/>
          <a:p>
            <a:fld id="{1DCF8B5F-1CE8-4CBB-BF59-2AA28B53AEA9}" type="datetimeFigureOut">
              <a:rPr lang="en-US" smtClean="0"/>
              <a:t>11/30/2022</a:t>
            </a:fld>
            <a:endParaRPr lang="en-US" dirty="0"/>
          </a:p>
        </p:txBody>
      </p:sp>
      <p:sp>
        <p:nvSpPr>
          <p:cNvPr id="5" name="Footer Placeholder 4">
            <a:extLst>
              <a:ext uri="{FF2B5EF4-FFF2-40B4-BE49-F238E27FC236}">
                <a16:creationId xmlns:a16="http://schemas.microsoft.com/office/drawing/2014/main" id="{2F2FCDD8-CA04-020D-D6B7-179047EC1F0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AA2F67-8B5F-24CB-436D-66C1231FE911}"/>
              </a:ext>
            </a:extLst>
          </p:cNvPr>
          <p:cNvSpPr>
            <a:spLocks noGrp="1"/>
          </p:cNvSpPr>
          <p:nvPr>
            <p:ph type="sldNum" sz="quarter" idx="12"/>
          </p:nvPr>
        </p:nvSpPr>
        <p:spPr/>
        <p:txBody>
          <a:bodyPr/>
          <a:lstStyle/>
          <a:p>
            <a:fld id="{98E970D1-73B0-4101-8749-C6CAA6994420}" type="slidenum">
              <a:rPr lang="en-US" smtClean="0"/>
              <a:t>‹#›</a:t>
            </a:fld>
            <a:endParaRPr lang="en-US" dirty="0"/>
          </a:p>
        </p:txBody>
      </p:sp>
    </p:spTree>
    <p:extLst>
      <p:ext uri="{BB962C8B-B14F-4D97-AF65-F5344CB8AC3E}">
        <p14:creationId xmlns:p14="http://schemas.microsoft.com/office/powerpoint/2010/main" val="2771040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F73AB5-0FC1-90B0-B0AA-DB70EAC845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BAD72C-8479-F5C2-65E8-E77621BEE0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3E9F5A-EF6F-72D8-9B7E-498D5561C870}"/>
              </a:ext>
            </a:extLst>
          </p:cNvPr>
          <p:cNvSpPr>
            <a:spLocks noGrp="1"/>
          </p:cNvSpPr>
          <p:nvPr>
            <p:ph type="dt" sz="half" idx="10"/>
          </p:nvPr>
        </p:nvSpPr>
        <p:spPr/>
        <p:txBody>
          <a:bodyPr/>
          <a:lstStyle/>
          <a:p>
            <a:fld id="{1DCF8B5F-1CE8-4CBB-BF59-2AA28B53AEA9}" type="datetimeFigureOut">
              <a:rPr lang="en-US" smtClean="0"/>
              <a:t>11/30/2022</a:t>
            </a:fld>
            <a:endParaRPr lang="en-US" dirty="0"/>
          </a:p>
        </p:txBody>
      </p:sp>
      <p:sp>
        <p:nvSpPr>
          <p:cNvPr id="5" name="Footer Placeholder 4">
            <a:extLst>
              <a:ext uri="{FF2B5EF4-FFF2-40B4-BE49-F238E27FC236}">
                <a16:creationId xmlns:a16="http://schemas.microsoft.com/office/drawing/2014/main" id="{D5B02AD7-A395-E691-C5F0-D1231BC604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B49E23-DE0E-F79A-55A9-F8B508F1AB22}"/>
              </a:ext>
            </a:extLst>
          </p:cNvPr>
          <p:cNvSpPr>
            <a:spLocks noGrp="1"/>
          </p:cNvSpPr>
          <p:nvPr>
            <p:ph type="sldNum" sz="quarter" idx="12"/>
          </p:nvPr>
        </p:nvSpPr>
        <p:spPr/>
        <p:txBody>
          <a:bodyPr/>
          <a:lstStyle/>
          <a:p>
            <a:fld id="{98E970D1-73B0-4101-8749-C6CAA6994420}" type="slidenum">
              <a:rPr lang="en-US" smtClean="0"/>
              <a:t>‹#›</a:t>
            </a:fld>
            <a:endParaRPr lang="en-US" dirty="0"/>
          </a:p>
        </p:txBody>
      </p:sp>
    </p:spTree>
    <p:extLst>
      <p:ext uri="{BB962C8B-B14F-4D97-AF65-F5344CB8AC3E}">
        <p14:creationId xmlns:p14="http://schemas.microsoft.com/office/powerpoint/2010/main" val="3681167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0A864-D6D2-D0BE-F406-083D597DD1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EEAE21-4296-C738-BC2F-4F079F61CA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10C87-55C3-CED6-F4DD-8F93CE471A37}"/>
              </a:ext>
            </a:extLst>
          </p:cNvPr>
          <p:cNvSpPr>
            <a:spLocks noGrp="1"/>
          </p:cNvSpPr>
          <p:nvPr>
            <p:ph type="dt" sz="half" idx="10"/>
          </p:nvPr>
        </p:nvSpPr>
        <p:spPr/>
        <p:txBody>
          <a:bodyPr/>
          <a:lstStyle/>
          <a:p>
            <a:fld id="{1DCF8B5F-1CE8-4CBB-BF59-2AA28B53AEA9}" type="datetimeFigureOut">
              <a:rPr lang="en-US" smtClean="0"/>
              <a:t>11/30/2022</a:t>
            </a:fld>
            <a:endParaRPr lang="en-US" dirty="0"/>
          </a:p>
        </p:txBody>
      </p:sp>
      <p:sp>
        <p:nvSpPr>
          <p:cNvPr id="5" name="Footer Placeholder 4">
            <a:extLst>
              <a:ext uri="{FF2B5EF4-FFF2-40B4-BE49-F238E27FC236}">
                <a16:creationId xmlns:a16="http://schemas.microsoft.com/office/drawing/2014/main" id="{40188AE1-DB84-3286-0C90-0D1C99BA9B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DEB7686-FFF7-8B69-0335-251D858F9FCB}"/>
              </a:ext>
            </a:extLst>
          </p:cNvPr>
          <p:cNvSpPr>
            <a:spLocks noGrp="1"/>
          </p:cNvSpPr>
          <p:nvPr>
            <p:ph type="sldNum" sz="quarter" idx="12"/>
          </p:nvPr>
        </p:nvSpPr>
        <p:spPr/>
        <p:txBody>
          <a:bodyPr/>
          <a:lstStyle/>
          <a:p>
            <a:fld id="{98E970D1-73B0-4101-8749-C6CAA6994420}" type="slidenum">
              <a:rPr lang="en-US" smtClean="0"/>
              <a:t>‹#›</a:t>
            </a:fld>
            <a:endParaRPr lang="en-US" dirty="0"/>
          </a:p>
        </p:txBody>
      </p:sp>
    </p:spTree>
    <p:extLst>
      <p:ext uri="{BB962C8B-B14F-4D97-AF65-F5344CB8AC3E}">
        <p14:creationId xmlns:p14="http://schemas.microsoft.com/office/powerpoint/2010/main" val="3420750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dirty="0"/>
              <a:t>Click icon to add picture</a:t>
            </a:r>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dirty="0"/>
              <a:t>Click icon to add picture</a:t>
            </a:r>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dirty="0"/>
              <a:t>Click icon to add picture</a:t>
            </a:r>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dirty="0"/>
              <a:t>Click icon to add picture</a:t>
            </a:r>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dirty="0"/>
              <a:t>Click icon to add picture</a:t>
            </a:r>
          </a:p>
        </p:txBody>
      </p:sp>
    </p:spTree>
    <p:extLst>
      <p:ext uri="{BB962C8B-B14F-4D97-AF65-F5344CB8AC3E}">
        <p14:creationId xmlns:p14="http://schemas.microsoft.com/office/powerpoint/2010/main" val="3407711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dirty="0"/>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0A864-D6D2-D0BE-F406-083D597DD1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EEAE21-4296-C738-BC2F-4F079F61CA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10C87-55C3-CED6-F4DD-8F93CE471A37}"/>
              </a:ext>
            </a:extLst>
          </p:cNvPr>
          <p:cNvSpPr>
            <a:spLocks noGrp="1"/>
          </p:cNvSpPr>
          <p:nvPr>
            <p:ph type="dt" sz="half" idx="10"/>
          </p:nvPr>
        </p:nvSpPr>
        <p:spPr/>
        <p:txBody>
          <a:bodyPr/>
          <a:lstStyle/>
          <a:p>
            <a:fld id="{1DCF8B5F-1CE8-4CBB-BF59-2AA28B53AEA9}" type="datetimeFigureOut">
              <a:rPr lang="en-US" smtClean="0"/>
              <a:t>11/30/2022</a:t>
            </a:fld>
            <a:endParaRPr lang="en-US" dirty="0"/>
          </a:p>
        </p:txBody>
      </p:sp>
      <p:sp>
        <p:nvSpPr>
          <p:cNvPr id="5" name="Footer Placeholder 4">
            <a:extLst>
              <a:ext uri="{FF2B5EF4-FFF2-40B4-BE49-F238E27FC236}">
                <a16:creationId xmlns:a16="http://schemas.microsoft.com/office/drawing/2014/main" id="{40188AE1-DB84-3286-0C90-0D1C99BA9B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DEB7686-FFF7-8B69-0335-251D858F9FCB}"/>
              </a:ext>
            </a:extLst>
          </p:cNvPr>
          <p:cNvSpPr>
            <a:spLocks noGrp="1"/>
          </p:cNvSpPr>
          <p:nvPr>
            <p:ph type="sldNum" sz="quarter" idx="12"/>
          </p:nvPr>
        </p:nvSpPr>
        <p:spPr/>
        <p:txBody>
          <a:bodyPr/>
          <a:lstStyle/>
          <a:p>
            <a:fld id="{98E970D1-73B0-4101-8749-C6CAA6994420}" type="slidenum">
              <a:rPr lang="en-US" smtClean="0"/>
              <a:t>‹#›</a:t>
            </a:fld>
            <a:endParaRPr lang="en-US" dirty="0"/>
          </a:p>
        </p:txBody>
      </p:sp>
    </p:spTree>
    <p:extLst>
      <p:ext uri="{BB962C8B-B14F-4D97-AF65-F5344CB8AC3E}">
        <p14:creationId xmlns:p14="http://schemas.microsoft.com/office/powerpoint/2010/main" val="33683749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0E12DE-1FA4-443A-AAED-ACA7D1F7B715}" type="datetimeFigureOut">
              <a:rPr lang="en-IN" smtClean="0"/>
              <a:t>30-11-2022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F1BD5BA-898C-49A2-9B0F-607AD27B8866}" type="slidenum">
              <a:rPr lang="en-IN" smtClean="0"/>
              <a:t>‹#›</a:t>
            </a:fld>
            <a:endParaRPr lang="en-IN" dirty="0"/>
          </a:p>
        </p:txBody>
      </p:sp>
    </p:spTree>
    <p:extLst>
      <p:ext uri="{BB962C8B-B14F-4D97-AF65-F5344CB8AC3E}">
        <p14:creationId xmlns:p14="http://schemas.microsoft.com/office/powerpoint/2010/main" val="1956748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AADDF-08FE-B4C3-E643-8D9022D71C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C9A058-B26F-8EAC-2421-0CE314264A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C64E1C-92D0-0DBC-3688-EA4B9595ACBC}"/>
              </a:ext>
            </a:extLst>
          </p:cNvPr>
          <p:cNvSpPr>
            <a:spLocks noGrp="1"/>
          </p:cNvSpPr>
          <p:nvPr>
            <p:ph type="dt" sz="half" idx="10"/>
          </p:nvPr>
        </p:nvSpPr>
        <p:spPr/>
        <p:txBody>
          <a:bodyPr/>
          <a:lstStyle/>
          <a:p>
            <a:fld id="{1DCF8B5F-1CE8-4CBB-BF59-2AA28B53AEA9}" type="datetimeFigureOut">
              <a:rPr lang="en-US" smtClean="0"/>
              <a:t>11/30/2022</a:t>
            </a:fld>
            <a:endParaRPr lang="en-US" dirty="0"/>
          </a:p>
        </p:txBody>
      </p:sp>
      <p:sp>
        <p:nvSpPr>
          <p:cNvPr id="5" name="Footer Placeholder 4">
            <a:extLst>
              <a:ext uri="{FF2B5EF4-FFF2-40B4-BE49-F238E27FC236}">
                <a16:creationId xmlns:a16="http://schemas.microsoft.com/office/drawing/2014/main" id="{9D7C8B7A-9F34-7A0B-EBF4-52B1F8F5DA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1C9E20-BAA0-5E6D-3AF6-39CCC1BE7F10}"/>
              </a:ext>
            </a:extLst>
          </p:cNvPr>
          <p:cNvSpPr>
            <a:spLocks noGrp="1"/>
          </p:cNvSpPr>
          <p:nvPr>
            <p:ph type="sldNum" sz="quarter" idx="12"/>
          </p:nvPr>
        </p:nvSpPr>
        <p:spPr/>
        <p:txBody>
          <a:bodyPr/>
          <a:lstStyle/>
          <a:p>
            <a:fld id="{98E970D1-73B0-4101-8749-C6CAA6994420}" type="slidenum">
              <a:rPr lang="en-US" smtClean="0"/>
              <a:t>‹#›</a:t>
            </a:fld>
            <a:endParaRPr lang="en-US" dirty="0"/>
          </a:p>
        </p:txBody>
      </p:sp>
    </p:spTree>
    <p:extLst>
      <p:ext uri="{BB962C8B-B14F-4D97-AF65-F5344CB8AC3E}">
        <p14:creationId xmlns:p14="http://schemas.microsoft.com/office/powerpoint/2010/main" val="194352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85914-F666-6B60-C7B2-C7AD3997A9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FC86AD-3FDB-7E2C-EE40-29A950FA72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2F0C55-F51C-46F4-C6DD-AF1871FB49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0A1FC-A0AD-DBF6-5F63-872E4DF35109}"/>
              </a:ext>
            </a:extLst>
          </p:cNvPr>
          <p:cNvSpPr>
            <a:spLocks noGrp="1"/>
          </p:cNvSpPr>
          <p:nvPr>
            <p:ph type="dt" sz="half" idx="10"/>
          </p:nvPr>
        </p:nvSpPr>
        <p:spPr/>
        <p:txBody>
          <a:bodyPr/>
          <a:lstStyle/>
          <a:p>
            <a:fld id="{1DCF8B5F-1CE8-4CBB-BF59-2AA28B53AEA9}" type="datetimeFigureOut">
              <a:rPr lang="en-US" smtClean="0"/>
              <a:t>11/30/2022</a:t>
            </a:fld>
            <a:endParaRPr lang="en-US" dirty="0"/>
          </a:p>
        </p:txBody>
      </p:sp>
      <p:sp>
        <p:nvSpPr>
          <p:cNvPr id="6" name="Footer Placeholder 5">
            <a:extLst>
              <a:ext uri="{FF2B5EF4-FFF2-40B4-BE49-F238E27FC236}">
                <a16:creationId xmlns:a16="http://schemas.microsoft.com/office/drawing/2014/main" id="{5CFB3562-F91B-4DDE-EA25-C57FA58DB89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CE2BE30-C977-B703-29C3-9280C831BD1A}"/>
              </a:ext>
            </a:extLst>
          </p:cNvPr>
          <p:cNvSpPr>
            <a:spLocks noGrp="1"/>
          </p:cNvSpPr>
          <p:nvPr>
            <p:ph type="sldNum" sz="quarter" idx="12"/>
          </p:nvPr>
        </p:nvSpPr>
        <p:spPr/>
        <p:txBody>
          <a:bodyPr/>
          <a:lstStyle/>
          <a:p>
            <a:fld id="{98E970D1-73B0-4101-8749-C6CAA6994420}" type="slidenum">
              <a:rPr lang="en-US" smtClean="0"/>
              <a:t>‹#›</a:t>
            </a:fld>
            <a:endParaRPr lang="en-US" dirty="0"/>
          </a:p>
        </p:txBody>
      </p:sp>
    </p:spTree>
    <p:extLst>
      <p:ext uri="{BB962C8B-B14F-4D97-AF65-F5344CB8AC3E}">
        <p14:creationId xmlns:p14="http://schemas.microsoft.com/office/powerpoint/2010/main" val="1024902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5C66D-A4F2-EB3A-0D75-05E36C9A82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61C9B5-F2B6-47E3-B35F-C99E17004A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AF5B5C-36C0-9F56-400D-50F032A171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EAABF8-A2A6-648E-DF7A-B8CDDCFAC5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D490B7-0AE6-472F-76ED-AC82766015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FE1956-EEF7-1FE7-1F80-DC8178E54CA8}"/>
              </a:ext>
            </a:extLst>
          </p:cNvPr>
          <p:cNvSpPr>
            <a:spLocks noGrp="1"/>
          </p:cNvSpPr>
          <p:nvPr>
            <p:ph type="dt" sz="half" idx="10"/>
          </p:nvPr>
        </p:nvSpPr>
        <p:spPr/>
        <p:txBody>
          <a:bodyPr/>
          <a:lstStyle/>
          <a:p>
            <a:fld id="{1DCF8B5F-1CE8-4CBB-BF59-2AA28B53AEA9}" type="datetimeFigureOut">
              <a:rPr lang="en-US" smtClean="0"/>
              <a:t>11/30/2022</a:t>
            </a:fld>
            <a:endParaRPr lang="en-US" dirty="0"/>
          </a:p>
        </p:txBody>
      </p:sp>
      <p:sp>
        <p:nvSpPr>
          <p:cNvPr id="8" name="Footer Placeholder 7">
            <a:extLst>
              <a:ext uri="{FF2B5EF4-FFF2-40B4-BE49-F238E27FC236}">
                <a16:creationId xmlns:a16="http://schemas.microsoft.com/office/drawing/2014/main" id="{225CC8B3-1CBC-EFEC-D5FF-1A3395E9805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FF15DAF-43B7-5AC5-5628-0A8B5BD44AB4}"/>
              </a:ext>
            </a:extLst>
          </p:cNvPr>
          <p:cNvSpPr>
            <a:spLocks noGrp="1"/>
          </p:cNvSpPr>
          <p:nvPr>
            <p:ph type="sldNum" sz="quarter" idx="12"/>
          </p:nvPr>
        </p:nvSpPr>
        <p:spPr/>
        <p:txBody>
          <a:bodyPr/>
          <a:lstStyle/>
          <a:p>
            <a:fld id="{98E970D1-73B0-4101-8749-C6CAA6994420}" type="slidenum">
              <a:rPr lang="en-US" smtClean="0"/>
              <a:t>‹#›</a:t>
            </a:fld>
            <a:endParaRPr lang="en-US" dirty="0"/>
          </a:p>
        </p:txBody>
      </p:sp>
    </p:spTree>
    <p:extLst>
      <p:ext uri="{BB962C8B-B14F-4D97-AF65-F5344CB8AC3E}">
        <p14:creationId xmlns:p14="http://schemas.microsoft.com/office/powerpoint/2010/main" val="392566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8DF6-D514-90E2-22B9-20372488D9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919DD-5E91-0704-4EC8-A0D574FB97CB}"/>
              </a:ext>
            </a:extLst>
          </p:cNvPr>
          <p:cNvSpPr>
            <a:spLocks noGrp="1"/>
          </p:cNvSpPr>
          <p:nvPr>
            <p:ph type="dt" sz="half" idx="10"/>
          </p:nvPr>
        </p:nvSpPr>
        <p:spPr/>
        <p:txBody>
          <a:bodyPr/>
          <a:lstStyle/>
          <a:p>
            <a:fld id="{1DCF8B5F-1CE8-4CBB-BF59-2AA28B53AEA9}" type="datetimeFigureOut">
              <a:rPr lang="en-US" smtClean="0"/>
              <a:t>11/30/2022</a:t>
            </a:fld>
            <a:endParaRPr lang="en-US" dirty="0"/>
          </a:p>
        </p:txBody>
      </p:sp>
      <p:sp>
        <p:nvSpPr>
          <p:cNvPr id="4" name="Footer Placeholder 3">
            <a:extLst>
              <a:ext uri="{FF2B5EF4-FFF2-40B4-BE49-F238E27FC236}">
                <a16:creationId xmlns:a16="http://schemas.microsoft.com/office/drawing/2014/main" id="{461D8AD8-587E-56FE-40B2-4BF1CC6BAEA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703478B-79D1-B0FF-38C8-2886BEE9EC22}"/>
              </a:ext>
            </a:extLst>
          </p:cNvPr>
          <p:cNvSpPr>
            <a:spLocks noGrp="1"/>
          </p:cNvSpPr>
          <p:nvPr>
            <p:ph type="sldNum" sz="quarter" idx="12"/>
          </p:nvPr>
        </p:nvSpPr>
        <p:spPr/>
        <p:txBody>
          <a:bodyPr/>
          <a:lstStyle/>
          <a:p>
            <a:fld id="{98E970D1-73B0-4101-8749-C6CAA6994420}" type="slidenum">
              <a:rPr lang="en-US" smtClean="0"/>
              <a:t>‹#›</a:t>
            </a:fld>
            <a:endParaRPr lang="en-US" dirty="0"/>
          </a:p>
        </p:txBody>
      </p:sp>
    </p:spTree>
    <p:extLst>
      <p:ext uri="{BB962C8B-B14F-4D97-AF65-F5344CB8AC3E}">
        <p14:creationId xmlns:p14="http://schemas.microsoft.com/office/powerpoint/2010/main" val="2482930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86AAA5-75F5-DDDB-E640-4ADB52B89DCC}"/>
              </a:ext>
            </a:extLst>
          </p:cNvPr>
          <p:cNvSpPr>
            <a:spLocks noGrp="1"/>
          </p:cNvSpPr>
          <p:nvPr>
            <p:ph type="dt" sz="half" idx="10"/>
          </p:nvPr>
        </p:nvSpPr>
        <p:spPr/>
        <p:txBody>
          <a:bodyPr/>
          <a:lstStyle/>
          <a:p>
            <a:fld id="{1DCF8B5F-1CE8-4CBB-BF59-2AA28B53AEA9}" type="datetimeFigureOut">
              <a:rPr lang="en-US" smtClean="0"/>
              <a:t>11/30/2022</a:t>
            </a:fld>
            <a:endParaRPr lang="en-US" dirty="0"/>
          </a:p>
        </p:txBody>
      </p:sp>
      <p:sp>
        <p:nvSpPr>
          <p:cNvPr id="3" name="Footer Placeholder 2">
            <a:extLst>
              <a:ext uri="{FF2B5EF4-FFF2-40B4-BE49-F238E27FC236}">
                <a16:creationId xmlns:a16="http://schemas.microsoft.com/office/drawing/2014/main" id="{1C981D93-D0AB-8EC5-797A-07449C1E237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93BB61A-5A09-732B-83D8-A1F1B6ECC519}"/>
              </a:ext>
            </a:extLst>
          </p:cNvPr>
          <p:cNvSpPr>
            <a:spLocks noGrp="1"/>
          </p:cNvSpPr>
          <p:nvPr>
            <p:ph type="sldNum" sz="quarter" idx="12"/>
          </p:nvPr>
        </p:nvSpPr>
        <p:spPr/>
        <p:txBody>
          <a:bodyPr/>
          <a:lstStyle/>
          <a:p>
            <a:fld id="{98E970D1-73B0-4101-8749-C6CAA6994420}" type="slidenum">
              <a:rPr lang="en-US" smtClean="0"/>
              <a:t>‹#›</a:t>
            </a:fld>
            <a:endParaRPr lang="en-US" dirty="0"/>
          </a:p>
        </p:txBody>
      </p:sp>
    </p:spTree>
    <p:extLst>
      <p:ext uri="{BB962C8B-B14F-4D97-AF65-F5344CB8AC3E}">
        <p14:creationId xmlns:p14="http://schemas.microsoft.com/office/powerpoint/2010/main" val="3413616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0D4C6-B247-0DC5-BF49-897D05D636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F1B59F-D3CC-BAEC-03E2-97565EBE19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E8F7DF-CB20-BE65-EBAF-973D9BBDF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B2ABDB-E98D-727C-4613-D7F1249CAF76}"/>
              </a:ext>
            </a:extLst>
          </p:cNvPr>
          <p:cNvSpPr>
            <a:spLocks noGrp="1"/>
          </p:cNvSpPr>
          <p:nvPr>
            <p:ph type="dt" sz="half" idx="10"/>
          </p:nvPr>
        </p:nvSpPr>
        <p:spPr/>
        <p:txBody>
          <a:bodyPr/>
          <a:lstStyle/>
          <a:p>
            <a:fld id="{1DCF8B5F-1CE8-4CBB-BF59-2AA28B53AEA9}" type="datetimeFigureOut">
              <a:rPr lang="en-US" smtClean="0"/>
              <a:t>11/30/2022</a:t>
            </a:fld>
            <a:endParaRPr lang="en-US" dirty="0"/>
          </a:p>
        </p:txBody>
      </p:sp>
      <p:sp>
        <p:nvSpPr>
          <p:cNvPr id="6" name="Footer Placeholder 5">
            <a:extLst>
              <a:ext uri="{FF2B5EF4-FFF2-40B4-BE49-F238E27FC236}">
                <a16:creationId xmlns:a16="http://schemas.microsoft.com/office/drawing/2014/main" id="{898A97BD-B0DB-D0C8-181C-0945AC6606D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A133C60-A816-A214-89BD-07683E416B7F}"/>
              </a:ext>
            </a:extLst>
          </p:cNvPr>
          <p:cNvSpPr>
            <a:spLocks noGrp="1"/>
          </p:cNvSpPr>
          <p:nvPr>
            <p:ph type="sldNum" sz="quarter" idx="12"/>
          </p:nvPr>
        </p:nvSpPr>
        <p:spPr/>
        <p:txBody>
          <a:bodyPr/>
          <a:lstStyle/>
          <a:p>
            <a:fld id="{98E970D1-73B0-4101-8749-C6CAA6994420}" type="slidenum">
              <a:rPr lang="en-US" smtClean="0"/>
              <a:t>‹#›</a:t>
            </a:fld>
            <a:endParaRPr lang="en-US" dirty="0"/>
          </a:p>
        </p:txBody>
      </p:sp>
    </p:spTree>
    <p:extLst>
      <p:ext uri="{BB962C8B-B14F-4D97-AF65-F5344CB8AC3E}">
        <p14:creationId xmlns:p14="http://schemas.microsoft.com/office/powerpoint/2010/main" val="2491044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F038F-552F-A519-DFC5-CEE2B6B0C8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C8914A-A4C1-A9B1-C095-C3A3B43E03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B6B2E821-ED47-D568-AB0B-C9405E924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6C75D2-B505-63FF-6C0E-8798D648704C}"/>
              </a:ext>
            </a:extLst>
          </p:cNvPr>
          <p:cNvSpPr>
            <a:spLocks noGrp="1"/>
          </p:cNvSpPr>
          <p:nvPr>
            <p:ph type="dt" sz="half" idx="10"/>
          </p:nvPr>
        </p:nvSpPr>
        <p:spPr/>
        <p:txBody>
          <a:bodyPr/>
          <a:lstStyle/>
          <a:p>
            <a:fld id="{1DCF8B5F-1CE8-4CBB-BF59-2AA28B53AEA9}" type="datetimeFigureOut">
              <a:rPr lang="en-US" smtClean="0"/>
              <a:t>11/30/2022</a:t>
            </a:fld>
            <a:endParaRPr lang="en-US" dirty="0"/>
          </a:p>
        </p:txBody>
      </p:sp>
      <p:sp>
        <p:nvSpPr>
          <p:cNvPr id="6" name="Footer Placeholder 5">
            <a:extLst>
              <a:ext uri="{FF2B5EF4-FFF2-40B4-BE49-F238E27FC236}">
                <a16:creationId xmlns:a16="http://schemas.microsoft.com/office/drawing/2014/main" id="{2CA6841A-224C-5F29-9C70-C1DE9BBC602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7D71509-D47E-1978-C5E0-B54397F7DA6D}"/>
              </a:ext>
            </a:extLst>
          </p:cNvPr>
          <p:cNvSpPr>
            <a:spLocks noGrp="1"/>
          </p:cNvSpPr>
          <p:nvPr>
            <p:ph type="sldNum" sz="quarter" idx="12"/>
          </p:nvPr>
        </p:nvSpPr>
        <p:spPr/>
        <p:txBody>
          <a:bodyPr/>
          <a:lstStyle/>
          <a:p>
            <a:fld id="{98E970D1-73B0-4101-8749-C6CAA6994420}" type="slidenum">
              <a:rPr lang="en-US" smtClean="0"/>
              <a:t>‹#›</a:t>
            </a:fld>
            <a:endParaRPr lang="en-US" dirty="0"/>
          </a:p>
        </p:txBody>
      </p:sp>
    </p:spTree>
    <p:extLst>
      <p:ext uri="{BB962C8B-B14F-4D97-AF65-F5344CB8AC3E}">
        <p14:creationId xmlns:p14="http://schemas.microsoft.com/office/powerpoint/2010/main" val="123433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158C50-6CDE-2092-B33C-A909511B9F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DA8822-54F4-8659-8C97-E1A5A5CE72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740642-573D-CAFA-45AC-40CE28896C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F8B5F-1CE8-4CBB-BF59-2AA28B53AEA9}" type="datetimeFigureOut">
              <a:rPr lang="en-US" smtClean="0"/>
              <a:t>11/30/2022</a:t>
            </a:fld>
            <a:endParaRPr lang="en-US" dirty="0"/>
          </a:p>
        </p:txBody>
      </p:sp>
      <p:sp>
        <p:nvSpPr>
          <p:cNvPr id="5" name="Footer Placeholder 4">
            <a:extLst>
              <a:ext uri="{FF2B5EF4-FFF2-40B4-BE49-F238E27FC236}">
                <a16:creationId xmlns:a16="http://schemas.microsoft.com/office/drawing/2014/main" id="{F9E4F372-CB5B-13C8-744A-9751B17E9E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A85782F-4811-D373-318B-DD7E7A9A3F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E970D1-73B0-4101-8749-C6CAA6994420}" type="slidenum">
              <a:rPr lang="en-US" smtClean="0"/>
              <a:t>‹#›</a:t>
            </a:fld>
            <a:endParaRPr lang="en-US" dirty="0"/>
          </a:p>
        </p:txBody>
      </p:sp>
    </p:spTree>
    <p:extLst>
      <p:ext uri="{BB962C8B-B14F-4D97-AF65-F5344CB8AC3E}">
        <p14:creationId xmlns:p14="http://schemas.microsoft.com/office/powerpoint/2010/main" val="3245961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70" r:id="rId5"/>
    <p:sldLayoutId id="2147483671" r:id="rId6"/>
    <p:sldLayoutId id="2147483669"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72" r:id="rId1"/>
    <p:sldLayoutId id="2147483665" r:id="rId2"/>
    <p:sldLayoutId id="2147483654" r:id="rId3"/>
    <p:sldLayoutId id="2147483661" r:id="rId4"/>
    <p:sldLayoutId id="2147483653" r:id="rId5"/>
    <p:sldLayoutId id="2147483674" r:id="rId6"/>
    <p:sldLayoutId id="2147483664" r:id="rId7"/>
    <p:sldLayoutId id="2147483667" r:id="rId8"/>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0E12DE-1FA4-443A-AAED-ACA7D1F7B715}" type="datetimeFigureOut">
              <a:rPr lang="en-IN" smtClean="0"/>
              <a:t>30-11-2022</a:t>
            </a:fld>
            <a:endParaRPr lang="en-IN"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1BD5BA-898C-49A2-9B0F-607AD27B8866}" type="slidenum">
              <a:rPr lang="en-IN" smtClean="0"/>
              <a:t>‹#›</a:t>
            </a:fld>
            <a:endParaRPr lang="en-IN" dirty="0"/>
          </a:p>
        </p:txBody>
      </p:sp>
    </p:spTree>
    <p:extLst>
      <p:ext uri="{BB962C8B-B14F-4D97-AF65-F5344CB8AC3E}">
        <p14:creationId xmlns:p14="http://schemas.microsoft.com/office/powerpoint/2010/main" val="3915634257"/>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37.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www.hartdavidcarson.com/intellectual-property-proprietary-trading-litigation.html" TargetMode="External"/><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24.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7.xml.rels><?xml version="1.0" encoding="UTF-8" standalone="yes"?>
<Relationships xmlns="http://schemas.openxmlformats.org/package/2006/relationships"><Relationship Id="rId3" Type="http://schemas.openxmlformats.org/officeDocument/2006/relationships/hyperlink" Target="https://www.ericsson.com/e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oppo.com/en/"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wipo.int/ipadvantage/en/details.jsp?id=2565"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globalnegotiator.com/international-trade/dictionary/licensor/" TargetMode="External"/><Relationship Id="rId2" Type="http://schemas.openxmlformats.org/officeDocument/2006/relationships/hyperlink" Target="https://www.globalnegotiator.com/international-trade/dictionary/licence/" TargetMode="Externa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hyperlink" Target="https://www.globalnegotiator.com/international-trade/dictionary/licensee/"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lawinsider.com/clause/copyright-license?cursor=CloSVGoVc35sYXdpbnNpZGVyY29udHJhY3RzcjYLEhZDbGF1c2VTbmlwcGV0R3JvdXBfdjM2Ihpjb3B5cmlnaHQtbGljZW5zZSMwMDAwMDAwYQyiAQJlbhgAIAA%3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70.jpg"/><Relationship Id="rId2" Type="http://schemas.openxmlformats.org/officeDocument/2006/relationships/diagramData" Target="../diagrams/data14.xml"/><Relationship Id="rId1" Type="http://schemas.openxmlformats.org/officeDocument/2006/relationships/slideLayout" Target="../slideLayouts/slideLayout5.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1.jpeg"/><Relationship Id="rId1" Type="http://schemas.openxmlformats.org/officeDocument/2006/relationships/slideLayout" Target="../slideLayouts/slideLayout13.xml"/><Relationship Id="rId5" Type="http://schemas.openxmlformats.org/officeDocument/2006/relationships/image" Target="../media/image3.jpg"/><Relationship Id="rId4" Type="http://schemas.openxmlformats.org/officeDocument/2006/relationships/image" Target="../media/image70.jp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diagramLayout" Target="../diagrams/layout4.xml"/><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11" Type="http://schemas.openxmlformats.org/officeDocument/2006/relationships/image" Target="../media/image21.png"/><Relationship Id="rId5" Type="http://schemas.openxmlformats.org/officeDocument/2006/relationships/diagramColors" Target="../diagrams/colors4.xml"/><Relationship Id="rId10" Type="http://schemas.openxmlformats.org/officeDocument/2006/relationships/image" Target="../media/image20.svg"/><Relationship Id="rId4" Type="http://schemas.openxmlformats.org/officeDocument/2006/relationships/diagramQuickStyle" Target="../diagrams/quickStyle4.xml"/><Relationship Id="rId9" Type="http://schemas.openxmlformats.org/officeDocument/2006/relationships/image" Target="../media/image19.png"/><Relationship Id="rId14"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451094" y="1015069"/>
            <a:ext cx="5644906" cy="2057441"/>
          </a:xfrm>
        </p:spPr>
        <p:txBody>
          <a:bodyPr/>
          <a:lstStyle/>
          <a:p>
            <a:r>
              <a:rPr lang="en-US" sz="4800" dirty="0">
                <a:solidFill>
                  <a:schemeClr val="accent6">
                    <a:lumMod val="90000"/>
                    <a:lumOff val="10000"/>
                  </a:schemeClr>
                </a:solidFill>
              </a:rPr>
              <a:t>Licensing Agreement</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504539" y="3405347"/>
            <a:ext cx="3040957" cy="760288"/>
          </a:xfrm>
        </p:spPr>
        <p:txBody>
          <a:bodyPr/>
          <a:lstStyle/>
          <a:p>
            <a:r>
              <a:rPr lang="en-US" sz="2000" dirty="0"/>
              <a:t>3097 Bansari Chavda</a:t>
            </a:r>
          </a:p>
          <a:p>
            <a:r>
              <a:rPr lang="en-US" sz="2000" dirty="0"/>
              <a:t>3098 Vaibhavi Chunara</a:t>
            </a:r>
          </a:p>
          <a:p>
            <a:r>
              <a:rPr lang="en-US" sz="2000" dirty="0"/>
              <a:t>3103 Mansi Dholakiya</a:t>
            </a:r>
          </a:p>
          <a:p>
            <a:r>
              <a:rPr lang="en-US" sz="2000" dirty="0"/>
              <a:t>3134 Khushali Pansinia</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2">
            <a:duotone>
              <a:schemeClr val="accent1">
                <a:shade val="45000"/>
                <a:satMod val="135000"/>
              </a:schemeClr>
              <a:prstClr val="white"/>
            </a:duotone>
            <a:alphaModFix/>
          </a:blip>
          <a:srcRect l="4103" t="6274" r="4103" b="12900"/>
          <a:stretch/>
        </p:blipFill>
        <p:spPr>
          <a:xfrm>
            <a:off x="6703306" y="1548510"/>
            <a:ext cx="4405503" cy="409492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 name="TextBox 7">
            <a:extLst>
              <a:ext uri="{FF2B5EF4-FFF2-40B4-BE49-F238E27FC236}">
                <a16:creationId xmlns:a16="http://schemas.microsoft.com/office/drawing/2014/main" id="{155FF1FB-C3E2-9E94-F1DE-02345871ED05}"/>
              </a:ext>
            </a:extLst>
          </p:cNvPr>
          <p:cNvSpPr txBox="1"/>
          <p:nvPr/>
        </p:nvSpPr>
        <p:spPr>
          <a:xfrm>
            <a:off x="1630016" y="2738589"/>
            <a:ext cx="2186609" cy="400110"/>
          </a:xfrm>
          <a:prstGeom prst="rect">
            <a:avLst/>
          </a:prstGeom>
        </p:spPr>
        <p:txBody>
          <a:bodyPr wrap="square" rtlCol="0">
            <a:spAutoFit/>
          </a:bodyPr>
          <a:lstStyle/>
          <a:p>
            <a:pPr marL="0" indent="0" algn="ctr">
              <a:lnSpc>
                <a:spcPct val="100000"/>
              </a:lnSpc>
              <a:spcBef>
                <a:spcPts val="0"/>
              </a:spcBef>
              <a:buFontTx/>
              <a:buNone/>
            </a:pPr>
            <a:r>
              <a:rPr lang="en-US" sz="2000" dirty="0">
                <a:latin typeface="Posterama" panose="020B0504020200020000" pitchFamily="34" charset="0"/>
                <a:ea typeface="微软雅黑"/>
                <a:cs typeface="Posterama" panose="020B0504020200020000" pitchFamily="34" charset="0"/>
              </a:rPr>
              <a:t>Division : B</a:t>
            </a:r>
          </a:p>
        </p:txBody>
      </p:sp>
      <p:pic>
        <p:nvPicPr>
          <p:cNvPr id="4" name="Picture 3" descr="Logo, company name&#10;&#10;Description automatically generated">
            <a:extLst>
              <a:ext uri="{FF2B5EF4-FFF2-40B4-BE49-F238E27FC236}">
                <a16:creationId xmlns:a16="http://schemas.microsoft.com/office/drawing/2014/main" id="{04C0FAC7-A85A-9099-490E-1558E1B3C7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811" y="5732636"/>
            <a:ext cx="1272205" cy="916092"/>
          </a:xfrm>
          <a:prstGeom prst="ellipse">
            <a:avLst/>
          </a:prstGeom>
          <a:ln>
            <a:noFill/>
          </a:ln>
          <a:effectLst>
            <a:softEdge rad="112500"/>
          </a:effectLst>
        </p:spPr>
      </p:pic>
      <p:sp>
        <p:nvSpPr>
          <p:cNvPr id="5" name="TextBox 4">
            <a:extLst>
              <a:ext uri="{FF2B5EF4-FFF2-40B4-BE49-F238E27FC236}">
                <a16:creationId xmlns:a16="http://schemas.microsoft.com/office/drawing/2014/main" id="{31C7612E-DF3C-DD5A-74B9-84A99629F4AA}"/>
              </a:ext>
            </a:extLst>
          </p:cNvPr>
          <p:cNvSpPr txBox="1"/>
          <p:nvPr/>
        </p:nvSpPr>
        <p:spPr>
          <a:xfrm>
            <a:off x="1504539" y="5798825"/>
            <a:ext cx="2769704" cy="830997"/>
          </a:xfrm>
          <a:prstGeom prst="rect">
            <a:avLst/>
          </a:prstGeom>
        </p:spPr>
        <p:txBody>
          <a:bodyPr wrap="square" rtlCol="0">
            <a:spAutoFit/>
          </a:bodyPr>
          <a:lstStyle/>
          <a:p>
            <a:pPr marL="0" indent="0" algn="ctr">
              <a:lnSpc>
                <a:spcPct val="100000"/>
              </a:lnSpc>
              <a:spcBef>
                <a:spcPts val="0"/>
              </a:spcBef>
              <a:buFontTx/>
              <a:buNone/>
            </a:pPr>
            <a:r>
              <a:rPr lang="en-US" sz="1600" dirty="0">
                <a:latin typeface="Posterama" panose="020B0504020200020000" pitchFamily="34" charset="0"/>
                <a:ea typeface="微软雅黑"/>
                <a:cs typeface="Posterama" panose="020B0504020200020000" pitchFamily="34" charset="0"/>
              </a:rPr>
              <a:t>K.S School of Business Management and Information Technology</a:t>
            </a: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B31EE8F-79E0-9DFA-E950-76DAB00F6ED4}"/>
              </a:ext>
            </a:extLst>
          </p:cNvPr>
          <p:cNvSpPr>
            <a:spLocks noGrp="1"/>
          </p:cNvSpPr>
          <p:nvPr>
            <p:ph type="sldNum" sz="quarter" idx="29"/>
          </p:nvPr>
        </p:nvSpPr>
        <p:spPr/>
        <p:txBody>
          <a:bodyPr/>
          <a:lstStyle/>
          <a:p>
            <a:fld id="{47FEACEE-25B4-4A2D-B147-27296E36371D}" type="slidenum">
              <a:rPr lang="en-US" altLang="zh-CN" smtClean="0"/>
              <a:pPr/>
              <a:t>10</a:t>
            </a:fld>
            <a:endParaRPr lang="en-US" altLang="zh-CN" dirty="0"/>
          </a:p>
        </p:txBody>
      </p:sp>
      <p:graphicFrame>
        <p:nvGraphicFramePr>
          <p:cNvPr id="6" name="Content Placeholder 2">
            <a:extLst>
              <a:ext uri="{FF2B5EF4-FFF2-40B4-BE49-F238E27FC236}">
                <a16:creationId xmlns:a16="http://schemas.microsoft.com/office/drawing/2014/main" id="{41BCE3AE-9D23-6ED6-D3AB-738D16DBF18B}"/>
              </a:ext>
            </a:extLst>
          </p:cNvPr>
          <p:cNvGraphicFramePr>
            <a:graphicFrameLocks noGrp="1"/>
          </p:cNvGraphicFramePr>
          <p:nvPr>
            <p:ph type="tbl" sz="quarter" idx="27"/>
            <p:extLst>
              <p:ext uri="{D42A27DB-BD31-4B8C-83A1-F6EECF244321}">
                <p14:modId xmlns:p14="http://schemas.microsoft.com/office/powerpoint/2010/main" val="1428043548"/>
              </p:ext>
            </p:extLst>
          </p:nvPr>
        </p:nvGraphicFramePr>
        <p:xfrm>
          <a:off x="762511" y="1164322"/>
          <a:ext cx="10890250" cy="431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6551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B31EE8F-79E0-9DFA-E950-76DAB00F6ED4}"/>
              </a:ext>
            </a:extLst>
          </p:cNvPr>
          <p:cNvSpPr>
            <a:spLocks noGrp="1"/>
          </p:cNvSpPr>
          <p:nvPr>
            <p:ph type="sldNum" sz="quarter" idx="29"/>
          </p:nvPr>
        </p:nvSpPr>
        <p:spPr/>
        <p:txBody>
          <a:bodyPr/>
          <a:lstStyle/>
          <a:p>
            <a:fld id="{47FEACEE-25B4-4A2D-B147-27296E36371D}" type="slidenum">
              <a:rPr lang="en-US" altLang="zh-CN" smtClean="0"/>
              <a:pPr/>
              <a:t>11</a:t>
            </a:fld>
            <a:endParaRPr lang="en-US" altLang="zh-CN" dirty="0"/>
          </a:p>
        </p:txBody>
      </p:sp>
      <p:graphicFrame>
        <p:nvGraphicFramePr>
          <p:cNvPr id="6" name="Content Placeholder 2">
            <a:extLst>
              <a:ext uri="{FF2B5EF4-FFF2-40B4-BE49-F238E27FC236}">
                <a16:creationId xmlns:a16="http://schemas.microsoft.com/office/drawing/2014/main" id="{41BCE3AE-9D23-6ED6-D3AB-738D16DBF18B}"/>
              </a:ext>
            </a:extLst>
          </p:cNvPr>
          <p:cNvGraphicFramePr>
            <a:graphicFrameLocks noGrp="1"/>
          </p:cNvGraphicFramePr>
          <p:nvPr>
            <p:ph type="tbl" sz="quarter" idx="27"/>
            <p:extLst>
              <p:ext uri="{D42A27DB-BD31-4B8C-83A1-F6EECF244321}">
                <p14:modId xmlns:p14="http://schemas.microsoft.com/office/powerpoint/2010/main" val="4104912786"/>
              </p:ext>
            </p:extLst>
          </p:nvPr>
        </p:nvGraphicFramePr>
        <p:xfrm>
          <a:off x="762511" y="1164322"/>
          <a:ext cx="10890250" cy="431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568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B31EE8F-79E0-9DFA-E950-76DAB00F6ED4}"/>
              </a:ext>
            </a:extLst>
          </p:cNvPr>
          <p:cNvSpPr>
            <a:spLocks noGrp="1"/>
          </p:cNvSpPr>
          <p:nvPr>
            <p:ph type="sldNum" sz="quarter" idx="29"/>
          </p:nvPr>
        </p:nvSpPr>
        <p:spPr/>
        <p:txBody>
          <a:bodyPr/>
          <a:lstStyle/>
          <a:p>
            <a:fld id="{47FEACEE-25B4-4A2D-B147-27296E36371D}" type="slidenum">
              <a:rPr lang="en-US" altLang="zh-CN" smtClean="0"/>
              <a:pPr/>
              <a:t>12</a:t>
            </a:fld>
            <a:endParaRPr lang="en-US" altLang="zh-CN" dirty="0"/>
          </a:p>
        </p:txBody>
      </p:sp>
      <p:graphicFrame>
        <p:nvGraphicFramePr>
          <p:cNvPr id="6" name="Content Placeholder 2">
            <a:extLst>
              <a:ext uri="{FF2B5EF4-FFF2-40B4-BE49-F238E27FC236}">
                <a16:creationId xmlns:a16="http://schemas.microsoft.com/office/drawing/2014/main" id="{41BCE3AE-9D23-6ED6-D3AB-738D16DBF18B}"/>
              </a:ext>
            </a:extLst>
          </p:cNvPr>
          <p:cNvGraphicFramePr>
            <a:graphicFrameLocks noGrp="1"/>
          </p:cNvGraphicFramePr>
          <p:nvPr>
            <p:ph type="tbl" sz="quarter" idx="27"/>
            <p:extLst>
              <p:ext uri="{D42A27DB-BD31-4B8C-83A1-F6EECF244321}">
                <p14:modId xmlns:p14="http://schemas.microsoft.com/office/powerpoint/2010/main" val="862862688"/>
              </p:ext>
            </p:extLst>
          </p:nvPr>
        </p:nvGraphicFramePr>
        <p:xfrm>
          <a:off x="762511" y="1164322"/>
          <a:ext cx="10890250" cy="431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9122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B31EE8F-79E0-9DFA-E950-76DAB00F6ED4}"/>
              </a:ext>
            </a:extLst>
          </p:cNvPr>
          <p:cNvSpPr>
            <a:spLocks noGrp="1"/>
          </p:cNvSpPr>
          <p:nvPr>
            <p:ph type="sldNum" sz="quarter" idx="29"/>
          </p:nvPr>
        </p:nvSpPr>
        <p:spPr/>
        <p:txBody>
          <a:bodyPr/>
          <a:lstStyle/>
          <a:p>
            <a:fld id="{47FEACEE-25B4-4A2D-B147-27296E36371D}" type="slidenum">
              <a:rPr lang="en-US" altLang="zh-CN" smtClean="0"/>
              <a:pPr/>
              <a:t>13</a:t>
            </a:fld>
            <a:endParaRPr lang="en-US" altLang="zh-CN" dirty="0"/>
          </a:p>
        </p:txBody>
      </p:sp>
      <p:graphicFrame>
        <p:nvGraphicFramePr>
          <p:cNvPr id="6" name="Content Placeholder 2">
            <a:extLst>
              <a:ext uri="{FF2B5EF4-FFF2-40B4-BE49-F238E27FC236}">
                <a16:creationId xmlns:a16="http://schemas.microsoft.com/office/drawing/2014/main" id="{41BCE3AE-9D23-6ED6-D3AB-738D16DBF18B}"/>
              </a:ext>
            </a:extLst>
          </p:cNvPr>
          <p:cNvGraphicFramePr>
            <a:graphicFrameLocks noGrp="1"/>
          </p:cNvGraphicFramePr>
          <p:nvPr>
            <p:ph type="tbl" sz="quarter" idx="27"/>
          </p:nvPr>
        </p:nvGraphicFramePr>
        <p:xfrm>
          <a:off x="762511" y="1164322"/>
          <a:ext cx="10890250" cy="431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3673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2">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A2DD19-CB1D-0EE3-6AA2-2A101BFD11BF}"/>
              </a:ext>
            </a:extLst>
          </p:cNvPr>
          <p:cNvSpPr>
            <a:spLocks noGrp="1"/>
          </p:cNvSpPr>
          <p:nvPr>
            <p:ph type="title"/>
          </p:nvPr>
        </p:nvSpPr>
        <p:spPr>
          <a:xfrm>
            <a:off x="838200" y="801858"/>
            <a:ext cx="10515600" cy="1023767"/>
          </a:xfrm>
          <a:solidFill>
            <a:schemeClr val="bg1">
              <a:lumMod val="85000"/>
            </a:schemeClr>
          </a:solidFill>
        </p:spPr>
        <p:txBody>
          <a:bodyPr>
            <a:normAutofit fontScale="90000"/>
          </a:bodyPr>
          <a:lstStyle/>
          <a:p>
            <a:pPr algn="ctr"/>
            <a:br>
              <a:rPr lang="en-US" b="1" kern="1200" dirty="0">
                <a:solidFill>
                  <a:schemeClr val="accent1">
                    <a:lumMod val="50000"/>
                  </a:schemeClr>
                </a:solidFill>
                <a:latin typeface="+mj-lt"/>
                <a:ea typeface="+mj-ea"/>
                <a:cs typeface="+mj-cs"/>
              </a:rPr>
            </a:br>
            <a:r>
              <a:rPr lang="en-US" b="1" kern="1200" dirty="0">
                <a:solidFill>
                  <a:schemeClr val="accent1">
                    <a:lumMod val="50000"/>
                  </a:schemeClr>
                </a:solidFill>
                <a:latin typeface="+mj-lt"/>
                <a:ea typeface="+mj-ea"/>
                <a:cs typeface="+mj-cs"/>
              </a:rPr>
              <a:t>Advantages of Licensing</a:t>
            </a:r>
            <a:br>
              <a:rPr lang="en-US" b="1" kern="1200" dirty="0">
                <a:solidFill>
                  <a:schemeClr val="accent1">
                    <a:lumMod val="50000"/>
                  </a:schemeClr>
                </a:solidFill>
                <a:latin typeface="+mj-lt"/>
                <a:ea typeface="+mj-ea"/>
                <a:cs typeface="+mj-cs"/>
              </a:rPr>
            </a:br>
            <a:endParaRPr lang="en-US" dirty="0">
              <a:solidFill>
                <a:schemeClr val="accent1">
                  <a:lumMod val="50000"/>
                </a:schemeClr>
              </a:solidFill>
            </a:endParaRPr>
          </a:p>
        </p:txBody>
      </p:sp>
      <p:graphicFrame>
        <p:nvGraphicFramePr>
          <p:cNvPr id="8" name="Content Placeholder 2">
            <a:extLst>
              <a:ext uri="{FF2B5EF4-FFF2-40B4-BE49-F238E27FC236}">
                <a16:creationId xmlns:a16="http://schemas.microsoft.com/office/drawing/2014/main" id="{2DF8E8AC-4B14-718A-2B52-2DEC12A86FC7}"/>
              </a:ext>
            </a:extLst>
          </p:cNvPr>
          <p:cNvGraphicFramePr>
            <a:graphicFrameLocks noGrp="1"/>
          </p:cNvGraphicFramePr>
          <p:nvPr>
            <p:ph idx="1"/>
            <p:extLst>
              <p:ext uri="{D42A27DB-BD31-4B8C-83A1-F6EECF244321}">
                <p14:modId xmlns:p14="http://schemas.microsoft.com/office/powerpoint/2010/main" val="4694624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5561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TextBox 3">
            <a:extLst>
              <a:ext uri="{FF2B5EF4-FFF2-40B4-BE49-F238E27FC236}">
                <a16:creationId xmlns:a16="http://schemas.microsoft.com/office/drawing/2014/main" id="{6C7DCD71-0F03-F7A2-B888-747661F11E9C}"/>
              </a:ext>
            </a:extLst>
          </p:cNvPr>
          <p:cNvSpPr txBox="1"/>
          <p:nvPr/>
        </p:nvSpPr>
        <p:spPr>
          <a:xfrm>
            <a:off x="1019364" y="1490429"/>
            <a:ext cx="10588434" cy="1047642"/>
          </a:xfrm>
          <a:prstGeom prst="rect">
            <a:avLst/>
          </a:prstGeom>
        </p:spPr>
        <p:txBody>
          <a:bodyPr vert="horz" lIns="91440" tIns="45720" rIns="91440" bIns="45720" rtlCol="0" anchor="b">
            <a:normAutofit fontScale="85000" lnSpcReduction="20000"/>
          </a:bodyPr>
          <a:lstStyle/>
          <a:p>
            <a:pPr>
              <a:lnSpc>
                <a:spcPct val="90000"/>
              </a:lnSpc>
              <a:spcBef>
                <a:spcPct val="0"/>
              </a:spcBef>
              <a:spcAft>
                <a:spcPts val="600"/>
              </a:spcAft>
            </a:pPr>
            <a:endParaRPr lang="en-US" sz="4400" kern="1200" dirty="0">
              <a:solidFill>
                <a:schemeClr val="accent1">
                  <a:lumMod val="50000"/>
                </a:schemeClr>
              </a:solidFill>
              <a:latin typeface="+mj-lt"/>
              <a:ea typeface="+mj-ea"/>
              <a:cs typeface="+mj-cs"/>
            </a:endParaRPr>
          </a:p>
          <a:p>
            <a:pPr>
              <a:lnSpc>
                <a:spcPct val="90000"/>
              </a:lnSpc>
              <a:spcBef>
                <a:spcPct val="0"/>
              </a:spcBef>
              <a:spcAft>
                <a:spcPts val="600"/>
              </a:spcAft>
            </a:pPr>
            <a:r>
              <a:rPr lang="en-US" sz="4400" kern="1200" dirty="0">
                <a:solidFill>
                  <a:schemeClr val="accent1">
                    <a:lumMod val="50000"/>
                  </a:schemeClr>
                </a:solidFill>
                <a:latin typeface="+mj-lt"/>
                <a:ea typeface="+mj-ea"/>
                <a:cs typeface="+mj-cs"/>
              </a:rPr>
              <a:t>Income without  overhead</a:t>
            </a:r>
          </a:p>
          <a:p>
            <a:pPr>
              <a:lnSpc>
                <a:spcPct val="90000"/>
              </a:lnSpc>
              <a:spcBef>
                <a:spcPct val="0"/>
              </a:spcBef>
              <a:spcAft>
                <a:spcPts val="600"/>
              </a:spcAft>
            </a:pPr>
            <a:endParaRPr lang="en-US" sz="4400" kern="1200" dirty="0">
              <a:solidFill>
                <a:schemeClr val="accent1">
                  <a:lumMod val="50000"/>
                </a:schemeClr>
              </a:solidFill>
              <a:latin typeface="+mj-lt"/>
              <a:ea typeface="+mj-ea"/>
              <a:cs typeface="+mj-cs"/>
            </a:endParaRPr>
          </a:p>
        </p:txBody>
      </p:sp>
      <p:cxnSp>
        <p:nvCxnSpPr>
          <p:cNvPr id="75" name="Straight Connector 48">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2" name="Graphic 31" descr="Money">
            <a:extLst>
              <a:ext uri="{FF2B5EF4-FFF2-40B4-BE49-F238E27FC236}">
                <a16:creationId xmlns:a16="http://schemas.microsoft.com/office/drawing/2014/main" id="{0C77F9C3-CB08-C588-1E18-F407907751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3206" y="2811104"/>
            <a:ext cx="2928114" cy="2928114"/>
          </a:xfrm>
          <a:prstGeom prst="rect">
            <a:avLst/>
          </a:prstGeom>
          <a:effectLst>
            <a:outerShdw blurRad="50800" dist="38100" dir="2700000" algn="tl" rotWithShape="0">
              <a:prstClr val="black">
                <a:alpha val="40000"/>
              </a:prstClr>
            </a:outerShdw>
          </a:effectLst>
        </p:spPr>
      </p:pic>
      <p:sp>
        <p:nvSpPr>
          <p:cNvPr id="2" name="Rectangle 1"/>
          <p:cNvSpPr/>
          <p:nvPr/>
        </p:nvSpPr>
        <p:spPr>
          <a:xfrm>
            <a:off x="5152302" y="2040746"/>
            <a:ext cx="6282169" cy="3215749"/>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r>
              <a:rPr lang="en-US" sz="2400" dirty="0"/>
              <a:t>Often, licensing allows you to generate income without taking on heavy overhead and production costs. Normally, you need to invest considerable resources into generating income from your intellectual property. However, allowing someone else to use it essentially passes the burden on to them while allowing you to collect royalties.</a:t>
            </a:r>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endParaRPr lang="en-US" sz="2400" dirty="0"/>
          </a:p>
        </p:txBody>
      </p:sp>
    </p:spTree>
    <p:extLst>
      <p:ext uri="{BB962C8B-B14F-4D97-AF65-F5344CB8AC3E}">
        <p14:creationId xmlns:p14="http://schemas.microsoft.com/office/powerpoint/2010/main" val="2698623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TextBox 3">
            <a:extLst>
              <a:ext uri="{FF2B5EF4-FFF2-40B4-BE49-F238E27FC236}">
                <a16:creationId xmlns:a16="http://schemas.microsoft.com/office/drawing/2014/main" id="{6C7DCD71-0F03-F7A2-B888-747661F11E9C}"/>
              </a:ext>
            </a:extLst>
          </p:cNvPr>
          <p:cNvSpPr txBox="1"/>
          <p:nvPr/>
        </p:nvSpPr>
        <p:spPr>
          <a:xfrm>
            <a:off x="1208550" y="2014250"/>
            <a:ext cx="10588434" cy="1047642"/>
          </a:xfrm>
          <a:prstGeom prst="rect">
            <a:avLst/>
          </a:prstGeom>
        </p:spPr>
        <p:txBody>
          <a:bodyPr vert="horz" lIns="91440" tIns="45720" rIns="91440" bIns="45720" rtlCol="0" anchor="b">
            <a:normAutofit fontScale="85000" lnSpcReduction="20000"/>
          </a:bodyPr>
          <a:lstStyle/>
          <a:p>
            <a:pPr>
              <a:lnSpc>
                <a:spcPct val="90000"/>
              </a:lnSpc>
              <a:spcBef>
                <a:spcPct val="0"/>
              </a:spcBef>
              <a:spcAft>
                <a:spcPts val="600"/>
              </a:spcAft>
            </a:pPr>
            <a:endParaRPr lang="en-US" sz="4400" kern="1200" dirty="0">
              <a:solidFill>
                <a:schemeClr val="accent1">
                  <a:lumMod val="50000"/>
                </a:schemeClr>
              </a:solidFill>
              <a:latin typeface="+mj-lt"/>
              <a:ea typeface="+mj-ea"/>
              <a:cs typeface="+mj-cs"/>
            </a:endParaRPr>
          </a:p>
          <a:p>
            <a:pPr>
              <a:lnSpc>
                <a:spcPct val="90000"/>
              </a:lnSpc>
              <a:spcBef>
                <a:spcPct val="0"/>
              </a:spcBef>
              <a:spcAft>
                <a:spcPts val="600"/>
              </a:spcAft>
            </a:pPr>
            <a:r>
              <a:rPr lang="en-US" sz="4400" dirty="0">
                <a:solidFill>
                  <a:schemeClr val="accent1">
                    <a:lumMod val="50000"/>
                  </a:schemeClr>
                </a:solidFill>
              </a:rPr>
              <a:t>Potentially better marketing</a:t>
            </a:r>
          </a:p>
          <a:p>
            <a:pPr>
              <a:lnSpc>
                <a:spcPct val="90000"/>
              </a:lnSpc>
              <a:spcBef>
                <a:spcPct val="0"/>
              </a:spcBef>
              <a:spcAft>
                <a:spcPts val="600"/>
              </a:spcAft>
            </a:pPr>
            <a:endParaRPr lang="en-US" sz="4400" kern="1200" dirty="0">
              <a:solidFill>
                <a:schemeClr val="accent1">
                  <a:lumMod val="50000"/>
                </a:schemeClr>
              </a:solidFill>
              <a:latin typeface="+mj-lt"/>
              <a:ea typeface="+mj-ea"/>
              <a:cs typeface="+mj-cs"/>
            </a:endParaRPr>
          </a:p>
          <a:p>
            <a:pPr>
              <a:lnSpc>
                <a:spcPct val="90000"/>
              </a:lnSpc>
              <a:spcBef>
                <a:spcPct val="0"/>
              </a:spcBef>
              <a:spcAft>
                <a:spcPts val="600"/>
              </a:spcAft>
            </a:pPr>
            <a:endParaRPr lang="en-US" sz="4400" kern="1200" dirty="0">
              <a:solidFill>
                <a:schemeClr val="accent1">
                  <a:lumMod val="50000"/>
                </a:schemeClr>
              </a:solidFill>
              <a:latin typeface="+mj-lt"/>
              <a:ea typeface="+mj-ea"/>
              <a:cs typeface="+mj-cs"/>
            </a:endParaRPr>
          </a:p>
        </p:txBody>
      </p:sp>
      <p:cxnSp>
        <p:nvCxnSpPr>
          <p:cNvPr id="75" name="Straight Connector 48">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325629" y="2811104"/>
            <a:ext cx="6282169" cy="3215749"/>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2400" dirty="0"/>
              <a:t>Another benefit is the fact that licensing can help improve the way your IP is marketed. For instance, a local business will likely have a better sense of how to reach their market than a national chain will. By licensing your IP to smaller businesses, you’ll benefit from more targeted marketing without having to conduct individualized market research.</a:t>
            </a:r>
          </a:p>
          <a:p>
            <a:pPr indent="-228600">
              <a:lnSpc>
                <a:spcPct val="90000"/>
              </a:lnSpc>
              <a:spcAft>
                <a:spcPts val="600"/>
              </a:spcAft>
              <a:buFont typeface="Arial" panose="020B0604020202020204" pitchFamily="34" charset="0"/>
              <a:buChar char="•"/>
            </a:pPr>
            <a:endParaRPr lang="en-US" sz="2400" dirty="0"/>
          </a:p>
        </p:txBody>
      </p:sp>
      <p:sp>
        <p:nvSpPr>
          <p:cNvPr id="3" name="Rectangle 2" descr="Upward trend">
            <a:extLst>
              <a:ext uri="{FF2B5EF4-FFF2-40B4-BE49-F238E27FC236}">
                <a16:creationId xmlns:a16="http://schemas.microsoft.com/office/drawing/2014/main" id="{237D42B8-08E1-EE3D-C644-A217FA846631}"/>
              </a:ext>
            </a:extLst>
          </p:cNvPr>
          <p:cNvSpPr/>
          <p:nvPr/>
        </p:nvSpPr>
        <p:spPr>
          <a:xfrm>
            <a:off x="1208550" y="2811104"/>
            <a:ext cx="3068027" cy="2267332"/>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a:effectLst>
            <a:outerShdw blurRad="50800" dist="38100" dir="2700000" algn="tl" rotWithShape="0">
              <a:prstClr val="black">
                <a:alpha val="40000"/>
              </a:prstClr>
            </a:outerShdw>
          </a:effectLst>
        </p:spPr>
        <p:style>
          <a:lnRef idx="2">
            <a:scrgbClr r="0" g="0" b="0"/>
          </a:lnRef>
          <a:fillRef idx="1">
            <a:scrgbClr r="0" g="0" b="0"/>
          </a:fillRef>
          <a:effectRef idx="0">
            <a:schemeClr val="accent5">
              <a:hueOff val="-2252848"/>
              <a:satOff val="-5806"/>
              <a:lumOff val="-3922"/>
              <a:alphaOff val="0"/>
            </a:schemeClr>
          </a:effectRef>
          <a:fontRef idx="minor">
            <a:schemeClr val="lt1"/>
          </a:fontRef>
        </p:style>
      </p:sp>
    </p:spTree>
    <p:extLst>
      <p:ext uri="{BB962C8B-B14F-4D97-AF65-F5344CB8AC3E}">
        <p14:creationId xmlns:p14="http://schemas.microsoft.com/office/powerpoint/2010/main" val="2057847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FDE8A3-68E5-7BDC-FCAD-050CB6FE4B23}"/>
              </a:ext>
            </a:extLst>
          </p:cNvPr>
          <p:cNvSpPr>
            <a:spLocks noGrp="1"/>
          </p:cNvSpPr>
          <p:nvPr>
            <p:ph type="title"/>
          </p:nvPr>
        </p:nvSpPr>
        <p:spPr>
          <a:xfrm>
            <a:off x="565484" y="1298365"/>
            <a:ext cx="10515600" cy="1325563"/>
          </a:xfrm>
        </p:spPr>
        <p:txBody>
          <a:bodyPr vert="horz" lIns="91440" tIns="45720" rIns="91440" bIns="45720" rtlCol="0" anchor="ctr">
            <a:normAutofit fontScale="90000"/>
          </a:bodyPr>
          <a:lstStyle/>
          <a:p>
            <a:r>
              <a:rPr lang="en-US" sz="3200" b="1" dirty="0">
                <a:solidFill>
                  <a:schemeClr val="accent1">
                    <a:lumMod val="50000"/>
                  </a:schemeClr>
                </a:solidFill>
              </a:rPr>
              <a:t>Enter foreign markets more easily</a:t>
            </a:r>
            <a:br>
              <a:rPr lang="en-US" sz="3200" b="1" dirty="0">
                <a:solidFill>
                  <a:schemeClr val="accent1">
                    <a:lumMod val="50000"/>
                  </a:schemeClr>
                </a:solidFill>
              </a:rPr>
            </a:br>
            <a:endParaRPr lang="en-US" sz="6000" b="1" kern="1200" dirty="0">
              <a:solidFill>
                <a:schemeClr val="accent1">
                  <a:lumMod val="50000"/>
                </a:schemeClr>
              </a:solidFill>
              <a:latin typeface="+mj-lt"/>
              <a:ea typeface="+mj-ea"/>
              <a:cs typeface="+mj-cs"/>
            </a:endParaRPr>
          </a:p>
        </p:txBody>
      </p:sp>
      <p:sp>
        <p:nvSpPr>
          <p:cNvPr id="4" name="Content Placeholder 3">
            <a:extLst>
              <a:ext uri="{FF2B5EF4-FFF2-40B4-BE49-F238E27FC236}">
                <a16:creationId xmlns:a16="http://schemas.microsoft.com/office/drawing/2014/main" id="{DC54AF7D-3807-F33E-CF67-EB147BE3CED3}"/>
              </a:ext>
            </a:extLst>
          </p:cNvPr>
          <p:cNvSpPr>
            <a:spLocks noGrp="1"/>
          </p:cNvSpPr>
          <p:nvPr>
            <p:ph idx="1"/>
          </p:nvPr>
        </p:nvSpPr>
        <p:spPr>
          <a:xfrm>
            <a:off x="655320" y="2539351"/>
            <a:ext cx="7419535" cy="4351338"/>
          </a:xfrm>
        </p:spPr>
        <p:txBody>
          <a:bodyPr vert="horz" lIns="91440" tIns="45720" rIns="91440" bIns="45720" rtlCol="0">
            <a:normAutofit/>
          </a:bodyPr>
          <a:lstStyle/>
          <a:p>
            <a:r>
              <a:rPr lang="en-US" sz="2400" dirty="0"/>
              <a:t>Another benefit is the fact that licensing can help improve the way your IP is marketed. For instance, a local business will likely have a better sense of how to reach their market than a national chain will. By licensing your IP to smaller businesses, you’ll benefit from more targeted marketing without having to conduct individualized market research.</a:t>
            </a:r>
          </a:p>
          <a:p>
            <a:endParaRPr lang="en-US" sz="2400" dirty="0"/>
          </a:p>
          <a:p>
            <a:endParaRPr lang="en-US" sz="2400" dirty="0"/>
          </a:p>
          <a:p>
            <a:endParaRPr lang="en-US" sz="2400" dirty="0"/>
          </a:p>
          <a:p>
            <a:endParaRPr lang="en-US" sz="2400" dirty="0"/>
          </a:p>
        </p:txBody>
      </p:sp>
      <p:sp>
        <p:nvSpPr>
          <p:cNvPr id="5" name="Rectangle 4" descr="Earth Globe Americas">
            <a:extLst>
              <a:ext uri="{FF2B5EF4-FFF2-40B4-BE49-F238E27FC236}">
                <a16:creationId xmlns:a16="http://schemas.microsoft.com/office/drawing/2014/main" id="{73F983DD-E798-364B-1F3F-A4B3AAA21CA6}"/>
              </a:ext>
            </a:extLst>
          </p:cNvPr>
          <p:cNvSpPr/>
          <p:nvPr/>
        </p:nvSpPr>
        <p:spPr>
          <a:xfrm>
            <a:off x="8174503" y="2426336"/>
            <a:ext cx="3179297" cy="260252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0">
            <a:schemeClr val="lt1">
              <a:alpha val="0"/>
              <a:hueOff val="0"/>
              <a:satOff val="0"/>
              <a:lumOff val="0"/>
              <a:alphaOff val="0"/>
            </a:schemeClr>
          </a:lnRef>
          <a:fillRef idx="3">
            <a:scrgbClr r="0" g="0" b="0"/>
          </a:fillRef>
          <a:effectRef idx="2">
            <a:schemeClr val="accent5">
              <a:hueOff val="-4505695"/>
              <a:satOff val="-11613"/>
              <a:lumOff val="-7843"/>
              <a:alphaOff val="0"/>
            </a:schemeClr>
          </a:effectRef>
          <a:fontRef idx="minor">
            <a:schemeClr val="lt1"/>
          </a:fontRef>
        </p:style>
      </p:sp>
      <p:cxnSp>
        <p:nvCxnSpPr>
          <p:cNvPr id="7" name="Straight Connector 6">
            <a:extLst>
              <a:ext uri="{FF2B5EF4-FFF2-40B4-BE49-F238E27FC236}">
                <a16:creationId xmlns:a16="http://schemas.microsoft.com/office/drawing/2014/main" id="{3B115D93-F10C-ECF8-B81E-66042588E579}"/>
              </a:ext>
            </a:extLst>
          </p:cNvPr>
          <p:cNvCxnSpPr/>
          <p:nvPr/>
        </p:nvCxnSpPr>
        <p:spPr>
          <a:xfrm>
            <a:off x="565484" y="1961147"/>
            <a:ext cx="10551695" cy="0"/>
          </a:xfrm>
          <a:prstGeom prst="line">
            <a:avLst/>
          </a:prstGeom>
          <a:scene3d>
            <a:camera prst="orthographicFront"/>
            <a:lightRig rig="threePt" dir="t"/>
          </a:scene3d>
          <a:sp3d>
            <a:bevelT prst="relaxedInset"/>
          </a:sp3d>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7531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68D7-E665-9B1A-C860-59841B669BA0}"/>
              </a:ext>
            </a:extLst>
          </p:cNvPr>
          <p:cNvSpPr>
            <a:spLocks noGrp="1"/>
          </p:cNvSpPr>
          <p:nvPr>
            <p:ph type="title"/>
          </p:nvPr>
        </p:nvSpPr>
        <p:spPr>
          <a:xfrm>
            <a:off x="793660" y="1399803"/>
            <a:ext cx="10066122" cy="1436144"/>
          </a:xfrm>
        </p:spPr>
        <p:txBody>
          <a:bodyPr anchor="b">
            <a:normAutofit/>
          </a:bodyPr>
          <a:lstStyle/>
          <a:p>
            <a:r>
              <a:rPr lang="en-US" b="0" dirty="0">
                <a:solidFill>
                  <a:schemeClr val="accent1">
                    <a:lumMod val="50000"/>
                  </a:schemeClr>
                </a:solidFill>
              </a:rPr>
              <a:t>Diffuse conflicts</a:t>
            </a:r>
            <a:br>
              <a:rPr lang="en-US" b="0" dirty="0">
                <a:solidFill>
                  <a:schemeClr val="accent1">
                    <a:lumMod val="50000"/>
                  </a:schemeClr>
                </a:solidFill>
              </a:rPr>
            </a:br>
            <a:endParaRPr lang="en-US" b="0" dirty="0">
              <a:solidFill>
                <a:schemeClr val="accent1">
                  <a:lumMod val="50000"/>
                </a:schemeClr>
              </a:solidFill>
            </a:endParaRPr>
          </a:p>
        </p:txBody>
      </p:sp>
      <p:sp>
        <p:nvSpPr>
          <p:cNvPr id="3" name="Content Placeholder 2">
            <a:extLst>
              <a:ext uri="{FF2B5EF4-FFF2-40B4-BE49-F238E27FC236}">
                <a16:creationId xmlns:a16="http://schemas.microsoft.com/office/drawing/2014/main" id="{244B5E46-6505-8106-0C1F-B5C3487642D4}"/>
              </a:ext>
            </a:extLst>
          </p:cNvPr>
          <p:cNvSpPr>
            <a:spLocks noGrp="1"/>
          </p:cNvSpPr>
          <p:nvPr>
            <p:ph idx="1"/>
          </p:nvPr>
        </p:nvSpPr>
        <p:spPr>
          <a:xfrm>
            <a:off x="793660" y="2599509"/>
            <a:ext cx="5691545" cy="3639450"/>
          </a:xfrm>
        </p:spPr>
        <p:txBody>
          <a:bodyPr anchor="ctr">
            <a:normAutofit/>
          </a:bodyPr>
          <a:lstStyle/>
          <a:p>
            <a:r>
              <a:rPr lang="en-US" sz="2400">
                <a:solidFill>
                  <a:schemeClr val="tx1">
                    <a:lumMod val="95000"/>
                    <a:lumOff val="5000"/>
                  </a:schemeClr>
                </a:solidFill>
              </a:rPr>
              <a:t>One often </a:t>
            </a:r>
            <a:r>
              <a:rPr lang="en-US" sz="2400" dirty="0">
                <a:solidFill>
                  <a:schemeClr val="tx1">
                    <a:lumMod val="95000"/>
                    <a:lumOff val="5000"/>
                  </a:schemeClr>
                </a:solidFill>
              </a:rPr>
              <a:t>overlooked benefit of licensing is its use in diffusing conflicts between businesses. If, for instance, someone uses your IP, it’s often advantageous to create a licensing agreement with them instead of suing them outright. Both parties profit, and an expensive conflict is avoided.</a:t>
            </a:r>
          </a:p>
          <a:p>
            <a:endParaRPr lang="en-US" sz="2400" dirty="0">
              <a:solidFill>
                <a:schemeClr val="tx1">
                  <a:lumMod val="95000"/>
                  <a:lumOff val="5000"/>
                </a:schemeClr>
              </a:solidFill>
            </a:endParaRPr>
          </a:p>
        </p:txBody>
      </p:sp>
      <p:pic>
        <p:nvPicPr>
          <p:cNvPr id="7" name="Graphic 6" descr="User Network">
            <a:extLst>
              <a:ext uri="{FF2B5EF4-FFF2-40B4-BE49-F238E27FC236}">
                <a16:creationId xmlns:a16="http://schemas.microsoft.com/office/drawing/2014/main" id="{9974E0FB-A832-0CDF-08FA-1CFBFB4BBD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95308" y="2212832"/>
            <a:ext cx="3714244" cy="371424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cxnSp>
        <p:nvCxnSpPr>
          <p:cNvPr id="5" name="Straight Connector 4">
            <a:extLst>
              <a:ext uri="{FF2B5EF4-FFF2-40B4-BE49-F238E27FC236}">
                <a16:creationId xmlns:a16="http://schemas.microsoft.com/office/drawing/2014/main" id="{581D163E-3BF7-854B-6CD2-94C0E82EE3D7}"/>
              </a:ext>
            </a:extLst>
          </p:cNvPr>
          <p:cNvCxnSpPr/>
          <p:nvPr/>
        </p:nvCxnSpPr>
        <p:spPr>
          <a:xfrm>
            <a:off x="618978" y="2307102"/>
            <a:ext cx="10240805" cy="0"/>
          </a:xfrm>
          <a:prstGeom prst="line">
            <a:avLst/>
          </a:prstGeom>
          <a:ln>
            <a:solidFill>
              <a:schemeClr val="accent6">
                <a:lumMod val="90000"/>
                <a:lumOff val="10000"/>
              </a:schemeClr>
            </a:solidFill>
          </a:ln>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929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Background pattern&#10;&#10;Description automatically generated">
            <a:extLst>
              <a:ext uri="{FF2B5EF4-FFF2-40B4-BE49-F238E27FC236}">
                <a16:creationId xmlns:a16="http://schemas.microsoft.com/office/drawing/2014/main" id="{C0EE437F-5EE2-30F8-FB31-889B567CC19F}"/>
              </a:ext>
            </a:extLst>
          </p:cNvPr>
          <p:cNvPicPr>
            <a:picLocks noChangeAspect="1"/>
          </p:cNvPicPr>
          <p:nvPr/>
        </p:nvPicPr>
        <p:blipFill rotWithShape="1">
          <a:blip r:embed="rId2">
            <a:alphaModFix/>
          </a:blip>
          <a:srcRect t="15730"/>
          <a:stretch/>
        </p:blipFill>
        <p:spPr>
          <a:xfrm>
            <a:off x="20" y="10"/>
            <a:ext cx="12191980" cy="6857990"/>
          </a:xfrm>
          <a:prstGeom prst="rect">
            <a:avLst/>
          </a:prstGeom>
        </p:spPr>
      </p:pic>
      <p:sp>
        <p:nvSpPr>
          <p:cNvPr id="19" name="Rectangle 12">
            <a:extLst>
              <a:ext uri="{FF2B5EF4-FFF2-40B4-BE49-F238E27FC236}">
                <a16:creationId xmlns:a16="http://schemas.microsoft.com/office/drawing/2014/main" id="{CCB2C00A-E659-4691-AFB4-282551729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4">
            <a:extLst>
              <a:ext uri="{FF2B5EF4-FFF2-40B4-BE49-F238E27FC236}">
                <a16:creationId xmlns:a16="http://schemas.microsoft.com/office/drawing/2014/main" id="{B78FD84C-74B5-451D-8F0A-1E19EC3D9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713A4F-3FA9-9553-24B8-6A49798B2D80}"/>
              </a:ext>
            </a:extLst>
          </p:cNvPr>
          <p:cNvSpPr>
            <a:spLocks noGrp="1"/>
          </p:cNvSpPr>
          <p:nvPr>
            <p:ph type="title"/>
          </p:nvPr>
        </p:nvSpPr>
        <p:spPr>
          <a:xfrm>
            <a:off x="1523984" y="1054121"/>
            <a:ext cx="9465131" cy="1184111"/>
          </a:xfrm>
        </p:spPr>
        <p:txBody>
          <a:bodyPr>
            <a:normAutofit/>
          </a:bodyPr>
          <a:lstStyle/>
          <a:p>
            <a:pPr algn="ctr"/>
            <a:r>
              <a:rPr lang="en-US" b="1" u="sng" dirty="0">
                <a:solidFill>
                  <a:schemeClr val="accent1">
                    <a:lumMod val="50000"/>
                  </a:schemeClr>
                </a:solidFill>
              </a:rPr>
              <a:t>Disadvantage of licensing</a:t>
            </a:r>
          </a:p>
        </p:txBody>
      </p:sp>
      <p:graphicFrame>
        <p:nvGraphicFramePr>
          <p:cNvPr id="5" name="Content Placeholder 2">
            <a:extLst>
              <a:ext uri="{FF2B5EF4-FFF2-40B4-BE49-F238E27FC236}">
                <a16:creationId xmlns:a16="http://schemas.microsoft.com/office/drawing/2014/main" id="{EAAFFF3C-3EA3-6A56-C2FE-69647EDD0B8B}"/>
              </a:ext>
            </a:extLst>
          </p:cNvPr>
          <p:cNvGraphicFramePr>
            <a:graphicFrameLocks noGrp="1"/>
          </p:cNvGraphicFramePr>
          <p:nvPr>
            <p:ph idx="1"/>
            <p:extLst>
              <p:ext uri="{D42A27DB-BD31-4B8C-83A1-F6EECF244321}">
                <p14:modId xmlns:p14="http://schemas.microsoft.com/office/powerpoint/2010/main" val="791903316"/>
              </p:ext>
            </p:extLst>
          </p:nvPr>
        </p:nvGraphicFramePr>
        <p:xfrm>
          <a:off x="1524000" y="2399099"/>
          <a:ext cx="9465564" cy="34009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2096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hand holding a clipboard&#10;&#10;Description automatically generated with low confidence">
            <a:extLst>
              <a:ext uri="{FF2B5EF4-FFF2-40B4-BE49-F238E27FC236}">
                <a16:creationId xmlns:a16="http://schemas.microsoft.com/office/drawing/2014/main" id="{2BF3A0A5-8995-5796-BF61-7417C9440D7C}"/>
              </a:ext>
            </a:extLst>
          </p:cNvPr>
          <p:cNvPicPr>
            <a:picLocks noGrp="1" noChangeAspect="1"/>
          </p:cNvPicPr>
          <p:nvPr>
            <p:ph type="pic" sz="quarter" idx="48"/>
          </p:nvPr>
        </p:nvPicPr>
        <p:blipFill rotWithShape="1">
          <a:blip r:embed="rId2"/>
          <a:srcRect l="5406" r="4788" b="1"/>
          <a:stretch/>
        </p:blipFill>
        <p:spPr>
          <a:xfrm>
            <a:off x="7493157" y="529148"/>
            <a:ext cx="4248873" cy="4731130"/>
          </a:xfrm>
          <a:noFill/>
        </p:spPr>
      </p:pic>
      <p:sp>
        <p:nvSpPr>
          <p:cNvPr id="9" name="TextBox 8">
            <a:extLst>
              <a:ext uri="{FF2B5EF4-FFF2-40B4-BE49-F238E27FC236}">
                <a16:creationId xmlns:a16="http://schemas.microsoft.com/office/drawing/2014/main" id="{A0EDFE56-8DD9-8858-8F43-6701DC5C8A91}"/>
              </a:ext>
            </a:extLst>
          </p:cNvPr>
          <p:cNvSpPr txBox="1"/>
          <p:nvPr/>
        </p:nvSpPr>
        <p:spPr>
          <a:xfrm>
            <a:off x="119862" y="1179443"/>
            <a:ext cx="7208590" cy="5038477"/>
          </a:xfrm>
          <a:prstGeom prst="rect">
            <a:avLst/>
          </a:prstGeom>
        </p:spPr>
        <p:txBody>
          <a:bodyPr vert="horz" lIns="91440" tIns="45720" rIns="91440" bIns="45720" rtlCol="0">
            <a:normAutofit/>
          </a:bodyPr>
          <a:lstStyle/>
          <a:p>
            <a:pPr marL="342900" indent="-342900">
              <a:lnSpc>
                <a:spcPct val="90000"/>
              </a:lnSpc>
              <a:spcBef>
                <a:spcPts val="1000"/>
              </a:spcBef>
              <a:buFont typeface="Arial" panose="020B0604020202020204" pitchFamily="34" charset="0"/>
              <a:buChar char="•"/>
            </a:pPr>
            <a:r>
              <a:rPr lang="en-US" altLang="zh-CN" sz="2400" b="0" kern="1200" dirty="0">
                <a:solidFill>
                  <a:schemeClr val="accent6"/>
                </a:solidFill>
                <a:latin typeface="+mn-lt"/>
                <a:ea typeface="+mn-ea"/>
                <a:cs typeface="+mn-cs"/>
              </a:rPr>
              <a:t>When the holder of an IP right  wishes to permit another person to do something that is within his or her control as the IP owner, a license may be agreed upon .</a:t>
            </a:r>
          </a:p>
          <a:p>
            <a:pPr marL="342900" indent="-342900">
              <a:lnSpc>
                <a:spcPct val="90000"/>
              </a:lnSpc>
              <a:spcBef>
                <a:spcPts val="1000"/>
              </a:spcBef>
              <a:buFont typeface="Arial" panose="020B0604020202020204" pitchFamily="34" charset="0"/>
              <a:buChar char="•"/>
            </a:pPr>
            <a:r>
              <a:rPr lang="en-US" altLang="zh-CN" sz="2400" b="0" kern="1200" dirty="0">
                <a:solidFill>
                  <a:schemeClr val="accent6"/>
                </a:solidFill>
                <a:latin typeface="+mn-lt"/>
                <a:ea typeface="+mn-ea"/>
                <a:cs typeface="+mn-cs"/>
              </a:rPr>
              <a:t>licensing Is a process by which the right to use intangible intellectual property is granted by one party to another. </a:t>
            </a:r>
          </a:p>
          <a:p>
            <a:pPr marL="342900" indent="-342900">
              <a:lnSpc>
                <a:spcPct val="90000"/>
              </a:lnSpc>
              <a:spcBef>
                <a:spcPts val="1000"/>
              </a:spcBef>
              <a:buFont typeface="Arial" panose="020B0604020202020204" pitchFamily="34" charset="0"/>
              <a:buChar char="•"/>
            </a:pPr>
            <a:r>
              <a:rPr lang="en-US" altLang="zh-CN" sz="2400" b="0" kern="1200" dirty="0">
                <a:solidFill>
                  <a:schemeClr val="accent6"/>
                </a:solidFill>
                <a:latin typeface="+mn-lt"/>
                <a:ea typeface="+mn-ea"/>
                <a:cs typeface="+mn-cs"/>
              </a:rPr>
              <a:t>A license is effectively a  contractual agreement and should set out precisely what the licensee is permitted to do and any terms and conditions applying to this use, including the amount of any payments or royalty to be paid to the licensor(the IP owner). </a:t>
            </a:r>
          </a:p>
          <a:p>
            <a:pPr marL="342900" indent="-342900">
              <a:lnSpc>
                <a:spcPct val="90000"/>
              </a:lnSpc>
              <a:spcBef>
                <a:spcPts val="1000"/>
              </a:spcBef>
              <a:buFont typeface="Arial" panose="020B0604020202020204" pitchFamily="34" charset="0"/>
              <a:buChar char="•"/>
            </a:pPr>
            <a:endParaRPr lang="en-US" altLang="zh-CN" sz="2400" b="0" kern="1200" dirty="0">
              <a:solidFill>
                <a:schemeClr val="accent6"/>
              </a:solidFill>
              <a:latin typeface="+mn-lt"/>
              <a:ea typeface="+mn-ea"/>
              <a:cs typeface="+mn-cs"/>
            </a:endParaRPr>
          </a:p>
        </p:txBody>
      </p:sp>
      <p:sp>
        <p:nvSpPr>
          <p:cNvPr id="2" name="Title 1">
            <a:extLst>
              <a:ext uri="{FF2B5EF4-FFF2-40B4-BE49-F238E27FC236}">
                <a16:creationId xmlns:a16="http://schemas.microsoft.com/office/drawing/2014/main" id="{B881700F-2937-63EA-4ED4-EF981C9A2B54}"/>
              </a:ext>
            </a:extLst>
          </p:cNvPr>
          <p:cNvSpPr>
            <a:spLocks noGrp="1"/>
          </p:cNvSpPr>
          <p:nvPr>
            <p:ph type="title"/>
          </p:nvPr>
        </p:nvSpPr>
        <p:spPr>
          <a:xfrm>
            <a:off x="119862" y="272159"/>
            <a:ext cx="9823998" cy="1325563"/>
          </a:xfrm>
        </p:spPr>
        <p:txBody>
          <a:bodyPr vert="horz" lIns="91440" tIns="45720" rIns="91440" bIns="45720" rtlCol="0" anchor="t">
            <a:normAutofit/>
          </a:bodyPr>
          <a:lstStyle/>
          <a:p>
            <a:r>
              <a:rPr lang="en-US" b="1" kern="1200" dirty="0">
                <a:solidFill>
                  <a:schemeClr val="accent6">
                    <a:lumMod val="90000"/>
                    <a:lumOff val="10000"/>
                  </a:schemeClr>
                </a:solidFill>
                <a:latin typeface="+mj-lt"/>
                <a:ea typeface="+mj-ea"/>
                <a:cs typeface="+mj-cs"/>
              </a:rPr>
              <a:t>What is IP licensing ? </a:t>
            </a:r>
          </a:p>
        </p:txBody>
      </p:sp>
      <p:sp>
        <p:nvSpPr>
          <p:cNvPr id="20" name="Slide Number Placeholder 5">
            <a:extLst>
              <a:ext uri="{FF2B5EF4-FFF2-40B4-BE49-F238E27FC236}">
                <a16:creationId xmlns:a16="http://schemas.microsoft.com/office/drawing/2014/main" id="{A0A6B413-D7B0-8C55-F919-8838DB13871D}"/>
              </a:ext>
            </a:extLst>
          </p:cNvPr>
          <p:cNvSpPr>
            <a:spLocks noGrp="1"/>
          </p:cNvSpPr>
          <p:nvPr>
            <p:ph type="sldNum" sz="quarter" idx="50"/>
          </p:nvPr>
        </p:nvSpPr>
        <p:spPr>
          <a:xfrm>
            <a:off x="11194169" y="6217920"/>
            <a:ext cx="458592" cy="365125"/>
          </a:xfrm>
        </p:spPr>
        <p:txBody>
          <a:bodyPr/>
          <a:lstStyle/>
          <a:p>
            <a:pPr>
              <a:spcAft>
                <a:spcPts val="600"/>
              </a:spcAft>
            </a:pPr>
            <a:fld id="{47FEACEE-25B4-4A2D-B147-27296E36371D}" type="slidenum">
              <a:rPr lang="en-US" altLang="zh-CN" smtClean="0"/>
              <a:pPr>
                <a:spcAft>
                  <a:spcPts val="600"/>
                </a:spcAft>
              </a:pPr>
              <a:t>2</a:t>
            </a:fld>
            <a:endParaRPr lang="en-US" altLang="zh-CN" dirty="0"/>
          </a:p>
        </p:txBody>
      </p:sp>
      <p:sp>
        <p:nvSpPr>
          <p:cNvPr id="5" name="Slide Number Placeholder 4" hidden="1">
            <a:extLst>
              <a:ext uri="{FF2B5EF4-FFF2-40B4-BE49-F238E27FC236}">
                <a16:creationId xmlns:a16="http://schemas.microsoft.com/office/drawing/2014/main" id="{634E9454-4473-3437-5217-D98DF7F8F18C}"/>
              </a:ext>
            </a:extLst>
          </p:cNvPr>
          <p:cNvSpPr>
            <a:spLocks noGrp="1"/>
          </p:cNvSpPr>
          <p:nvPr>
            <p:ph type="sldNum" sz="quarter" idx="4294967295"/>
          </p:nvPr>
        </p:nvSpPr>
        <p:spPr>
          <a:xfrm>
            <a:off x="11194169" y="6217920"/>
            <a:ext cx="458592" cy="365125"/>
          </a:xfrm>
        </p:spPr>
        <p:txBody>
          <a:bodyPr vert="horz" lIns="91440" tIns="45720" rIns="91440" bIns="45720" rtlCol="0" anchor="ctr">
            <a:normAutofit/>
          </a:bodyPr>
          <a:lstStyle/>
          <a:p>
            <a:pPr>
              <a:spcAft>
                <a:spcPts val="600"/>
              </a:spcAft>
            </a:pPr>
            <a:fld id="{47FEACEE-25B4-4A2D-B147-27296E36371D}" type="slidenum">
              <a:rPr lang="en-US" altLang="zh-CN" smtClean="0"/>
              <a:pPr>
                <a:spcAft>
                  <a:spcPts val="600"/>
                </a:spcAft>
              </a:pPr>
              <a:t>2</a:t>
            </a:fld>
            <a:endParaRPr lang="en-US" altLang="zh-CN" dirty="0"/>
          </a:p>
        </p:txBody>
      </p:sp>
    </p:spTree>
    <p:extLst>
      <p:ext uri="{BB962C8B-B14F-4D97-AF65-F5344CB8AC3E}">
        <p14:creationId xmlns:p14="http://schemas.microsoft.com/office/powerpoint/2010/main" val="3637935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D09D26-CD6E-793A-E7F7-45AF502C0CFF}"/>
              </a:ext>
            </a:extLst>
          </p:cNvPr>
          <p:cNvSpPr>
            <a:spLocks noGrp="1"/>
          </p:cNvSpPr>
          <p:nvPr>
            <p:ph type="title"/>
          </p:nvPr>
        </p:nvSpPr>
        <p:spPr>
          <a:xfrm>
            <a:off x="965205" y="1086262"/>
            <a:ext cx="5130795" cy="1461778"/>
          </a:xfrm>
        </p:spPr>
        <p:txBody>
          <a:bodyPr>
            <a:normAutofit/>
          </a:bodyPr>
          <a:lstStyle/>
          <a:p>
            <a:r>
              <a:rPr lang="en-US" sz="4000" b="1" u="sng" dirty="0">
                <a:solidFill>
                  <a:schemeClr val="accent1">
                    <a:lumMod val="50000"/>
                  </a:schemeClr>
                </a:solidFill>
              </a:rPr>
              <a:t>Risk of IP theft</a:t>
            </a:r>
            <a:br>
              <a:rPr lang="en-US" sz="4000" b="1" u="sng" dirty="0">
                <a:solidFill>
                  <a:schemeClr val="accent1">
                    <a:lumMod val="50000"/>
                  </a:schemeClr>
                </a:solidFill>
              </a:rPr>
            </a:br>
            <a:endParaRPr lang="en-US" sz="4000" u="sng" dirty="0">
              <a:solidFill>
                <a:schemeClr val="accent1">
                  <a:lumMod val="50000"/>
                </a:schemeClr>
              </a:solidFill>
            </a:endParaRPr>
          </a:p>
        </p:txBody>
      </p:sp>
      <p:sp>
        <p:nvSpPr>
          <p:cNvPr id="3" name="Content Placeholder 2">
            <a:extLst>
              <a:ext uri="{FF2B5EF4-FFF2-40B4-BE49-F238E27FC236}">
                <a16:creationId xmlns:a16="http://schemas.microsoft.com/office/drawing/2014/main" id="{FFE2DB47-3A83-ECD0-CC85-CC7BDD7257C2}"/>
              </a:ext>
            </a:extLst>
          </p:cNvPr>
          <p:cNvSpPr>
            <a:spLocks noGrp="1"/>
          </p:cNvSpPr>
          <p:nvPr>
            <p:ph idx="1"/>
          </p:nvPr>
        </p:nvSpPr>
        <p:spPr>
          <a:xfrm>
            <a:off x="965200" y="2470248"/>
            <a:ext cx="4048344" cy="3536236"/>
          </a:xfrm>
        </p:spPr>
        <p:txBody>
          <a:bodyPr>
            <a:normAutofit/>
          </a:bodyPr>
          <a:lstStyle/>
          <a:p>
            <a:r>
              <a:rPr lang="en-US" sz="2400" dirty="0"/>
              <a:t>One risk of licensing stems from the fact that you’ll have little control over the way the licensee conducts their operations. That means your intellectual property may be more exposed to theft.</a:t>
            </a:r>
          </a:p>
          <a:p>
            <a:endParaRPr lang="en-US" sz="2400" dirty="0"/>
          </a:p>
          <a:p>
            <a:endParaRPr lang="en-US" sz="2400" dirty="0"/>
          </a:p>
          <a:p>
            <a:endParaRPr lang="en-US" sz="2400" dirty="0"/>
          </a:p>
        </p:txBody>
      </p:sp>
      <p:sp>
        <p:nvSpPr>
          <p:cNvPr id="14" name="Freeform: Shape 13">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Shield Cross with solid fill">
            <a:extLst>
              <a:ext uri="{FF2B5EF4-FFF2-40B4-BE49-F238E27FC236}">
                <a16:creationId xmlns:a16="http://schemas.microsoft.com/office/drawing/2014/main" id="{6D008EDE-3DFB-DA36-DFEA-58BB863202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7874242" y="2470248"/>
            <a:ext cx="2649672" cy="265879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766875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D09D26-CD6E-793A-E7F7-45AF502C0CFF}"/>
              </a:ext>
            </a:extLst>
          </p:cNvPr>
          <p:cNvSpPr>
            <a:spLocks noGrp="1"/>
          </p:cNvSpPr>
          <p:nvPr>
            <p:ph type="title"/>
          </p:nvPr>
        </p:nvSpPr>
        <p:spPr>
          <a:xfrm>
            <a:off x="965200" y="1278850"/>
            <a:ext cx="5130795" cy="1461778"/>
          </a:xfrm>
        </p:spPr>
        <p:txBody>
          <a:bodyPr>
            <a:normAutofit/>
          </a:bodyPr>
          <a:lstStyle/>
          <a:p>
            <a:r>
              <a:rPr lang="en-US" sz="3700" b="1" u="sng" dirty="0">
                <a:solidFill>
                  <a:schemeClr val="accent1">
                    <a:lumMod val="50000"/>
                  </a:schemeClr>
                </a:solidFill>
              </a:rPr>
              <a:t>No guarantee of revenue</a:t>
            </a:r>
            <a:br>
              <a:rPr lang="en-US" sz="3700" b="1" u="sng" dirty="0">
                <a:solidFill>
                  <a:schemeClr val="accent1">
                    <a:lumMod val="50000"/>
                  </a:schemeClr>
                </a:solidFill>
              </a:rPr>
            </a:br>
            <a:endParaRPr lang="en-US" sz="3700" u="sng" dirty="0">
              <a:solidFill>
                <a:schemeClr val="accent1">
                  <a:lumMod val="50000"/>
                </a:schemeClr>
              </a:solidFill>
            </a:endParaRPr>
          </a:p>
        </p:txBody>
      </p:sp>
      <p:sp>
        <p:nvSpPr>
          <p:cNvPr id="3" name="Content Placeholder 2">
            <a:extLst>
              <a:ext uri="{FF2B5EF4-FFF2-40B4-BE49-F238E27FC236}">
                <a16:creationId xmlns:a16="http://schemas.microsoft.com/office/drawing/2014/main" id="{FFE2DB47-3A83-ECD0-CC85-CC7BDD7257C2}"/>
              </a:ext>
            </a:extLst>
          </p:cNvPr>
          <p:cNvSpPr>
            <a:spLocks noGrp="1"/>
          </p:cNvSpPr>
          <p:nvPr>
            <p:ph idx="1"/>
          </p:nvPr>
        </p:nvSpPr>
        <p:spPr>
          <a:xfrm>
            <a:off x="965200" y="2470248"/>
            <a:ext cx="4048344" cy="3536236"/>
          </a:xfrm>
        </p:spPr>
        <p:txBody>
          <a:bodyPr>
            <a:normAutofit/>
          </a:bodyPr>
          <a:lstStyle/>
          <a:p>
            <a:r>
              <a:rPr lang="en-US" sz="2400" dirty="0"/>
              <a:t>You also have no guarantee of revenue from the agreement since royalties are typically based on a percentage of the profits. If the licensee fails to generate any profit from your IP, then you’ll get no revenue</a:t>
            </a:r>
          </a:p>
        </p:txBody>
      </p:sp>
      <p:sp>
        <p:nvSpPr>
          <p:cNvPr id="22" name="Freeform: Shape 21">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Contract">
            <a:extLst>
              <a:ext uri="{FF2B5EF4-FFF2-40B4-BE49-F238E27FC236}">
                <a16:creationId xmlns:a16="http://schemas.microsoft.com/office/drawing/2014/main" id="{6D008EDE-3DFB-DA36-DFEA-58BB863202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62313" y="2630659"/>
            <a:ext cx="2312048" cy="241964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732968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1832C3-4A28-054C-C218-B2AFBC797445}"/>
              </a:ext>
            </a:extLst>
          </p:cNvPr>
          <p:cNvSpPr>
            <a:spLocks noGrp="1"/>
          </p:cNvSpPr>
          <p:nvPr>
            <p:ph type="title"/>
          </p:nvPr>
        </p:nvSpPr>
        <p:spPr>
          <a:xfrm>
            <a:off x="965200" y="1313600"/>
            <a:ext cx="5130795" cy="1461778"/>
          </a:xfrm>
        </p:spPr>
        <p:txBody>
          <a:bodyPr>
            <a:normAutofit/>
          </a:bodyPr>
          <a:lstStyle/>
          <a:p>
            <a:r>
              <a:rPr lang="en-US" sz="4000" b="1" u="sng" dirty="0">
                <a:solidFill>
                  <a:schemeClr val="accent1">
                    <a:lumMod val="50000"/>
                  </a:schemeClr>
                </a:solidFill>
              </a:rPr>
              <a:t>Unintended competition</a:t>
            </a:r>
            <a:br>
              <a:rPr lang="en-US" sz="4000" b="1" u="sng" dirty="0">
                <a:solidFill>
                  <a:schemeClr val="accent1">
                    <a:lumMod val="50000"/>
                  </a:schemeClr>
                </a:solidFill>
              </a:rPr>
            </a:br>
            <a:endParaRPr lang="en-US" sz="4000" u="sng" dirty="0">
              <a:solidFill>
                <a:schemeClr val="accent1">
                  <a:lumMod val="50000"/>
                </a:schemeClr>
              </a:solidFill>
            </a:endParaRPr>
          </a:p>
        </p:txBody>
      </p:sp>
      <p:sp>
        <p:nvSpPr>
          <p:cNvPr id="3" name="Content Placeholder 2">
            <a:extLst>
              <a:ext uri="{FF2B5EF4-FFF2-40B4-BE49-F238E27FC236}">
                <a16:creationId xmlns:a16="http://schemas.microsoft.com/office/drawing/2014/main" id="{295817FE-2B87-4B6C-4F44-E92C87E2BCC8}"/>
              </a:ext>
            </a:extLst>
          </p:cNvPr>
          <p:cNvSpPr>
            <a:spLocks noGrp="1"/>
          </p:cNvSpPr>
          <p:nvPr>
            <p:ph idx="1"/>
          </p:nvPr>
        </p:nvSpPr>
        <p:spPr>
          <a:xfrm>
            <a:off x="965200" y="2470248"/>
            <a:ext cx="4048344" cy="3536236"/>
          </a:xfrm>
        </p:spPr>
        <p:txBody>
          <a:bodyPr>
            <a:normAutofit/>
          </a:bodyPr>
          <a:lstStyle/>
          <a:p>
            <a:r>
              <a:rPr lang="en-US" sz="2400" dirty="0"/>
              <a:t>It’s also possible to unintentionally create competition within your own market. Your licensee could become a competitor without really meaning to, particularly in this age of e-commerce</a:t>
            </a:r>
          </a:p>
        </p:txBody>
      </p:sp>
      <p:sp>
        <p:nvSpPr>
          <p:cNvPr id="14" name="Freeform: Shape 13">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Irritant">
            <a:extLst>
              <a:ext uri="{FF2B5EF4-FFF2-40B4-BE49-F238E27FC236}">
                <a16:creationId xmlns:a16="http://schemas.microsoft.com/office/drawing/2014/main" id="{EA07CB14-5158-13A8-60DB-94A54E8FCE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61693" y="2204015"/>
            <a:ext cx="2762221" cy="285255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630024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0">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6A260E-F496-9E6E-A979-2C479131475B}"/>
              </a:ext>
            </a:extLst>
          </p:cNvPr>
          <p:cNvSpPr>
            <a:spLocks noGrp="1"/>
          </p:cNvSpPr>
          <p:nvPr>
            <p:ph type="title"/>
          </p:nvPr>
        </p:nvSpPr>
        <p:spPr>
          <a:xfrm>
            <a:off x="894714" y="1143538"/>
            <a:ext cx="6392203" cy="1923863"/>
          </a:xfrm>
        </p:spPr>
        <p:txBody>
          <a:bodyPr>
            <a:normAutofit/>
          </a:bodyPr>
          <a:lstStyle/>
          <a:p>
            <a:r>
              <a:rPr lang="en-US" sz="3600" b="1" u="sng" dirty="0">
                <a:solidFill>
                  <a:schemeClr val="accent1">
                    <a:lumMod val="50000"/>
                  </a:schemeClr>
                </a:solidFill>
              </a:rPr>
              <a:t>Risk of diminished reputation</a:t>
            </a:r>
            <a:br>
              <a:rPr lang="en-US" sz="3600" b="1" u="sng" dirty="0">
                <a:solidFill>
                  <a:schemeClr val="accent1">
                    <a:lumMod val="50000"/>
                  </a:schemeClr>
                </a:solidFill>
              </a:rPr>
            </a:br>
            <a:endParaRPr lang="en-US" sz="3600" u="sng" dirty="0">
              <a:solidFill>
                <a:schemeClr val="accent1">
                  <a:lumMod val="50000"/>
                </a:schemeClr>
              </a:solidFill>
            </a:endParaRPr>
          </a:p>
        </p:txBody>
      </p:sp>
      <p:sp>
        <p:nvSpPr>
          <p:cNvPr id="3" name="Content Placeholder 2">
            <a:extLst>
              <a:ext uri="{FF2B5EF4-FFF2-40B4-BE49-F238E27FC236}">
                <a16:creationId xmlns:a16="http://schemas.microsoft.com/office/drawing/2014/main" id="{EF6F3E78-D57F-E98C-D491-D1C1AF06FEC6}"/>
              </a:ext>
            </a:extLst>
          </p:cNvPr>
          <p:cNvSpPr>
            <a:spLocks noGrp="1"/>
          </p:cNvSpPr>
          <p:nvPr>
            <p:ph idx="1"/>
          </p:nvPr>
        </p:nvSpPr>
        <p:spPr>
          <a:xfrm>
            <a:off x="965200" y="2470248"/>
            <a:ext cx="4048344" cy="3536236"/>
          </a:xfrm>
        </p:spPr>
        <p:txBody>
          <a:bodyPr>
            <a:normAutofit/>
          </a:bodyPr>
          <a:lstStyle/>
          <a:p>
            <a:r>
              <a:rPr lang="en-US" sz="2400" dirty="0"/>
              <a:t>If your licensee doesn’t conduct business in an ethical manner, you may take a hit to your </a:t>
            </a:r>
            <a:r>
              <a:rPr lang="en-US" sz="2400" b="1" dirty="0">
                <a:hlinkClick r:id="rId2"/>
              </a:rPr>
              <a:t>reputation</a:t>
            </a:r>
            <a:r>
              <a:rPr lang="en-US" sz="2400" dirty="0"/>
              <a:t>, even though you aren’t technically liable for their actions.</a:t>
            </a:r>
          </a:p>
          <a:p>
            <a:endParaRPr lang="en-US" sz="2400" dirty="0"/>
          </a:p>
        </p:txBody>
      </p:sp>
      <p:sp>
        <p:nvSpPr>
          <p:cNvPr id="26" name="Freeform: Shape 22">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6" descr="Judge">
            <a:extLst>
              <a:ext uri="{FF2B5EF4-FFF2-40B4-BE49-F238E27FC236}">
                <a16:creationId xmlns:a16="http://schemas.microsoft.com/office/drawing/2014/main" id="{EA1EAC3D-3EF1-6D5C-FB89-DD304E8B2A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5330" y="2105470"/>
            <a:ext cx="3217333" cy="321733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252385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9E43068-2D92-5EFF-D521-349B945248B1}"/>
              </a:ext>
            </a:extLst>
          </p:cNvPr>
          <p:cNvSpPr>
            <a:spLocks noGrp="1"/>
          </p:cNvSpPr>
          <p:nvPr>
            <p:ph type="title"/>
          </p:nvPr>
        </p:nvSpPr>
        <p:spPr>
          <a:xfrm>
            <a:off x="965205" y="1044059"/>
            <a:ext cx="5130795" cy="1461778"/>
          </a:xfrm>
        </p:spPr>
        <p:txBody>
          <a:bodyPr>
            <a:normAutofit/>
          </a:bodyPr>
          <a:lstStyle/>
          <a:p>
            <a:r>
              <a:rPr lang="en-US" sz="4000" b="1" u="sng" dirty="0">
                <a:solidFill>
                  <a:schemeClr val="accent1">
                    <a:lumMod val="50000"/>
                  </a:schemeClr>
                </a:solidFill>
              </a:rPr>
              <a:t>Potential conflicts</a:t>
            </a:r>
            <a:br>
              <a:rPr lang="en-US" sz="4000" b="1" u="sng" dirty="0">
                <a:solidFill>
                  <a:schemeClr val="accent1">
                    <a:lumMod val="50000"/>
                  </a:schemeClr>
                </a:solidFill>
              </a:rPr>
            </a:br>
            <a:endParaRPr lang="en-US" sz="4000" u="sng" dirty="0">
              <a:solidFill>
                <a:schemeClr val="accent1">
                  <a:lumMod val="50000"/>
                </a:schemeClr>
              </a:solidFill>
            </a:endParaRPr>
          </a:p>
        </p:txBody>
      </p:sp>
      <p:sp>
        <p:nvSpPr>
          <p:cNvPr id="3" name="Content Placeholder 2">
            <a:extLst>
              <a:ext uri="{FF2B5EF4-FFF2-40B4-BE49-F238E27FC236}">
                <a16:creationId xmlns:a16="http://schemas.microsoft.com/office/drawing/2014/main" id="{28F3BE46-9ADF-DD6A-2A00-FF4BE16CE429}"/>
              </a:ext>
            </a:extLst>
          </p:cNvPr>
          <p:cNvSpPr>
            <a:spLocks noGrp="1"/>
          </p:cNvSpPr>
          <p:nvPr>
            <p:ph idx="1"/>
          </p:nvPr>
        </p:nvSpPr>
        <p:spPr>
          <a:xfrm>
            <a:off x="965200" y="2470248"/>
            <a:ext cx="4048344" cy="3536236"/>
          </a:xfrm>
        </p:spPr>
        <p:txBody>
          <a:bodyPr>
            <a:normAutofit/>
          </a:bodyPr>
          <a:lstStyle/>
          <a:p>
            <a:r>
              <a:rPr lang="en-US" sz="2400" dirty="0"/>
              <a:t>Finally, licensing also exposes you to potential conflicts with your licensees, particularly if they try withholding revenue from you. You’d likely be entitled to take legal action in these cases, but that can get expensive.</a:t>
            </a:r>
          </a:p>
          <a:p>
            <a:endParaRPr lang="en-US" sz="2400" dirty="0"/>
          </a:p>
        </p:txBody>
      </p:sp>
      <p:sp>
        <p:nvSpPr>
          <p:cNvPr id="50" name="Freeform: Shape 49">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Graphic 5" descr="Cycle with people outline">
            <a:extLst>
              <a:ext uri="{FF2B5EF4-FFF2-40B4-BE49-F238E27FC236}">
                <a16:creationId xmlns:a16="http://schemas.microsoft.com/office/drawing/2014/main" id="{629A44D6-F408-C6A5-D11A-D138E6D4B4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0" y="2105470"/>
            <a:ext cx="3217333" cy="321733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538085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8E761768-3858-4B55-A983-E0B7B1409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3DC1BE-620C-E20C-3574-F439B35E6A5D}"/>
              </a:ext>
            </a:extLst>
          </p:cNvPr>
          <p:cNvSpPr>
            <a:spLocks noGrp="1"/>
          </p:cNvSpPr>
          <p:nvPr>
            <p:ph type="title"/>
          </p:nvPr>
        </p:nvSpPr>
        <p:spPr>
          <a:xfrm>
            <a:off x="1016805" y="1345958"/>
            <a:ext cx="4193196" cy="4166085"/>
          </a:xfrm>
        </p:spPr>
        <p:txBody>
          <a:bodyPr>
            <a:normAutofit/>
          </a:bodyPr>
          <a:lstStyle/>
          <a:p>
            <a:r>
              <a:rPr lang="en-US" dirty="0">
                <a:solidFill>
                  <a:schemeClr val="accent5">
                    <a:lumMod val="50000"/>
                  </a:schemeClr>
                </a:solidFill>
              </a:rPr>
              <a:t>Types of Licensing agreement </a:t>
            </a:r>
            <a:br>
              <a:rPr lang="en-US" dirty="0">
                <a:solidFill>
                  <a:schemeClr val="accent5">
                    <a:lumMod val="50000"/>
                  </a:schemeClr>
                </a:solidFill>
              </a:rPr>
            </a:br>
            <a:endParaRPr lang="en-US" dirty="0">
              <a:solidFill>
                <a:schemeClr val="accent5">
                  <a:lumMod val="50000"/>
                </a:schemeClr>
              </a:solidFill>
            </a:endParaRPr>
          </a:p>
        </p:txBody>
      </p:sp>
      <p:grpSp>
        <p:nvGrpSpPr>
          <p:cNvPr id="52" name="Group 51">
            <a:extLst>
              <a:ext uri="{FF2B5EF4-FFF2-40B4-BE49-F238E27FC236}">
                <a16:creationId xmlns:a16="http://schemas.microsoft.com/office/drawing/2014/main" id="{AB70F8CE-E82E-416C-9783-C495D90B9E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53" name="Rectangle 2">
              <a:extLst>
                <a:ext uri="{FF2B5EF4-FFF2-40B4-BE49-F238E27FC236}">
                  <a16:creationId xmlns:a16="http://schemas.microsoft.com/office/drawing/2014/main" id="{29A4BC2C-696B-4395-9400-045CDEEA3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9">
              <a:extLst>
                <a:ext uri="{FF2B5EF4-FFF2-40B4-BE49-F238E27FC236}">
                  <a16:creationId xmlns:a16="http://schemas.microsoft.com/office/drawing/2014/main" id="{260F70B9-87BD-4263-9F05-E90EA5889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62">
              <a:extLst>
                <a:ext uri="{FF2B5EF4-FFF2-40B4-BE49-F238E27FC236}">
                  <a16:creationId xmlns:a16="http://schemas.microsoft.com/office/drawing/2014/main" id="{032DDFCA-6EDF-4605-9349-8ED81B247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64">
              <a:extLst>
                <a:ext uri="{FF2B5EF4-FFF2-40B4-BE49-F238E27FC236}">
                  <a16:creationId xmlns:a16="http://schemas.microsoft.com/office/drawing/2014/main" id="{9361BA33-8989-4034-B3B2-3353D81F1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66">
              <a:extLst>
                <a:ext uri="{FF2B5EF4-FFF2-40B4-BE49-F238E27FC236}">
                  <a16:creationId xmlns:a16="http://schemas.microsoft.com/office/drawing/2014/main" id="{0418FE74-A99A-4EFE-A5EF-293657165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2">
              <a:extLst>
                <a:ext uri="{FF2B5EF4-FFF2-40B4-BE49-F238E27FC236}">
                  <a16:creationId xmlns:a16="http://schemas.microsoft.com/office/drawing/2014/main" id="{3860D389-B4A1-4C8D-B729-1FBAAF932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9">
              <a:extLst>
                <a:ext uri="{FF2B5EF4-FFF2-40B4-BE49-F238E27FC236}">
                  <a16:creationId xmlns:a16="http://schemas.microsoft.com/office/drawing/2014/main" id="{94EE628D-5F81-4593-A546-FE5341A4F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62">
              <a:extLst>
                <a:ext uri="{FF2B5EF4-FFF2-40B4-BE49-F238E27FC236}">
                  <a16:creationId xmlns:a16="http://schemas.microsoft.com/office/drawing/2014/main" id="{3F59FFE1-E919-4382-8B19-0F59E0CFD8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4">
              <a:extLst>
                <a:ext uri="{FF2B5EF4-FFF2-40B4-BE49-F238E27FC236}">
                  <a16:creationId xmlns:a16="http://schemas.microsoft.com/office/drawing/2014/main" id="{C72A68C0-67B2-4059-B9FB-DAF2DE6C9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6">
              <a:extLst>
                <a:ext uri="{FF2B5EF4-FFF2-40B4-BE49-F238E27FC236}">
                  <a16:creationId xmlns:a16="http://schemas.microsoft.com/office/drawing/2014/main" id="{76E81708-DB09-4AC2-B02A-07394F8D2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2">
              <a:extLst>
                <a:ext uri="{FF2B5EF4-FFF2-40B4-BE49-F238E27FC236}">
                  <a16:creationId xmlns:a16="http://schemas.microsoft.com/office/drawing/2014/main" id="{9EE3BA06-C343-456D-B024-9F730A332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59">
              <a:extLst>
                <a:ext uri="{FF2B5EF4-FFF2-40B4-BE49-F238E27FC236}">
                  <a16:creationId xmlns:a16="http://schemas.microsoft.com/office/drawing/2014/main" id="{6CD71060-F14E-4990-8698-52DFE9C73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2">
              <a:extLst>
                <a:ext uri="{FF2B5EF4-FFF2-40B4-BE49-F238E27FC236}">
                  <a16:creationId xmlns:a16="http://schemas.microsoft.com/office/drawing/2014/main" id="{88D6FF31-8CBC-4EA6-886D-2798CFA58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4">
              <a:extLst>
                <a:ext uri="{FF2B5EF4-FFF2-40B4-BE49-F238E27FC236}">
                  <a16:creationId xmlns:a16="http://schemas.microsoft.com/office/drawing/2014/main" id="{8331D18D-CADD-4888-99CB-C76BDBF9F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CA52436E-27FC-4F19-97F2-1E1ABAA8C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2">
              <a:extLst>
                <a:ext uri="{FF2B5EF4-FFF2-40B4-BE49-F238E27FC236}">
                  <a16:creationId xmlns:a16="http://schemas.microsoft.com/office/drawing/2014/main" id="{7910BDE3-A3BE-43A9-9337-0B4354956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59">
              <a:extLst>
                <a:ext uri="{FF2B5EF4-FFF2-40B4-BE49-F238E27FC236}">
                  <a16:creationId xmlns:a16="http://schemas.microsoft.com/office/drawing/2014/main" id="{B6EAAB17-E229-40D5-9D27-4FC5B49F6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2">
              <a:extLst>
                <a:ext uri="{FF2B5EF4-FFF2-40B4-BE49-F238E27FC236}">
                  <a16:creationId xmlns:a16="http://schemas.microsoft.com/office/drawing/2014/main" id="{EE364DC9-B9E3-4C68-B68C-ED16C8E583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64">
              <a:extLst>
                <a:ext uri="{FF2B5EF4-FFF2-40B4-BE49-F238E27FC236}">
                  <a16:creationId xmlns:a16="http://schemas.microsoft.com/office/drawing/2014/main" id="{53718762-3A1D-4B08-AA92-C57069D44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66">
              <a:extLst>
                <a:ext uri="{FF2B5EF4-FFF2-40B4-BE49-F238E27FC236}">
                  <a16:creationId xmlns:a16="http://schemas.microsoft.com/office/drawing/2014/main" id="{A0C820CF-BE9A-4275-84DC-80740E34E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2">
              <a:extLst>
                <a:ext uri="{FF2B5EF4-FFF2-40B4-BE49-F238E27FC236}">
                  <a16:creationId xmlns:a16="http://schemas.microsoft.com/office/drawing/2014/main" id="{11490484-3AE4-41A8-976F-26E4D4892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59">
              <a:extLst>
                <a:ext uri="{FF2B5EF4-FFF2-40B4-BE49-F238E27FC236}">
                  <a16:creationId xmlns:a16="http://schemas.microsoft.com/office/drawing/2014/main" id="{D5969311-8D34-4F15-BE5D-95F0B6EDC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62">
              <a:extLst>
                <a:ext uri="{FF2B5EF4-FFF2-40B4-BE49-F238E27FC236}">
                  <a16:creationId xmlns:a16="http://schemas.microsoft.com/office/drawing/2014/main" id="{B64A2B04-A2CC-4FE5-B1FD-B16A84A38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64">
              <a:extLst>
                <a:ext uri="{FF2B5EF4-FFF2-40B4-BE49-F238E27FC236}">
                  <a16:creationId xmlns:a16="http://schemas.microsoft.com/office/drawing/2014/main" id="{095AA4F0-534F-4A74-AA86-6A9EC993D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66">
              <a:extLst>
                <a:ext uri="{FF2B5EF4-FFF2-40B4-BE49-F238E27FC236}">
                  <a16:creationId xmlns:a16="http://schemas.microsoft.com/office/drawing/2014/main" id="{51B81732-52BB-4062-8A4A-3C477855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42" name="Content Placeholder 2">
            <a:extLst>
              <a:ext uri="{FF2B5EF4-FFF2-40B4-BE49-F238E27FC236}">
                <a16:creationId xmlns:a16="http://schemas.microsoft.com/office/drawing/2014/main" id="{40D126D5-0754-345C-C7D3-2BAE9F3BE8CB}"/>
              </a:ext>
            </a:extLst>
          </p:cNvPr>
          <p:cNvGraphicFramePr>
            <a:graphicFrameLocks noGrp="1"/>
          </p:cNvGraphicFramePr>
          <p:nvPr>
            <p:ph idx="1"/>
            <p:extLst>
              <p:ext uri="{D42A27DB-BD31-4B8C-83A1-F6EECF244321}">
                <p14:modId xmlns:p14="http://schemas.microsoft.com/office/powerpoint/2010/main" val="544391613"/>
              </p:ext>
            </p:extLst>
          </p:nvPr>
        </p:nvGraphicFramePr>
        <p:xfrm>
          <a:off x="6227064" y="749808"/>
          <a:ext cx="5367528" cy="5358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3225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B6F6E0D2-A897-53B5-0D27-E3368421A58D}"/>
              </a:ext>
            </a:extLst>
          </p:cNvPr>
          <p:cNvSpPr>
            <a:spLocks noGrp="1"/>
          </p:cNvSpPr>
          <p:nvPr>
            <p:ph type="title"/>
          </p:nvPr>
        </p:nvSpPr>
        <p:spPr>
          <a:xfrm>
            <a:off x="479394" y="1070800"/>
            <a:ext cx="3939688" cy="5583126"/>
          </a:xfrm>
        </p:spPr>
        <p:txBody>
          <a:bodyPr>
            <a:normAutofit/>
          </a:bodyPr>
          <a:lstStyle/>
          <a:p>
            <a:pPr algn="r"/>
            <a:r>
              <a:rPr lang="en-US" sz="6200" dirty="0">
                <a:solidFill>
                  <a:schemeClr val="accent5">
                    <a:lumMod val="50000"/>
                  </a:schemeClr>
                </a:solidFill>
              </a:rPr>
              <a:t>Technology license</a:t>
            </a:r>
            <a:br>
              <a:rPr lang="en-US" sz="6200" dirty="0">
                <a:solidFill>
                  <a:schemeClr val="accent5">
                    <a:lumMod val="50000"/>
                  </a:schemeClr>
                </a:solidFill>
              </a:rPr>
            </a:br>
            <a:endParaRPr lang="en-US" sz="6200" dirty="0">
              <a:solidFill>
                <a:schemeClr val="accent5">
                  <a:lumMod val="50000"/>
                </a:schemeClr>
              </a:solidFill>
            </a:endParaRPr>
          </a:p>
        </p:txBody>
      </p:sp>
      <p:cxnSp>
        <p:nvCxnSpPr>
          <p:cNvPr id="37" name="Straight Connector 36">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B1946AB-5AA8-1B85-5968-6F35C3940F31}"/>
              </a:ext>
            </a:extLst>
          </p:cNvPr>
          <p:cNvGraphicFramePr>
            <a:graphicFrameLocks noGrp="1"/>
          </p:cNvGraphicFramePr>
          <p:nvPr>
            <p:ph idx="1"/>
            <p:extLst>
              <p:ext uri="{D42A27DB-BD31-4B8C-83A1-F6EECF244321}">
                <p14:modId xmlns:p14="http://schemas.microsoft.com/office/powerpoint/2010/main" val="2664519525"/>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5364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Rectangle 88">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90">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023DC5-701F-720B-19F3-11C84309804D}"/>
              </a:ext>
            </a:extLst>
          </p:cNvPr>
          <p:cNvSpPr>
            <a:spLocks noGrp="1"/>
          </p:cNvSpPr>
          <p:nvPr>
            <p:ph type="title"/>
          </p:nvPr>
        </p:nvSpPr>
        <p:spPr>
          <a:xfrm>
            <a:off x="838200" y="631825"/>
            <a:ext cx="10515600" cy="816777"/>
          </a:xfrm>
          <a:solidFill>
            <a:schemeClr val="bg2">
              <a:lumMod val="90000"/>
            </a:schemeClr>
          </a:solidFill>
        </p:spPr>
        <p:style>
          <a:lnRef idx="2">
            <a:schemeClr val="dk1"/>
          </a:lnRef>
          <a:fillRef idx="1">
            <a:schemeClr val="lt1"/>
          </a:fillRef>
          <a:effectRef idx="0">
            <a:schemeClr val="dk1"/>
          </a:effectRef>
          <a:fontRef idx="minor">
            <a:schemeClr val="dk1"/>
          </a:fontRef>
        </p:style>
        <p:txBody>
          <a:bodyPr>
            <a:normAutofit fontScale="90000"/>
          </a:bodyPr>
          <a:lstStyle/>
          <a:p>
            <a:pPr algn="ctr"/>
            <a:br>
              <a:rPr lang="en-US" sz="4000" dirty="0">
                <a:latin typeface="Dreaming Outloud Pro" panose="03050502040302030504" pitchFamily="66" charset="0"/>
                <a:cs typeface="Dreaming Outloud Pro" panose="03050502040302030504" pitchFamily="66" charset="0"/>
              </a:rPr>
            </a:br>
            <a:r>
              <a:rPr lang="en-US" sz="4900" dirty="0">
                <a:solidFill>
                  <a:schemeClr val="tx1">
                    <a:lumMod val="85000"/>
                    <a:lumOff val="15000"/>
                  </a:schemeClr>
                </a:solidFill>
                <a:latin typeface="Dreaming Outloud Pro" panose="03050502040302030504" pitchFamily="66" charset="0"/>
                <a:cs typeface="Dreaming Outloud Pro" panose="03050502040302030504" pitchFamily="66" charset="0"/>
              </a:rPr>
              <a:t>Technology license Example</a:t>
            </a:r>
            <a:br>
              <a:rPr lang="en-US" sz="4000" dirty="0"/>
            </a:br>
            <a:endParaRPr lang="en-US" sz="4000" dirty="0">
              <a:solidFill>
                <a:schemeClr val="tx1">
                  <a:lumMod val="75000"/>
                  <a:lumOff val="25000"/>
                </a:schemeClr>
              </a:solidFill>
              <a:latin typeface="Dreaming Outloud Pro" panose="020B0604020202020204" pitchFamily="66" charset="0"/>
              <a:cs typeface="Dreaming Outloud Pro" panose="020B0604020202020204" pitchFamily="66" charset="0"/>
            </a:endParaRPr>
          </a:p>
        </p:txBody>
      </p:sp>
      <p:sp>
        <p:nvSpPr>
          <p:cNvPr id="3" name="Content Placeholder 2">
            <a:extLst>
              <a:ext uri="{FF2B5EF4-FFF2-40B4-BE49-F238E27FC236}">
                <a16:creationId xmlns:a16="http://schemas.microsoft.com/office/drawing/2014/main" id="{D487225F-9E2C-37DA-C9E0-078BF0EFE9C4}"/>
              </a:ext>
            </a:extLst>
          </p:cNvPr>
          <p:cNvSpPr>
            <a:spLocks noGrp="1"/>
          </p:cNvSpPr>
          <p:nvPr>
            <p:ph idx="1"/>
          </p:nvPr>
        </p:nvSpPr>
        <p:spPr>
          <a:xfrm>
            <a:off x="838200" y="1768641"/>
            <a:ext cx="10515600" cy="4457533"/>
          </a:xfrm>
          <a:solidFill>
            <a:schemeClr val="bg2">
              <a:lumMod val="90000"/>
            </a:schemeClr>
          </a:solidFill>
        </p:spPr>
        <p:txBody>
          <a:bodyPr>
            <a:normAutofit/>
          </a:bodyPr>
          <a:lstStyle/>
          <a:p>
            <a:r>
              <a:rPr lang="en-US" b="0" i="0" u="none" strike="noStrike" dirty="0">
                <a:effectLst/>
                <a:hlinkClick r:id="rId3">
                  <a:extLst>
                    <a:ext uri="{A12FA001-AC4F-418D-AE19-62706E023703}">
                      <ahyp:hlinkClr xmlns:ahyp="http://schemas.microsoft.com/office/drawing/2018/hyperlinkcolor" val="tx"/>
                    </a:ext>
                  </a:extLst>
                </a:hlinkClick>
              </a:rPr>
              <a:t>Ericsson</a:t>
            </a:r>
            <a:r>
              <a:rPr lang="en-US" b="0" i="0" dirty="0">
                <a:effectLst/>
              </a:rPr>
              <a:t> and </a:t>
            </a:r>
            <a:r>
              <a:rPr lang="en-US" b="0" i="0" u="none" strike="noStrike" dirty="0">
                <a:effectLst/>
                <a:hlinkClick r:id="rId4">
                  <a:extLst>
                    <a:ext uri="{A12FA001-AC4F-418D-AE19-62706E023703}">
                      <ahyp:hlinkClr xmlns:ahyp="http://schemas.microsoft.com/office/drawing/2018/hyperlinkcolor" val="tx"/>
                    </a:ext>
                  </a:extLst>
                </a:hlinkClick>
              </a:rPr>
              <a:t>Oppo</a:t>
            </a:r>
            <a:r>
              <a:rPr lang="en-US" b="0" i="0" dirty="0">
                <a:effectLst/>
              </a:rPr>
              <a:t> are two companies that entered into a Global Patent license agreement. This agreement covers a cross-licensing agreement covering 2G, 3G and 4G patent portfolios from both companies. Besides, cross-license, the agreement also includes business cooperation on a number of projects related to 5G such as device testing, customer engagements</a:t>
            </a:r>
            <a:endParaRPr lang="en-US" dirty="0"/>
          </a:p>
          <a:p>
            <a:endParaRPr lang="en-US" dirty="0"/>
          </a:p>
          <a:p>
            <a:pPr marL="0" indent="0">
              <a:buNone/>
            </a:pPr>
            <a:endParaRPr lang="en-US" dirty="0"/>
          </a:p>
        </p:txBody>
      </p:sp>
    </p:spTree>
    <p:extLst>
      <p:ext uri="{BB962C8B-B14F-4D97-AF65-F5344CB8AC3E}">
        <p14:creationId xmlns:p14="http://schemas.microsoft.com/office/powerpoint/2010/main" val="3346028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Rectangle 88">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90">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023DC5-701F-720B-19F3-11C84309804D}"/>
              </a:ext>
            </a:extLst>
          </p:cNvPr>
          <p:cNvSpPr>
            <a:spLocks noGrp="1"/>
          </p:cNvSpPr>
          <p:nvPr>
            <p:ph type="title"/>
          </p:nvPr>
        </p:nvSpPr>
        <p:spPr>
          <a:xfrm>
            <a:off x="838200" y="631825"/>
            <a:ext cx="10515600" cy="816777"/>
          </a:xfrm>
          <a:solidFill>
            <a:schemeClr val="bg2">
              <a:lumMod val="90000"/>
            </a:schemeClr>
          </a:solidFill>
        </p:spPr>
        <p:style>
          <a:lnRef idx="2">
            <a:schemeClr val="dk1"/>
          </a:lnRef>
          <a:fillRef idx="1">
            <a:schemeClr val="lt1"/>
          </a:fillRef>
          <a:effectRef idx="0">
            <a:schemeClr val="dk1"/>
          </a:effectRef>
          <a:fontRef idx="minor">
            <a:schemeClr val="dk1"/>
          </a:fontRef>
        </p:style>
        <p:txBody>
          <a:bodyPr>
            <a:normAutofit/>
          </a:bodyPr>
          <a:lstStyle/>
          <a:p>
            <a:pPr algn="ctr"/>
            <a:r>
              <a:rPr lang="en-US" sz="4000" dirty="0">
                <a:solidFill>
                  <a:schemeClr val="tx1">
                    <a:lumMod val="75000"/>
                    <a:lumOff val="25000"/>
                  </a:schemeClr>
                </a:solidFill>
                <a:latin typeface="Dreaming Outloud Pro" panose="020B0604020202020204" pitchFamily="66" charset="0"/>
                <a:cs typeface="Dreaming Outloud Pro" panose="020B0604020202020204" pitchFamily="66" charset="0"/>
              </a:rPr>
              <a:t>Borean Pharma –A university spin off case</a:t>
            </a:r>
          </a:p>
        </p:txBody>
      </p:sp>
      <p:sp>
        <p:nvSpPr>
          <p:cNvPr id="3" name="Content Placeholder 2">
            <a:extLst>
              <a:ext uri="{FF2B5EF4-FFF2-40B4-BE49-F238E27FC236}">
                <a16:creationId xmlns:a16="http://schemas.microsoft.com/office/drawing/2014/main" id="{D487225F-9E2C-37DA-C9E0-078BF0EFE9C4}"/>
              </a:ext>
            </a:extLst>
          </p:cNvPr>
          <p:cNvSpPr>
            <a:spLocks noGrp="1"/>
          </p:cNvSpPr>
          <p:nvPr>
            <p:ph idx="1"/>
          </p:nvPr>
        </p:nvSpPr>
        <p:spPr>
          <a:xfrm>
            <a:off x="838200" y="1768641"/>
            <a:ext cx="10515600" cy="4457533"/>
          </a:xfrm>
          <a:solidFill>
            <a:schemeClr val="bg2">
              <a:lumMod val="90000"/>
            </a:schemeClr>
          </a:solidFill>
        </p:spPr>
        <p:txBody>
          <a:bodyPr>
            <a:normAutofit/>
          </a:bodyPr>
          <a:lstStyle/>
          <a:p>
            <a:pPr marL="0" indent="0">
              <a:buNone/>
            </a:pPr>
            <a:r>
              <a:rPr lang="en-US" sz="1800" dirty="0"/>
              <a:t>The technology platform for the company was developed in laboratory for gene Expression, University of Aarhus, Denmark, as a technology platform for a number of research projects relating to the structure and function of moduiar proteins.</a:t>
            </a:r>
          </a:p>
          <a:p>
            <a:pPr marL="0" indent="0">
              <a:buNone/>
            </a:pPr>
            <a:r>
              <a:rPr lang="en-US" sz="1800" dirty="0"/>
              <a:t>      two generic patent applications were filed with the assistance of the Danish invention Centre. financed by the danish ministry of trade and industry</a:t>
            </a:r>
          </a:p>
          <a:p>
            <a:pPr marL="0" indent="0">
              <a:buNone/>
            </a:pPr>
            <a:r>
              <a:rPr lang="en-US" sz="1800" dirty="0"/>
              <a:t>      The danish invention Centre supported the scientists from 1997 until actual spin-off in 2001 and provided during that period financial  support and coaching on setting up the business plan. achieving marketing information and identifying investors.</a:t>
            </a:r>
          </a:p>
          <a:p>
            <a:pPr marL="0" indent="0">
              <a:buNone/>
            </a:pPr>
            <a:r>
              <a:rPr lang="en-US" sz="1800" dirty="0"/>
              <a:t>     As a result of the endeavors , Borean Pharma A/S is now established  in Science Park Aarhus. The company has established state of the art laboratory facilities, and is in the developmental stage of their technology.</a:t>
            </a:r>
          </a:p>
          <a:p>
            <a:pPr marL="0" indent="0">
              <a:buNone/>
            </a:pPr>
            <a:r>
              <a:rPr lang="en-US" sz="1800" dirty="0"/>
              <a:t>Borean Pharma A/S has built a strong proprietary and technological position in the area of protein engineering technology , and is highly focused on protecting its intellectual property . As a result the company holds  a number of pending patents and patent applications of which the  published PCT -applications are WO - 9418227 , WO 98 56906 and WO 00 248189</a:t>
            </a:r>
          </a:p>
          <a:p>
            <a:pPr marL="0" indent="0">
              <a:buNone/>
            </a:pPr>
            <a:r>
              <a:rPr lang="en-US" sz="1800" dirty="0"/>
              <a:t>(Source : </a:t>
            </a:r>
            <a:r>
              <a:rPr lang="en-US" sz="1800" dirty="0">
                <a:hlinkClick r:id="rId3">
                  <a:extLst>
                    <a:ext uri="{A12FA001-AC4F-418D-AE19-62706E023703}">
                      <ahyp:hlinkClr xmlns:ahyp="http://schemas.microsoft.com/office/drawing/2018/hyperlinkcolor" val="tx"/>
                    </a:ext>
                  </a:extLst>
                </a:hlinkClick>
              </a:rPr>
              <a:t>https://www.wipo.int/ipadvantage/en/details.jsp?id=2565</a:t>
            </a:r>
            <a:r>
              <a:rPr lang="en-US" sz="1800" dirty="0"/>
              <a:t>)</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4132782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Rectangle 88">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90">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023DC5-701F-720B-19F3-11C84309804D}"/>
              </a:ext>
            </a:extLst>
          </p:cNvPr>
          <p:cNvSpPr>
            <a:spLocks noGrp="1"/>
          </p:cNvSpPr>
          <p:nvPr>
            <p:ph type="title"/>
          </p:nvPr>
        </p:nvSpPr>
        <p:spPr>
          <a:xfrm>
            <a:off x="838200" y="631825"/>
            <a:ext cx="10515600" cy="816777"/>
          </a:xfrm>
          <a:solidFill>
            <a:schemeClr val="bg2">
              <a:lumMod val="90000"/>
            </a:schemeClr>
          </a:solidFill>
        </p:spPr>
        <p:style>
          <a:lnRef idx="2">
            <a:schemeClr val="dk1"/>
          </a:lnRef>
          <a:fillRef idx="1">
            <a:schemeClr val="lt1"/>
          </a:fillRef>
          <a:effectRef idx="0">
            <a:schemeClr val="dk1"/>
          </a:effectRef>
          <a:fontRef idx="minor">
            <a:schemeClr val="dk1"/>
          </a:fontRef>
        </p:style>
        <p:txBody>
          <a:bodyPr>
            <a:normAutofit/>
          </a:bodyPr>
          <a:lstStyle/>
          <a:p>
            <a:pPr algn="ctr"/>
            <a:r>
              <a:rPr lang="en-US" sz="4000" kern="1200" dirty="0">
                <a:solidFill>
                  <a:schemeClr val="bg2">
                    <a:lumMod val="25000"/>
                  </a:schemeClr>
                </a:solidFill>
                <a:latin typeface="Dreaming Outloud Pro" panose="03050502040302030504" pitchFamily="66" charset="0"/>
                <a:ea typeface="+mj-ea"/>
                <a:cs typeface="Dreaming Outloud Pro" panose="03050502040302030504" pitchFamily="66" charset="0"/>
              </a:rPr>
              <a:t>Tata steel-Out licensing Process Patent</a:t>
            </a:r>
            <a:endParaRPr lang="en-US" sz="4000" dirty="0">
              <a:solidFill>
                <a:schemeClr val="bg2">
                  <a:lumMod val="25000"/>
                </a:schemeClr>
              </a:solidFill>
              <a:latin typeface="Dreaming Outloud Pro" panose="03050502040302030504" pitchFamily="66" charset="0"/>
              <a:cs typeface="Dreaming Outloud Pro" panose="03050502040302030504" pitchFamily="66" charset="0"/>
            </a:endParaRPr>
          </a:p>
        </p:txBody>
      </p:sp>
      <p:sp>
        <p:nvSpPr>
          <p:cNvPr id="3" name="Content Placeholder 2">
            <a:extLst>
              <a:ext uri="{FF2B5EF4-FFF2-40B4-BE49-F238E27FC236}">
                <a16:creationId xmlns:a16="http://schemas.microsoft.com/office/drawing/2014/main" id="{D487225F-9E2C-37DA-C9E0-078BF0EFE9C4}"/>
              </a:ext>
            </a:extLst>
          </p:cNvPr>
          <p:cNvSpPr>
            <a:spLocks noGrp="1"/>
          </p:cNvSpPr>
          <p:nvPr>
            <p:ph idx="1"/>
          </p:nvPr>
        </p:nvSpPr>
        <p:spPr>
          <a:xfrm>
            <a:off x="838200" y="1768641"/>
            <a:ext cx="10515600" cy="4457533"/>
          </a:xfrm>
          <a:solidFill>
            <a:schemeClr val="bg2">
              <a:lumMod val="90000"/>
            </a:schemeClr>
          </a:solidFill>
        </p:spPr>
        <p:txBody>
          <a:bodyPr>
            <a:normAutofit/>
          </a:bodyPr>
          <a:lstStyle/>
          <a:p>
            <a:pPr lvl="0"/>
            <a:r>
              <a:rPr lang="en-US" sz="2400" dirty="0">
                <a:solidFill>
                  <a:schemeClr val="tx1"/>
                </a:solidFill>
              </a:rPr>
              <a:t>Tata steel has obtained a process technology  patent for making hybrid rollers used in sinter plants. This patent is now licensed to jyoti cero  rubber to get potential revenue of INR10 mn pa over next three years. Looking at the wider market</a:t>
            </a:r>
          </a:p>
          <a:p>
            <a:pPr lvl="0"/>
            <a:r>
              <a:rPr lang="en-US" sz="2400" dirty="0">
                <a:solidFill>
                  <a:schemeClr val="tx1"/>
                </a:solidFill>
              </a:rPr>
              <a:t>Tata steel is licensing this technology to others competent parties. Earlier, Tata steel first time outsourced 'Direct reduction ' steel making process patent to its group company Tata Sponge Iron Ltd to earn the revenue </a:t>
            </a:r>
          </a:p>
          <a:p>
            <a:pPr lvl="0"/>
            <a:r>
              <a:rPr lang="en-US" sz="2400" dirty="0">
                <a:solidFill>
                  <a:schemeClr val="tx1"/>
                </a:solidFill>
              </a:rPr>
              <a:t>(Source : Rakhi Mazumdar , Tata steel bags process technology patent, out license to rival cos, Economic Times, oct 1 2010)</a:t>
            </a:r>
          </a:p>
          <a:p>
            <a:pPr marL="0" indent="0">
              <a:buNone/>
            </a:pPr>
            <a:endParaRPr lang="en-US" sz="3600" dirty="0"/>
          </a:p>
        </p:txBody>
      </p:sp>
    </p:spTree>
    <p:extLst>
      <p:ext uri="{BB962C8B-B14F-4D97-AF65-F5344CB8AC3E}">
        <p14:creationId xmlns:p14="http://schemas.microsoft.com/office/powerpoint/2010/main" val="3778570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8" descr="Open book">
            <a:extLst>
              <a:ext uri="{FF2B5EF4-FFF2-40B4-BE49-F238E27FC236}">
                <a16:creationId xmlns:a16="http://schemas.microsoft.com/office/drawing/2014/main" id="{C29094F5-6A5F-899D-368E-3C2704058069}"/>
              </a:ext>
            </a:extLst>
          </p:cNvPr>
          <p:cNvPicPr>
            <a:picLocks noChangeAspect="1"/>
          </p:cNvPicPr>
          <p:nvPr/>
        </p:nvPicPr>
        <p:blipFill rotWithShape="1">
          <a:blip r:embed="rId2"/>
          <a:srcRect l="19373" r="20682" b="2"/>
          <a:stretch/>
        </p:blipFill>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noFill/>
          <a:ln w="19050">
            <a:noFill/>
          </a:ln>
        </p:spPr>
      </p:pic>
      <p:sp>
        <p:nvSpPr>
          <p:cNvPr id="27" name="TextBox 6">
            <a:extLst>
              <a:ext uri="{FF2B5EF4-FFF2-40B4-BE49-F238E27FC236}">
                <a16:creationId xmlns:a16="http://schemas.microsoft.com/office/drawing/2014/main" id="{CF0FE4B2-AAEF-58B5-C6D5-DDE40951D46A}"/>
              </a:ext>
            </a:extLst>
          </p:cNvPr>
          <p:cNvSpPr txBox="1"/>
          <p:nvPr/>
        </p:nvSpPr>
        <p:spPr>
          <a:xfrm>
            <a:off x="517427" y="1364974"/>
            <a:ext cx="5830364" cy="3895304"/>
          </a:xfrm>
          <a:prstGeom prst="rect">
            <a:avLst/>
          </a:prstGeom>
        </p:spPr>
        <p:txBody>
          <a:bodyPr vert="horz" lIns="91440" tIns="45720" rIns="91440" bIns="45720" rtlCol="0">
            <a:normAutofit lnSpcReduction="10000"/>
          </a:bodyPr>
          <a:lstStyle/>
          <a:p>
            <a:pPr algn="ctr">
              <a:lnSpc>
                <a:spcPct val="90000"/>
              </a:lnSpc>
              <a:spcBef>
                <a:spcPts val="1000"/>
              </a:spcBef>
            </a:pPr>
            <a:endParaRPr lang="en-US" altLang="zh-CN" sz="2800" b="0" kern="1200" dirty="0">
              <a:solidFill>
                <a:schemeClr val="accent6"/>
              </a:solidFill>
              <a:latin typeface="+mn-lt"/>
              <a:ea typeface="+mn-ea"/>
              <a:cs typeface="+mn-cs"/>
            </a:endParaRPr>
          </a:p>
          <a:p>
            <a:pPr algn="ctr">
              <a:lnSpc>
                <a:spcPct val="90000"/>
              </a:lnSpc>
              <a:spcBef>
                <a:spcPts val="1000"/>
              </a:spcBef>
            </a:pPr>
            <a:r>
              <a:rPr lang="en-US" altLang="zh-CN" sz="2400" b="0" kern="1200" dirty="0">
                <a:solidFill>
                  <a:schemeClr val="accent6"/>
                </a:solidFill>
                <a:latin typeface="+mn-lt"/>
                <a:ea typeface="+mn-ea"/>
                <a:cs typeface="+mn-cs"/>
              </a:rPr>
              <a:t>The author of the book transfers the copyrights of his creation to the publisher, so that the publisher  authorized to make multiple copies of the original work for sales and distribution. For the transfer of the rights, the publisher will pay the royalty to the author based on the sale proceeds of the book. This copyright license will have geographical scope. There are basically three types of IP licensing formats.</a:t>
            </a:r>
          </a:p>
          <a:p>
            <a:pPr algn="ctr">
              <a:lnSpc>
                <a:spcPct val="90000"/>
              </a:lnSpc>
              <a:spcBef>
                <a:spcPts val="1000"/>
              </a:spcBef>
            </a:pPr>
            <a:endParaRPr lang="en-US" altLang="zh-CN" sz="2400" b="0" kern="1200" dirty="0">
              <a:solidFill>
                <a:schemeClr val="accent6"/>
              </a:solidFill>
              <a:latin typeface="+mn-lt"/>
              <a:ea typeface="+mn-ea"/>
              <a:cs typeface="+mn-cs"/>
            </a:endParaRPr>
          </a:p>
        </p:txBody>
      </p:sp>
      <p:sp>
        <p:nvSpPr>
          <p:cNvPr id="28" name="Title 3">
            <a:extLst>
              <a:ext uri="{FF2B5EF4-FFF2-40B4-BE49-F238E27FC236}">
                <a16:creationId xmlns:a16="http://schemas.microsoft.com/office/drawing/2014/main" id="{BFE00B54-58DB-E8C7-01B9-1C6BB70F8404}"/>
              </a:ext>
            </a:extLst>
          </p:cNvPr>
          <p:cNvSpPr>
            <a:spLocks noGrp="1"/>
          </p:cNvSpPr>
          <p:nvPr>
            <p:ph type="title"/>
          </p:nvPr>
        </p:nvSpPr>
        <p:spPr>
          <a:xfrm>
            <a:off x="278888" y="529148"/>
            <a:ext cx="9823998" cy="1325563"/>
          </a:xfrm>
        </p:spPr>
        <p:txBody>
          <a:bodyPr/>
          <a:lstStyle/>
          <a:p>
            <a:r>
              <a:rPr lang="en-US" altLang="zh-CN" sz="4400" b="0" kern="1200" dirty="0">
                <a:solidFill>
                  <a:schemeClr val="accent6">
                    <a:lumMod val="90000"/>
                    <a:lumOff val="10000"/>
                  </a:schemeClr>
                </a:solidFill>
                <a:latin typeface="+mn-lt"/>
                <a:ea typeface="+mn-ea"/>
                <a:cs typeface="+mn-cs"/>
              </a:rPr>
              <a:t>Example</a:t>
            </a:r>
            <a:r>
              <a:rPr lang="en-US" altLang="zh-CN" sz="4400" b="0" kern="1200" dirty="0">
                <a:solidFill>
                  <a:schemeClr val="accent6"/>
                </a:solidFill>
                <a:latin typeface="+mn-lt"/>
                <a:ea typeface="+mn-ea"/>
                <a:cs typeface="+mn-cs"/>
              </a:rPr>
              <a:t> </a:t>
            </a:r>
            <a:br>
              <a:rPr lang="en-US" altLang="zh-CN" sz="4400" b="0" kern="1200" dirty="0">
                <a:solidFill>
                  <a:schemeClr val="accent6"/>
                </a:solidFill>
                <a:latin typeface="+mn-lt"/>
                <a:ea typeface="+mn-ea"/>
                <a:cs typeface="+mn-cs"/>
              </a:rPr>
            </a:br>
            <a:endParaRPr lang="en-US" dirty="0"/>
          </a:p>
        </p:txBody>
      </p:sp>
      <p:sp>
        <p:nvSpPr>
          <p:cNvPr id="29" name="Footer Placeholder 4">
            <a:extLst>
              <a:ext uri="{FF2B5EF4-FFF2-40B4-BE49-F238E27FC236}">
                <a16:creationId xmlns:a16="http://schemas.microsoft.com/office/drawing/2014/main" id="{1EC740D6-6EE9-3261-D38A-0128718BB223}"/>
              </a:ext>
            </a:extLst>
          </p:cNvPr>
          <p:cNvSpPr>
            <a:spLocks noGrp="1"/>
          </p:cNvSpPr>
          <p:nvPr>
            <p:ph type="ftr" sz="quarter" idx="49"/>
          </p:nvPr>
        </p:nvSpPr>
        <p:spPr>
          <a:xfrm>
            <a:off x="484632" y="6217920"/>
            <a:ext cx="4114800" cy="365125"/>
          </a:xfrm>
        </p:spPr>
        <p:txBody>
          <a:bodyPr/>
          <a:lstStyle/>
          <a:p>
            <a:pPr>
              <a:spcAft>
                <a:spcPts val="600"/>
              </a:spcAft>
            </a:pPr>
            <a:r>
              <a:rPr lang="en-US" dirty="0"/>
              <a:t>Presentation title</a:t>
            </a:r>
          </a:p>
        </p:txBody>
      </p:sp>
      <p:sp>
        <p:nvSpPr>
          <p:cNvPr id="5" name="Slide Number Placeholder 4">
            <a:extLst>
              <a:ext uri="{FF2B5EF4-FFF2-40B4-BE49-F238E27FC236}">
                <a16:creationId xmlns:a16="http://schemas.microsoft.com/office/drawing/2014/main" id="{409DE90D-784E-0BCE-7979-57614D46CF57}"/>
              </a:ext>
            </a:extLst>
          </p:cNvPr>
          <p:cNvSpPr>
            <a:spLocks noGrp="1"/>
          </p:cNvSpPr>
          <p:nvPr>
            <p:ph type="sldNum" sz="quarter" idx="50"/>
          </p:nvPr>
        </p:nvSpPr>
        <p:spPr>
          <a:xfrm>
            <a:off x="11194169" y="6217920"/>
            <a:ext cx="458592" cy="365125"/>
          </a:xfrm>
        </p:spPr>
        <p:txBody>
          <a:bodyPr vert="horz" lIns="91440" tIns="45720" rIns="91440" bIns="45720" rtlCol="0" anchor="ctr">
            <a:normAutofit/>
          </a:bodyPr>
          <a:lstStyle/>
          <a:p>
            <a:pPr>
              <a:spcAft>
                <a:spcPts val="600"/>
              </a:spcAft>
            </a:pPr>
            <a:fld id="{47FEACEE-25B4-4A2D-B147-27296E36371D}" type="slidenum">
              <a:rPr lang="en-US" altLang="zh-CN" smtClean="0"/>
              <a:pPr>
                <a:spcAft>
                  <a:spcPts val="600"/>
                </a:spcAft>
              </a:pPr>
              <a:t>3</a:t>
            </a:fld>
            <a:endParaRPr lang="en-US" altLang="zh-CN" dirty="0"/>
          </a:p>
        </p:txBody>
      </p:sp>
    </p:spTree>
    <p:extLst>
      <p:ext uri="{BB962C8B-B14F-4D97-AF65-F5344CB8AC3E}">
        <p14:creationId xmlns:p14="http://schemas.microsoft.com/office/powerpoint/2010/main" val="34095033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06C4E-787A-2096-23D4-ECA51BD082EF}"/>
              </a:ext>
            </a:extLst>
          </p:cNvPr>
          <p:cNvSpPr>
            <a:spLocks noGrp="1"/>
          </p:cNvSpPr>
          <p:nvPr>
            <p:ph type="title"/>
          </p:nvPr>
        </p:nvSpPr>
        <p:spPr>
          <a:xfrm>
            <a:off x="1397874" y="1096470"/>
            <a:ext cx="9122584" cy="1325563"/>
          </a:xfrm>
        </p:spPr>
        <p:txBody>
          <a:bodyPr>
            <a:normAutofit/>
          </a:bodyPr>
          <a:lstStyle/>
          <a:p>
            <a:r>
              <a:rPr lang="en-US" b="1" dirty="0"/>
              <a:t>Joint venture Licensing </a:t>
            </a:r>
          </a:p>
        </p:txBody>
      </p:sp>
      <p:sp>
        <p:nvSpPr>
          <p:cNvPr id="3" name="Content Placeholder 2">
            <a:extLst>
              <a:ext uri="{FF2B5EF4-FFF2-40B4-BE49-F238E27FC236}">
                <a16:creationId xmlns:a16="http://schemas.microsoft.com/office/drawing/2014/main" id="{912C1902-DB6B-7C37-244E-06F9AFE74CD7}"/>
              </a:ext>
            </a:extLst>
          </p:cNvPr>
          <p:cNvSpPr>
            <a:spLocks noGrp="1"/>
          </p:cNvSpPr>
          <p:nvPr>
            <p:ph idx="1"/>
          </p:nvPr>
        </p:nvSpPr>
        <p:spPr>
          <a:xfrm>
            <a:off x="1571811" y="2602524"/>
            <a:ext cx="6066118" cy="3379550"/>
          </a:xfrm>
        </p:spPr>
        <p:txBody>
          <a:bodyPr>
            <a:normAutofit/>
          </a:bodyPr>
          <a:lstStyle/>
          <a:p>
            <a:r>
              <a:rPr lang="en-US" sz="2000" dirty="0"/>
              <a:t>In a joint venture , two or more enterprises pool their resources with the objective of implementing a common business purpose</a:t>
            </a:r>
          </a:p>
          <a:p>
            <a:r>
              <a:rPr lang="en-US" sz="2000" dirty="0"/>
              <a:t>In such agreements  , one party will have a license for technology or technical know how , to which the other party may contribute financially and implement the project.</a:t>
            </a:r>
          </a:p>
          <a:p>
            <a:r>
              <a:rPr lang="en-US" sz="2000" dirty="0"/>
              <a:t>The joint venture normally includes a license agreement between two parties to regulate the use of the IPRs and compensation for its use</a:t>
            </a:r>
          </a:p>
          <a:p>
            <a:endParaRPr lang="en-US" sz="2000" dirty="0"/>
          </a:p>
        </p:txBody>
      </p:sp>
      <p:sp>
        <p:nvSpPr>
          <p:cNvPr id="109"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10"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16" name="Graphic 6" descr="Commitments">
            <a:extLst>
              <a:ext uri="{FF2B5EF4-FFF2-40B4-BE49-F238E27FC236}">
                <a16:creationId xmlns:a16="http://schemas.microsoft.com/office/drawing/2014/main" id="{680FA408-F9A0-F51C-58C1-7A748D9F3E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899" y="3191551"/>
            <a:ext cx="2194559" cy="2194559"/>
          </a:xfrm>
          <a:prstGeom prst="rect">
            <a:avLst/>
          </a:prstGeom>
        </p:spPr>
      </p:pic>
      <p:cxnSp>
        <p:nvCxnSpPr>
          <p:cNvPr id="11" name="Straight Connector 10">
            <a:extLst>
              <a:ext uri="{FF2B5EF4-FFF2-40B4-BE49-F238E27FC236}">
                <a16:creationId xmlns:a16="http://schemas.microsoft.com/office/drawing/2014/main" id="{FCEFD7E7-F8CF-D567-E767-4E94FFE837C0}"/>
              </a:ext>
            </a:extLst>
          </p:cNvPr>
          <p:cNvCxnSpPr/>
          <p:nvPr/>
        </p:nvCxnSpPr>
        <p:spPr>
          <a:xfrm>
            <a:off x="1397874" y="2152357"/>
            <a:ext cx="5171738"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04493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Rectangle 88">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90">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023DC5-701F-720B-19F3-11C84309804D}"/>
              </a:ext>
            </a:extLst>
          </p:cNvPr>
          <p:cNvSpPr>
            <a:spLocks noGrp="1"/>
          </p:cNvSpPr>
          <p:nvPr>
            <p:ph type="title"/>
          </p:nvPr>
        </p:nvSpPr>
        <p:spPr>
          <a:xfrm>
            <a:off x="838200" y="631825"/>
            <a:ext cx="10515600" cy="816777"/>
          </a:xfrm>
          <a:solidFill>
            <a:schemeClr val="bg2">
              <a:lumMod val="90000"/>
            </a:schemeClr>
          </a:solidFill>
        </p:spPr>
        <p:style>
          <a:lnRef idx="2">
            <a:schemeClr val="dk1"/>
          </a:lnRef>
          <a:fillRef idx="1">
            <a:schemeClr val="lt1"/>
          </a:fillRef>
          <a:effectRef idx="0">
            <a:schemeClr val="dk1"/>
          </a:effectRef>
          <a:fontRef idx="minor">
            <a:schemeClr val="dk1"/>
          </a:fontRef>
        </p:style>
        <p:txBody>
          <a:bodyPr>
            <a:normAutofit/>
          </a:bodyPr>
          <a:lstStyle/>
          <a:p>
            <a:pPr algn="ctr"/>
            <a:r>
              <a:rPr lang="en-US" sz="4000" b="1" dirty="0">
                <a:solidFill>
                  <a:schemeClr val="bg2">
                    <a:lumMod val="50000"/>
                  </a:schemeClr>
                </a:solidFill>
                <a:latin typeface="Dreaming Outloud Pro" panose="03050502040302030504" pitchFamily="66" charset="0"/>
                <a:cs typeface="Dreaming Outloud Pro" panose="03050502040302030504" pitchFamily="66" charset="0"/>
              </a:rPr>
              <a:t>Joint venture Licensing Example</a:t>
            </a:r>
            <a:endParaRPr lang="en-US" sz="4000" dirty="0">
              <a:solidFill>
                <a:schemeClr val="bg2">
                  <a:lumMod val="50000"/>
                </a:schemeClr>
              </a:solidFill>
              <a:latin typeface="Dreaming Outloud Pro" panose="03050502040302030504" pitchFamily="66" charset="0"/>
              <a:cs typeface="Dreaming Outloud Pro" panose="03050502040302030504" pitchFamily="66" charset="0"/>
            </a:endParaRPr>
          </a:p>
        </p:txBody>
      </p:sp>
      <p:sp>
        <p:nvSpPr>
          <p:cNvPr id="3" name="Content Placeholder 2">
            <a:extLst>
              <a:ext uri="{FF2B5EF4-FFF2-40B4-BE49-F238E27FC236}">
                <a16:creationId xmlns:a16="http://schemas.microsoft.com/office/drawing/2014/main" id="{D487225F-9E2C-37DA-C9E0-078BF0EFE9C4}"/>
              </a:ext>
            </a:extLst>
          </p:cNvPr>
          <p:cNvSpPr>
            <a:spLocks noGrp="1"/>
          </p:cNvSpPr>
          <p:nvPr>
            <p:ph idx="1"/>
          </p:nvPr>
        </p:nvSpPr>
        <p:spPr>
          <a:xfrm>
            <a:off x="838200" y="1768641"/>
            <a:ext cx="10515600" cy="4457533"/>
          </a:xfrm>
          <a:solidFill>
            <a:schemeClr val="bg2">
              <a:lumMod val="90000"/>
            </a:schemeClr>
          </a:solidFill>
        </p:spPr>
        <p:txBody>
          <a:bodyPr>
            <a:normAutofit/>
          </a:bodyPr>
          <a:lstStyle/>
          <a:p>
            <a:pPr marL="514350" indent="-514350">
              <a:buFont typeface="+mj-lt"/>
              <a:buAutoNum type="arabicPeriod"/>
            </a:pPr>
            <a:r>
              <a:rPr lang="en-US" b="0" i="0" dirty="0">
                <a:solidFill>
                  <a:srgbClr val="4D5968"/>
                </a:solidFill>
                <a:effectLst/>
              </a:rPr>
              <a:t>joint venture between the taxi giant UBER and the heavy vehicle manufacturer Volvo. The joint venture goal was to produce driverless cars The ratio of ownership is 50%-50%. The business worth was $350 million as per the agreement in the joint venture.</a:t>
            </a:r>
          </a:p>
          <a:p>
            <a:pPr marL="514350" indent="-514350">
              <a:buFont typeface="+mj-lt"/>
              <a:buAutoNum type="arabicPeriod"/>
            </a:pPr>
            <a:endParaRPr lang="en-US" b="0" i="0" dirty="0">
              <a:solidFill>
                <a:srgbClr val="4D5968"/>
              </a:solidFill>
              <a:effectLst/>
            </a:endParaRPr>
          </a:p>
          <a:p>
            <a:pPr marL="514350" indent="-514350">
              <a:buFont typeface="+mj-lt"/>
              <a:buAutoNum type="arabicPeriod"/>
            </a:pPr>
            <a:r>
              <a:rPr lang="en-US" b="0" i="0" dirty="0">
                <a:solidFill>
                  <a:srgbClr val="4D5968"/>
                </a:solidFill>
                <a:effectLst/>
              </a:rPr>
              <a:t>Sony and Ericson’s example is also a good example of a Joint Venture as they joined hands to manufacture smartphones and gadgets. After several operating years, Sony eventually acquired Ericson mobile manufacturing division</a:t>
            </a:r>
            <a:r>
              <a:rPr lang="en-US" b="0" i="0" dirty="0">
                <a:solidFill>
                  <a:srgbClr val="4D5968"/>
                </a:solidFill>
                <a:effectLst/>
                <a:latin typeface="Nunito Sans" pitchFamily="2" charset="0"/>
              </a:rPr>
              <a:t>.</a:t>
            </a:r>
            <a:endParaRPr lang="en-US" sz="4000" dirty="0"/>
          </a:p>
        </p:txBody>
      </p:sp>
    </p:spTree>
    <p:extLst>
      <p:ext uri="{BB962C8B-B14F-4D97-AF65-F5344CB8AC3E}">
        <p14:creationId xmlns:p14="http://schemas.microsoft.com/office/powerpoint/2010/main" val="4069643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1C59B-3716-FF2F-D976-041F92CD5FF1}"/>
              </a:ext>
            </a:extLst>
          </p:cNvPr>
          <p:cNvSpPr>
            <a:spLocks noGrp="1"/>
          </p:cNvSpPr>
          <p:nvPr>
            <p:ph type="title"/>
          </p:nvPr>
        </p:nvSpPr>
        <p:spPr>
          <a:xfrm>
            <a:off x="1534708" y="1228995"/>
            <a:ext cx="9122584" cy="1325563"/>
          </a:xfrm>
        </p:spPr>
        <p:txBody>
          <a:bodyPr>
            <a:normAutofit/>
          </a:bodyPr>
          <a:lstStyle/>
          <a:p>
            <a:r>
              <a:rPr lang="en-US" b="1" dirty="0"/>
              <a:t>Franchise or Trademark License </a:t>
            </a:r>
          </a:p>
        </p:txBody>
      </p:sp>
      <p:sp>
        <p:nvSpPr>
          <p:cNvPr id="3" name="Content Placeholder 2">
            <a:extLst>
              <a:ext uri="{FF2B5EF4-FFF2-40B4-BE49-F238E27FC236}">
                <a16:creationId xmlns:a16="http://schemas.microsoft.com/office/drawing/2014/main" id="{C71ECECC-7C21-5F5D-03B2-F4A415FCFE81}"/>
              </a:ext>
            </a:extLst>
          </p:cNvPr>
          <p:cNvSpPr>
            <a:spLocks noGrp="1"/>
          </p:cNvSpPr>
          <p:nvPr>
            <p:ph idx="1"/>
          </p:nvPr>
        </p:nvSpPr>
        <p:spPr>
          <a:xfrm>
            <a:off x="1534708" y="2446312"/>
            <a:ext cx="6066118" cy="3756074"/>
          </a:xfrm>
        </p:spPr>
        <p:txBody>
          <a:bodyPr>
            <a:normAutofit fontScale="92500" lnSpcReduction="10000"/>
          </a:bodyPr>
          <a:lstStyle/>
          <a:p>
            <a:endParaRPr lang="en-US" sz="2400" b="0" i="0" dirty="0">
              <a:effectLst/>
            </a:endParaRPr>
          </a:p>
          <a:p>
            <a:r>
              <a:rPr lang="en-US" sz="2400" i="0" dirty="0">
                <a:effectLst/>
              </a:rPr>
              <a:t>Franchises and licenses are both business agreements in which certain brand aspects are shared in exchange for a fee. However, a franchising agreement pertains to a business's entire brand and operations, while a licensing agreement only applies to registered trademarks.</a:t>
            </a:r>
          </a:p>
          <a:p>
            <a:r>
              <a:rPr lang="en-US" sz="2400" b="0" i="0" dirty="0">
                <a:effectLst/>
              </a:rPr>
              <a:t>In a Trademark </a:t>
            </a:r>
            <a:r>
              <a:rPr lang="en-US" sz="2400" b="0" i="0" u="none" strike="noStrike" dirty="0">
                <a:effectLst/>
                <a:hlinkClick r:id="rId2" tooltip="In international trade a revocable privilege granted by a government for activities that would otherwise be illegal, such as an import licence.">
                  <a:extLst>
                    <a:ext uri="{A12FA001-AC4F-418D-AE19-62706E023703}">
                      <ahyp:hlinkClr xmlns:ahyp="http://schemas.microsoft.com/office/drawing/2018/hyperlinkcolor" val="tx"/>
                    </a:ext>
                  </a:extLst>
                </a:hlinkClick>
              </a:rPr>
              <a:t>license</a:t>
            </a:r>
            <a:r>
              <a:rPr lang="en-US" sz="2400" b="0" i="0" dirty="0">
                <a:effectLst/>
              </a:rPr>
              <a:t> agreement the proprietor (</a:t>
            </a:r>
            <a:r>
              <a:rPr lang="en-US" sz="2400" b="0" i="0" u="none" strike="noStrike" dirty="0">
                <a:effectLst/>
                <a:hlinkClick r:id="rId3" tooltip="A person or a company with exclusive legal rights over a thing that gives, sells or otherwise surrenders to another a limited right to use that thing. The person benefiting from the grant is called a licensee and the legal…">
                  <a:extLst>
                    <a:ext uri="{A12FA001-AC4F-418D-AE19-62706E023703}">
                      <ahyp:hlinkClr xmlns:ahyp="http://schemas.microsoft.com/office/drawing/2018/hyperlinkcolor" val="tx"/>
                    </a:ext>
                  </a:extLst>
                </a:hlinkClick>
              </a:rPr>
              <a:t>Licensor</a:t>
            </a:r>
            <a:r>
              <a:rPr lang="en-US" sz="2400" b="0" i="0" dirty="0">
                <a:effectLst/>
              </a:rPr>
              <a:t>) of a registered trademark gives authorization to another company (</a:t>
            </a:r>
            <a:r>
              <a:rPr lang="en-US" sz="2400" b="0" i="0" u="none" strike="noStrike" dirty="0">
                <a:effectLst/>
                <a:hlinkClick r:id="rId4" tooltip="A person to whom a license has been granted to use someone else's specified thing such usually of intellectual property (trademark, patents, know how). The person with the ownership rights which are voluntarily compromised by extending the license, is called a licensor.…">
                  <a:extLst>
                    <a:ext uri="{A12FA001-AC4F-418D-AE19-62706E023703}">
                      <ahyp:hlinkClr xmlns:ahyp="http://schemas.microsoft.com/office/drawing/2018/hyperlinkcolor" val="tx"/>
                    </a:ext>
                  </a:extLst>
                </a:hlinkClick>
              </a:rPr>
              <a:t>Licensee</a:t>
            </a:r>
            <a:r>
              <a:rPr lang="en-US" sz="2400" b="0" i="0" dirty="0">
                <a:effectLst/>
              </a:rPr>
              <a:t>) to manufacture and distribute products under this trademark. </a:t>
            </a:r>
            <a:endParaRPr lang="en-US" sz="2400" dirty="0"/>
          </a:p>
        </p:txBody>
      </p:sp>
      <p:sp>
        <p:nvSpPr>
          <p:cNvPr id="61"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62"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5" name="Picture 4" descr="Shape&#10;&#10;Description automatically generated with low confidence">
            <a:extLst>
              <a:ext uri="{FF2B5EF4-FFF2-40B4-BE49-F238E27FC236}">
                <a16:creationId xmlns:a16="http://schemas.microsoft.com/office/drawing/2014/main" id="{7E76E7DF-6E45-1B1A-19FB-7AAD602215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5899" y="3191551"/>
            <a:ext cx="2194559" cy="219455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cxnSp>
        <p:nvCxnSpPr>
          <p:cNvPr id="7" name="Connector: Curved 6">
            <a:extLst>
              <a:ext uri="{FF2B5EF4-FFF2-40B4-BE49-F238E27FC236}">
                <a16:creationId xmlns:a16="http://schemas.microsoft.com/office/drawing/2014/main" id="{A0439F0B-9115-E4AB-90D2-23746E4E0EF5}"/>
              </a:ext>
            </a:extLst>
          </p:cNvPr>
          <p:cNvCxnSpPr>
            <a:cxnSpLocks/>
          </p:cNvCxnSpPr>
          <p:nvPr/>
        </p:nvCxnSpPr>
        <p:spPr>
          <a:xfrm>
            <a:off x="1480388" y="2196950"/>
            <a:ext cx="7129040" cy="12700"/>
          </a:xfrm>
          <a:prstGeom prst="curvedConnector3">
            <a:avLst>
              <a:gd name="adj1" fmla="val 50000"/>
            </a:avLst>
          </a:prstGeom>
          <a:ln>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7726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Rectangle 88">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90">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023DC5-701F-720B-19F3-11C84309804D}"/>
              </a:ext>
            </a:extLst>
          </p:cNvPr>
          <p:cNvSpPr>
            <a:spLocks noGrp="1"/>
          </p:cNvSpPr>
          <p:nvPr>
            <p:ph type="title"/>
          </p:nvPr>
        </p:nvSpPr>
        <p:spPr>
          <a:xfrm>
            <a:off x="838200" y="631825"/>
            <a:ext cx="10515600" cy="816777"/>
          </a:xfrm>
          <a:solidFill>
            <a:schemeClr val="bg2">
              <a:lumMod val="90000"/>
            </a:schemeClr>
          </a:solidFill>
        </p:spPr>
        <p:style>
          <a:lnRef idx="2">
            <a:schemeClr val="dk1"/>
          </a:lnRef>
          <a:fillRef idx="1">
            <a:schemeClr val="lt1"/>
          </a:fillRef>
          <a:effectRef idx="0">
            <a:schemeClr val="dk1"/>
          </a:effectRef>
          <a:fontRef idx="minor">
            <a:schemeClr val="dk1"/>
          </a:fontRef>
        </p:style>
        <p:txBody>
          <a:bodyPr>
            <a:normAutofit/>
          </a:bodyPr>
          <a:lstStyle/>
          <a:p>
            <a:pPr algn="ctr"/>
            <a:r>
              <a:rPr lang="en-US" sz="4000" dirty="0">
                <a:solidFill>
                  <a:schemeClr val="bg2">
                    <a:lumMod val="25000"/>
                  </a:schemeClr>
                </a:solidFill>
                <a:latin typeface="Dreaming Outloud Pro" panose="03050502040302030504" pitchFamily="66" charset="0"/>
                <a:cs typeface="Dreaming Outloud Pro" panose="03050502040302030504" pitchFamily="66" charset="0"/>
              </a:rPr>
              <a:t>Franchise Or Trademark License Example</a:t>
            </a:r>
          </a:p>
        </p:txBody>
      </p:sp>
      <p:sp>
        <p:nvSpPr>
          <p:cNvPr id="3" name="Content Placeholder 2">
            <a:extLst>
              <a:ext uri="{FF2B5EF4-FFF2-40B4-BE49-F238E27FC236}">
                <a16:creationId xmlns:a16="http://schemas.microsoft.com/office/drawing/2014/main" id="{D487225F-9E2C-37DA-C9E0-078BF0EFE9C4}"/>
              </a:ext>
            </a:extLst>
          </p:cNvPr>
          <p:cNvSpPr>
            <a:spLocks noGrp="1"/>
          </p:cNvSpPr>
          <p:nvPr>
            <p:ph idx="1"/>
          </p:nvPr>
        </p:nvSpPr>
        <p:spPr>
          <a:xfrm>
            <a:off x="838200" y="1768641"/>
            <a:ext cx="10515600" cy="4457533"/>
          </a:xfrm>
          <a:solidFill>
            <a:schemeClr val="bg2">
              <a:lumMod val="90000"/>
            </a:schemeClr>
          </a:solidFill>
        </p:spPr>
        <p:txBody>
          <a:bodyPr>
            <a:normAutofit/>
          </a:bodyPr>
          <a:lstStyle/>
          <a:p>
            <a:pPr>
              <a:buFont typeface="Wingdings" panose="05000000000000000000" pitchFamily="2" charset="2"/>
              <a:buChar char="Ø"/>
            </a:pPr>
            <a:r>
              <a:rPr lang="en-US" i="0" dirty="0">
                <a:solidFill>
                  <a:schemeClr val="bg2">
                    <a:lumMod val="25000"/>
                  </a:schemeClr>
                </a:solidFill>
                <a:effectLst/>
                <a:latin typeface="Calibri "/>
              </a:rPr>
              <a:t>Franchisees use the trademark and strategies of parent company </a:t>
            </a:r>
          </a:p>
          <a:p>
            <a:pPr>
              <a:buFont typeface="Wingdings" panose="05000000000000000000" pitchFamily="2" charset="2"/>
              <a:buChar char="Ø"/>
            </a:pPr>
            <a:endParaRPr lang="en-US" i="0" dirty="0">
              <a:solidFill>
                <a:schemeClr val="bg2">
                  <a:lumMod val="25000"/>
                </a:schemeClr>
              </a:solidFill>
              <a:effectLst/>
              <a:latin typeface="Calibri "/>
            </a:endParaRPr>
          </a:p>
          <a:p>
            <a:pPr>
              <a:buFont typeface="Wingdings" panose="05000000000000000000" pitchFamily="2" charset="2"/>
              <a:buChar char="Ø"/>
            </a:pPr>
            <a:r>
              <a:rPr lang="en-US" i="0" dirty="0" err="1">
                <a:solidFill>
                  <a:schemeClr val="bg2">
                    <a:lumMod val="25000"/>
                  </a:schemeClr>
                </a:solidFill>
                <a:effectLst/>
                <a:latin typeface="Calibri "/>
              </a:rPr>
              <a:t>i.e</a:t>
            </a:r>
            <a:r>
              <a:rPr lang="en-US" i="0" dirty="0">
                <a:solidFill>
                  <a:schemeClr val="bg2">
                    <a:lumMod val="25000"/>
                  </a:schemeClr>
                </a:solidFill>
                <a:effectLst/>
                <a:latin typeface="Calibri "/>
              </a:rPr>
              <a:t>…. franchiser and sell the products on their behalf. Both parties agree on specific terms like advertising, training, support through Franchising agreement. Some common examples of franchising are McDonald's, Pizza Hut, Starbucks, Burger King, etc.</a:t>
            </a:r>
            <a:endParaRPr lang="en-US" sz="4000" dirty="0">
              <a:solidFill>
                <a:schemeClr val="bg2">
                  <a:lumMod val="25000"/>
                </a:schemeClr>
              </a:solidFill>
              <a:latin typeface="Calibri "/>
            </a:endParaRPr>
          </a:p>
        </p:txBody>
      </p:sp>
    </p:spTree>
    <p:extLst>
      <p:ext uri="{BB962C8B-B14F-4D97-AF65-F5344CB8AC3E}">
        <p14:creationId xmlns:p14="http://schemas.microsoft.com/office/powerpoint/2010/main" val="2881793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1EC74-3408-13C2-F374-AEC0E9E35F8C}"/>
              </a:ext>
            </a:extLst>
          </p:cNvPr>
          <p:cNvSpPr>
            <a:spLocks noGrp="1"/>
          </p:cNvSpPr>
          <p:nvPr>
            <p:ph type="title"/>
          </p:nvPr>
        </p:nvSpPr>
        <p:spPr>
          <a:xfrm>
            <a:off x="1397874" y="1157959"/>
            <a:ext cx="9122584" cy="879175"/>
          </a:xfrm>
        </p:spPr>
        <p:txBody>
          <a:bodyPr>
            <a:normAutofit/>
          </a:bodyPr>
          <a:lstStyle/>
          <a:p>
            <a:r>
              <a:rPr lang="en-US" b="1" dirty="0"/>
              <a:t>Copyright license</a:t>
            </a:r>
          </a:p>
        </p:txBody>
      </p:sp>
      <p:sp>
        <p:nvSpPr>
          <p:cNvPr id="3" name="Content Placeholder 2">
            <a:extLst>
              <a:ext uri="{FF2B5EF4-FFF2-40B4-BE49-F238E27FC236}">
                <a16:creationId xmlns:a16="http://schemas.microsoft.com/office/drawing/2014/main" id="{D3CBB4BC-E383-9CBD-4071-06E6A8DB201F}"/>
              </a:ext>
            </a:extLst>
          </p:cNvPr>
          <p:cNvSpPr>
            <a:spLocks noGrp="1"/>
          </p:cNvSpPr>
          <p:nvPr>
            <p:ph idx="1"/>
          </p:nvPr>
        </p:nvSpPr>
        <p:spPr>
          <a:xfrm>
            <a:off x="1571811" y="2351986"/>
            <a:ext cx="6066118" cy="3742153"/>
          </a:xfrm>
        </p:spPr>
        <p:txBody>
          <a:bodyPr>
            <a:normAutofit fontScale="92500"/>
          </a:bodyPr>
          <a:lstStyle/>
          <a:p>
            <a:r>
              <a:rPr lang="en-US" sz="2400" b="0" i="0" dirty="0">
                <a:effectLst/>
              </a:rPr>
              <a:t>Also known as copyright release agreements, copyright assignment agreements, and copyright transfer </a:t>
            </a:r>
            <a:r>
              <a:rPr lang="en-US" sz="2000" b="0" i="0" dirty="0">
                <a:effectLst/>
              </a:rPr>
              <a:t>agreements</a:t>
            </a:r>
            <a:r>
              <a:rPr lang="en-US" sz="2400" b="0" i="0" dirty="0">
                <a:effectLst/>
              </a:rPr>
              <a:t>, copyright agreements are extremely important to regulate how others use your work. Their main purposes are to:</a:t>
            </a:r>
          </a:p>
          <a:p>
            <a:pPr>
              <a:buFont typeface="Arial" panose="020B0604020202020204" pitchFamily="34" charset="0"/>
              <a:buChar char="•"/>
            </a:pPr>
            <a:r>
              <a:rPr lang="en-US" sz="2400" b="0" i="0" dirty="0">
                <a:effectLst/>
              </a:rPr>
              <a:t>Prevent and mitigate disputes related to royalties, sales, and quality.</a:t>
            </a:r>
          </a:p>
          <a:p>
            <a:pPr>
              <a:buFont typeface="Arial" panose="020B0604020202020204" pitchFamily="34" charset="0"/>
              <a:buChar char="•"/>
            </a:pPr>
            <a:r>
              <a:rPr lang="en-US" sz="2400" b="0" i="0" dirty="0">
                <a:effectLst/>
                <a:latin typeface="Moderat-Regular"/>
              </a:rPr>
              <a:t>There are two main types of copyright licenses: </a:t>
            </a:r>
          </a:p>
          <a:p>
            <a:pPr marL="457200" indent="-457200">
              <a:buFont typeface="+mj-lt"/>
              <a:buAutoNum type="arabicPeriod"/>
            </a:pPr>
            <a:r>
              <a:rPr lang="en-US" sz="2400" b="0" i="0" dirty="0">
                <a:effectLst/>
                <a:latin typeface="Moderat-Regular"/>
              </a:rPr>
              <a:t>Nonexclusive </a:t>
            </a:r>
          </a:p>
          <a:p>
            <a:pPr marL="457200" indent="-457200">
              <a:buFont typeface="+mj-lt"/>
              <a:buAutoNum type="arabicPeriod"/>
            </a:pPr>
            <a:r>
              <a:rPr lang="en-US" sz="2400" b="0" i="0" dirty="0">
                <a:effectLst/>
                <a:latin typeface="Moderat-Regular"/>
              </a:rPr>
              <a:t>Exclusive.</a:t>
            </a:r>
            <a:endParaRPr lang="en-US" sz="2400" b="0" i="0" dirty="0">
              <a:effectLst/>
            </a:endParaRPr>
          </a:p>
          <a:p>
            <a:endParaRPr lang="en-US" sz="2400" dirty="0"/>
          </a:p>
        </p:txBody>
      </p:sp>
      <p:sp>
        <p:nvSpPr>
          <p:cNvPr id="27"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29"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7" name="Picture 6" descr="Icon&#10;&#10;Description automatically generated">
            <a:extLst>
              <a:ext uri="{FF2B5EF4-FFF2-40B4-BE49-F238E27FC236}">
                <a16:creationId xmlns:a16="http://schemas.microsoft.com/office/drawing/2014/main" id="{C1474A78-9304-FF45-154A-65DFE1DEF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899" y="3191551"/>
            <a:ext cx="2194559" cy="2194559"/>
          </a:xfrm>
          <a:prstGeom prst="rect">
            <a:avLst/>
          </a:prstGeom>
        </p:spPr>
      </p:pic>
      <p:cxnSp>
        <p:nvCxnSpPr>
          <p:cNvPr id="10" name="Straight Connector 9">
            <a:extLst>
              <a:ext uri="{FF2B5EF4-FFF2-40B4-BE49-F238E27FC236}">
                <a16:creationId xmlns:a16="http://schemas.microsoft.com/office/drawing/2014/main" id="{9C0A867A-E34A-06E5-8F84-505DF8A61AB4}"/>
              </a:ext>
            </a:extLst>
          </p:cNvPr>
          <p:cNvCxnSpPr>
            <a:cxnSpLocks/>
          </p:cNvCxnSpPr>
          <p:nvPr/>
        </p:nvCxnSpPr>
        <p:spPr>
          <a:xfrm>
            <a:off x="1397874" y="2037134"/>
            <a:ext cx="391676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38553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Rectangle 88">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90">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023DC5-701F-720B-19F3-11C84309804D}"/>
              </a:ext>
            </a:extLst>
          </p:cNvPr>
          <p:cNvSpPr>
            <a:spLocks noGrp="1"/>
          </p:cNvSpPr>
          <p:nvPr>
            <p:ph type="title"/>
          </p:nvPr>
        </p:nvSpPr>
        <p:spPr>
          <a:xfrm>
            <a:off x="838200" y="631825"/>
            <a:ext cx="10515600" cy="816777"/>
          </a:xfrm>
          <a:solidFill>
            <a:schemeClr val="bg2">
              <a:lumMod val="90000"/>
            </a:schemeClr>
          </a:solidFill>
        </p:spPr>
        <p:style>
          <a:lnRef idx="2">
            <a:schemeClr val="dk1"/>
          </a:lnRef>
          <a:fillRef idx="1">
            <a:schemeClr val="lt1"/>
          </a:fillRef>
          <a:effectRef idx="0">
            <a:schemeClr val="dk1"/>
          </a:effectRef>
          <a:fontRef idx="minor">
            <a:schemeClr val="dk1"/>
          </a:fontRef>
        </p:style>
        <p:txBody>
          <a:bodyPr>
            <a:normAutofit/>
          </a:bodyPr>
          <a:lstStyle/>
          <a:p>
            <a:pPr algn="ctr"/>
            <a:r>
              <a:rPr lang="en-US" sz="4000" dirty="0">
                <a:solidFill>
                  <a:schemeClr val="bg2">
                    <a:lumMod val="25000"/>
                  </a:schemeClr>
                </a:solidFill>
                <a:latin typeface="Dreaming Outloud Pro" panose="03050502040302030504" pitchFamily="66" charset="0"/>
                <a:cs typeface="Dreaming Outloud Pro" panose="03050502040302030504" pitchFamily="66" charset="0"/>
              </a:rPr>
              <a:t>Copyright License Example</a:t>
            </a:r>
          </a:p>
        </p:txBody>
      </p:sp>
      <p:sp>
        <p:nvSpPr>
          <p:cNvPr id="3" name="Content Placeholder 2">
            <a:extLst>
              <a:ext uri="{FF2B5EF4-FFF2-40B4-BE49-F238E27FC236}">
                <a16:creationId xmlns:a16="http://schemas.microsoft.com/office/drawing/2014/main" id="{D487225F-9E2C-37DA-C9E0-078BF0EFE9C4}"/>
              </a:ext>
            </a:extLst>
          </p:cNvPr>
          <p:cNvSpPr>
            <a:spLocks noGrp="1"/>
          </p:cNvSpPr>
          <p:nvPr>
            <p:ph idx="1"/>
          </p:nvPr>
        </p:nvSpPr>
        <p:spPr>
          <a:xfrm>
            <a:off x="838200" y="1768641"/>
            <a:ext cx="10515600" cy="4457533"/>
          </a:xfrm>
          <a:solidFill>
            <a:schemeClr val="bg2">
              <a:lumMod val="90000"/>
            </a:schemeClr>
          </a:solidFill>
        </p:spPr>
        <p:txBody>
          <a:bodyPr>
            <a:normAutofit/>
          </a:bodyPr>
          <a:lstStyle/>
          <a:p>
            <a:pPr>
              <a:buFont typeface="Wingdings" panose="05000000000000000000" pitchFamily="2" charset="2"/>
              <a:buChar char="Ø"/>
            </a:pPr>
            <a:r>
              <a:rPr lang="en-US" sz="2800" b="0" i="0" dirty="0">
                <a:solidFill>
                  <a:schemeClr val="bg2">
                    <a:lumMod val="25000"/>
                  </a:schemeClr>
                </a:solidFill>
                <a:effectLst/>
                <a:latin typeface="system-ui"/>
              </a:rPr>
              <a:t>The Author and the Publisher agree that the Author may grant a Creative Commons copyright license in the Article to the general public. The Publisher has indicated which Creative Commons licenses the Publisher is willing to allow the Author to grant by checking and initialing the appropriate boxes in the “Publisher” column in the table below. The Author must check one and only one box below and write the Author’s initials in the adjacent space to indicate which, if any, Creative Commons License the Authors grants. Publisher Author </a:t>
            </a:r>
            <a:r>
              <a:rPr lang="en-US" sz="2800" b="1" i="0" u="none" strike="noStrike" dirty="0">
                <a:solidFill>
                  <a:schemeClr val="bg2">
                    <a:lumMod val="25000"/>
                  </a:schemeClr>
                </a:solidFill>
                <a:effectLst/>
                <a:latin typeface="system-ui"/>
                <a:hlinkClick r:id="rId3">
                  <a:extLst>
                    <a:ext uri="{A12FA001-AC4F-418D-AE19-62706E023703}">
                      <ahyp:hlinkClr xmlns:ahyp="http://schemas.microsoft.com/office/drawing/2018/hyperlinkcolor" val="tx"/>
                    </a:ext>
                  </a:extLst>
                </a:hlinkClick>
              </a:rPr>
              <a:t>Copyright License</a:t>
            </a:r>
            <a:r>
              <a:rPr lang="en-US" sz="2800" b="0" i="0" dirty="0">
                <a:solidFill>
                  <a:schemeClr val="bg2">
                    <a:lumMod val="25000"/>
                  </a:schemeClr>
                </a:solidFill>
                <a:effectLst/>
                <a:latin typeface="system-ui"/>
              </a:rPr>
              <a:t> This is an Open Access Journal distributed under the terms of the Creative Commons</a:t>
            </a:r>
            <a:endParaRPr lang="en-US" sz="4000" dirty="0">
              <a:solidFill>
                <a:schemeClr val="bg2">
                  <a:lumMod val="25000"/>
                </a:schemeClr>
              </a:solidFill>
              <a:latin typeface="Calibri "/>
            </a:endParaRPr>
          </a:p>
        </p:txBody>
      </p:sp>
    </p:spTree>
    <p:extLst>
      <p:ext uri="{BB962C8B-B14F-4D97-AF65-F5344CB8AC3E}">
        <p14:creationId xmlns:p14="http://schemas.microsoft.com/office/powerpoint/2010/main" val="1104432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4377D6-BB92-7B8D-FC4C-E4E9BF09850E}"/>
              </a:ext>
            </a:extLst>
          </p:cNvPr>
          <p:cNvSpPr>
            <a:spLocks noGrp="1"/>
          </p:cNvSpPr>
          <p:nvPr>
            <p:ph type="title"/>
          </p:nvPr>
        </p:nvSpPr>
        <p:spPr>
          <a:xfrm>
            <a:off x="838200" y="1412488"/>
            <a:ext cx="2899189" cy="4363844"/>
          </a:xfrm>
        </p:spPr>
        <p:txBody>
          <a:bodyPr anchor="t">
            <a:normAutofit/>
          </a:bodyPr>
          <a:lstStyle/>
          <a:p>
            <a:r>
              <a:rPr lang="en-US" b="0" i="0" dirty="0">
                <a:solidFill>
                  <a:schemeClr val="bg1">
                    <a:lumMod val="75000"/>
                  </a:schemeClr>
                </a:solidFill>
                <a:effectLst/>
                <a:latin typeface="Moderat-Regular"/>
              </a:rPr>
              <a:t>Types of copyright licenses</a:t>
            </a:r>
            <a:endParaRPr lang="en-US" dirty="0">
              <a:solidFill>
                <a:schemeClr val="bg1">
                  <a:lumMod val="75000"/>
                </a:schemeClr>
              </a:solidFill>
            </a:endParaRPr>
          </a:p>
        </p:txBody>
      </p:sp>
      <p:sp>
        <p:nvSpPr>
          <p:cNvPr id="10" name="Content Placeholder 2">
            <a:extLst>
              <a:ext uri="{FF2B5EF4-FFF2-40B4-BE49-F238E27FC236}">
                <a16:creationId xmlns:a16="http://schemas.microsoft.com/office/drawing/2014/main" id="{06911362-E270-C719-AE8B-8974770D7017}"/>
              </a:ext>
            </a:extLst>
          </p:cNvPr>
          <p:cNvSpPr>
            <a:spLocks noGrp="1"/>
          </p:cNvSpPr>
          <p:nvPr>
            <p:ph sz="half" idx="1"/>
          </p:nvPr>
        </p:nvSpPr>
        <p:spPr>
          <a:xfrm>
            <a:off x="4380855" y="1412489"/>
            <a:ext cx="3427283" cy="4363844"/>
          </a:xfrm>
        </p:spPr>
        <p:txBody>
          <a:bodyPr>
            <a:normAutofit/>
          </a:bodyPr>
          <a:lstStyle/>
          <a:p>
            <a:r>
              <a:rPr lang="en-US" sz="1900" b="0" i="0" dirty="0">
                <a:effectLst/>
                <a:latin typeface="levenim_mtregular"/>
              </a:rPr>
              <a:t> A copyright nonexclusive license occurs when the owner retains ownership of the copyright and/or may license the same right to others.</a:t>
            </a:r>
          </a:p>
          <a:p>
            <a:r>
              <a:rPr lang="en-US" sz="1900" b="0" i="0" dirty="0">
                <a:effectLst/>
                <a:latin typeface="levenim_mtregular"/>
              </a:rPr>
              <a:t> A nonexclusive licensee is not considered to be a copyright owner and thus cannot use for any infringement of the copyright in the work by others.</a:t>
            </a:r>
          </a:p>
          <a:p>
            <a:r>
              <a:rPr lang="en-US" sz="1900" b="0" i="0" dirty="0">
                <a:effectLst/>
                <a:latin typeface="levenim_mtregular"/>
              </a:rPr>
              <a:t>Nonexclusive licenses do not have to be in writing.</a:t>
            </a:r>
            <a:endParaRPr lang="en-US" sz="1900" dirty="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EC722073-9471-1D93-D8D0-9C4E499868A0}"/>
              </a:ext>
            </a:extLst>
          </p:cNvPr>
          <p:cNvSpPr>
            <a:spLocks noGrp="1"/>
          </p:cNvSpPr>
          <p:nvPr>
            <p:ph sz="half" idx="2"/>
          </p:nvPr>
        </p:nvSpPr>
        <p:spPr>
          <a:xfrm>
            <a:off x="8451604" y="1412489"/>
            <a:ext cx="3197701" cy="4363844"/>
          </a:xfrm>
        </p:spPr>
        <p:txBody>
          <a:bodyPr>
            <a:normAutofit/>
          </a:bodyPr>
          <a:lstStyle/>
          <a:p>
            <a:r>
              <a:rPr lang="en-US" sz="2000" b="0" i="0" dirty="0">
                <a:effectLst/>
                <a:latin typeface="levenim_mtregular"/>
              </a:rPr>
              <a:t>A copyright exclusive license is one in which ownership in one or more rights is transferred by the copyright owner. </a:t>
            </a:r>
            <a:endParaRPr lang="en-US" sz="2000" dirty="0">
              <a:latin typeface="levenim_mtregular"/>
            </a:endParaRPr>
          </a:p>
          <a:p>
            <a:r>
              <a:rPr lang="en-US" sz="2000" b="0" i="0" dirty="0">
                <a:effectLst/>
                <a:latin typeface="levenim_mtregular"/>
              </a:rPr>
              <a:t>An exclusive licensee of one or more of the exclusive right is considered to be the owner of those rights. </a:t>
            </a:r>
            <a:endParaRPr lang="en-US" sz="2000" dirty="0">
              <a:latin typeface="levenim_mtregular"/>
            </a:endParaRPr>
          </a:p>
          <a:p>
            <a:r>
              <a:rPr lang="en-US" sz="2000" b="0" i="0" dirty="0">
                <a:effectLst/>
                <a:latin typeface="levenim_mtregular"/>
              </a:rPr>
              <a:t>Exclusive licenses must be in writing</a:t>
            </a:r>
            <a:endParaRPr lang="en-US" sz="2000" dirty="0"/>
          </a:p>
        </p:txBody>
      </p:sp>
      <p:sp>
        <p:nvSpPr>
          <p:cNvPr id="5" name="TextBox 4">
            <a:extLst>
              <a:ext uri="{FF2B5EF4-FFF2-40B4-BE49-F238E27FC236}">
                <a16:creationId xmlns:a16="http://schemas.microsoft.com/office/drawing/2014/main" id="{DA05B51E-2923-84B0-3FA4-746C2161E747}"/>
              </a:ext>
            </a:extLst>
          </p:cNvPr>
          <p:cNvSpPr txBox="1"/>
          <p:nvPr/>
        </p:nvSpPr>
        <p:spPr>
          <a:xfrm>
            <a:off x="4614203" y="590843"/>
            <a:ext cx="3193935" cy="661182"/>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E5501155-C685-BDF6-E1CA-B948EA89F8F1}"/>
              </a:ext>
            </a:extLst>
          </p:cNvPr>
          <p:cNvSpPr txBox="1"/>
          <p:nvPr/>
        </p:nvSpPr>
        <p:spPr>
          <a:xfrm>
            <a:off x="4380783" y="667250"/>
            <a:ext cx="3749088" cy="584775"/>
          </a:xfrm>
          <a:prstGeom prst="rect">
            <a:avLst/>
          </a:prstGeom>
          <a:noFill/>
        </p:spPr>
        <p:txBody>
          <a:bodyPr wrap="square" rtlCol="0">
            <a:spAutoFit/>
          </a:bodyPr>
          <a:lstStyle/>
          <a:p>
            <a:r>
              <a:rPr lang="en-US" sz="3200" i="0" dirty="0">
                <a:solidFill>
                  <a:schemeClr val="tx1">
                    <a:lumMod val="85000"/>
                    <a:lumOff val="15000"/>
                  </a:schemeClr>
                </a:solidFill>
                <a:effectLst/>
                <a:latin typeface="Moderat-Regular"/>
              </a:rPr>
              <a:t>Non-exclusive </a:t>
            </a:r>
            <a:r>
              <a:rPr lang="en-US" sz="3200" dirty="0">
                <a:solidFill>
                  <a:schemeClr val="tx1">
                    <a:lumMod val="85000"/>
                    <a:lumOff val="15000"/>
                  </a:schemeClr>
                </a:solidFill>
              </a:rPr>
              <a:t>license</a:t>
            </a:r>
          </a:p>
        </p:txBody>
      </p:sp>
      <p:sp>
        <p:nvSpPr>
          <p:cNvPr id="16" name="TextBox 15">
            <a:extLst>
              <a:ext uri="{FF2B5EF4-FFF2-40B4-BE49-F238E27FC236}">
                <a16:creationId xmlns:a16="http://schemas.microsoft.com/office/drawing/2014/main" id="{7266745E-93E8-5A71-5612-3FA6388C6CD7}"/>
              </a:ext>
            </a:extLst>
          </p:cNvPr>
          <p:cNvSpPr txBox="1"/>
          <p:nvPr/>
        </p:nvSpPr>
        <p:spPr>
          <a:xfrm>
            <a:off x="8175910" y="667250"/>
            <a:ext cx="3749088" cy="584775"/>
          </a:xfrm>
          <a:prstGeom prst="rect">
            <a:avLst/>
          </a:prstGeom>
          <a:noFill/>
        </p:spPr>
        <p:txBody>
          <a:bodyPr wrap="square" rtlCol="0">
            <a:spAutoFit/>
          </a:bodyPr>
          <a:lstStyle/>
          <a:p>
            <a:r>
              <a:rPr lang="en-US" sz="3200" dirty="0">
                <a:solidFill>
                  <a:schemeClr val="tx1">
                    <a:lumMod val="85000"/>
                    <a:lumOff val="15000"/>
                  </a:schemeClr>
                </a:solidFill>
                <a:latin typeface="Moderat-Regular"/>
              </a:rPr>
              <a:t>E</a:t>
            </a:r>
            <a:r>
              <a:rPr lang="en-US" sz="3200" i="0" dirty="0">
                <a:solidFill>
                  <a:schemeClr val="tx1">
                    <a:lumMod val="85000"/>
                    <a:lumOff val="15000"/>
                  </a:schemeClr>
                </a:solidFill>
                <a:effectLst/>
                <a:latin typeface="Moderat-Regular"/>
              </a:rPr>
              <a:t>xclusive </a:t>
            </a:r>
            <a:r>
              <a:rPr lang="en-US" sz="3200" dirty="0">
                <a:solidFill>
                  <a:schemeClr val="tx1">
                    <a:lumMod val="85000"/>
                    <a:lumOff val="15000"/>
                  </a:schemeClr>
                </a:solidFill>
              </a:rPr>
              <a:t>license</a:t>
            </a:r>
          </a:p>
        </p:txBody>
      </p:sp>
    </p:spTree>
    <p:extLst>
      <p:ext uri="{BB962C8B-B14F-4D97-AF65-F5344CB8AC3E}">
        <p14:creationId xmlns:p14="http://schemas.microsoft.com/office/powerpoint/2010/main" val="2840091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84288F-4F21-6686-1069-AB35DD574B61}"/>
              </a:ext>
            </a:extLst>
          </p:cNvPr>
          <p:cNvSpPr>
            <a:spLocks noGrp="1"/>
          </p:cNvSpPr>
          <p:nvPr>
            <p:ph type="title"/>
          </p:nvPr>
        </p:nvSpPr>
        <p:spPr>
          <a:xfrm>
            <a:off x="594360" y="637125"/>
            <a:ext cx="3802276" cy="5256371"/>
          </a:xfrm>
        </p:spPr>
        <p:txBody>
          <a:bodyPr>
            <a:normAutofit/>
          </a:bodyPr>
          <a:lstStyle/>
          <a:p>
            <a:r>
              <a:rPr lang="en-US" sz="4800" dirty="0">
                <a:solidFill>
                  <a:schemeClr val="bg1"/>
                </a:solidFill>
              </a:rPr>
              <a:t>Where to use?</a:t>
            </a:r>
          </a:p>
        </p:txBody>
      </p:sp>
      <p:graphicFrame>
        <p:nvGraphicFramePr>
          <p:cNvPr id="5" name="Content Placeholder 2">
            <a:extLst>
              <a:ext uri="{FF2B5EF4-FFF2-40B4-BE49-F238E27FC236}">
                <a16:creationId xmlns:a16="http://schemas.microsoft.com/office/drawing/2014/main" id="{D883CE94-BC8F-C0AD-2F79-53C8E96EB6CD}"/>
              </a:ext>
            </a:extLst>
          </p:cNvPr>
          <p:cNvGraphicFramePr>
            <a:graphicFrameLocks noGrp="1"/>
          </p:cNvGraphicFramePr>
          <p:nvPr>
            <p:ph idx="1"/>
            <p:extLst>
              <p:ext uri="{D42A27DB-BD31-4B8C-83A1-F6EECF244321}">
                <p14:modId xmlns:p14="http://schemas.microsoft.com/office/powerpoint/2010/main" val="3014064985"/>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6438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9E6B44C-C7FB-3FDD-30DF-3C7547BF5B6B}"/>
              </a:ext>
            </a:extLst>
          </p:cNvPr>
          <p:cNvSpPr>
            <a:spLocks noGrp="1"/>
          </p:cNvSpPr>
          <p:nvPr>
            <p:ph type="body" sz="quarter" idx="3"/>
          </p:nvPr>
        </p:nvSpPr>
        <p:spPr>
          <a:xfrm>
            <a:off x="526774" y="962685"/>
            <a:ext cx="5183188" cy="823912"/>
          </a:xfrm>
        </p:spPr>
        <p:txBody>
          <a:bodyPr>
            <a:normAutofit/>
          </a:bodyPr>
          <a:lstStyle/>
          <a:p>
            <a:r>
              <a:rPr lang="en-US" sz="3600" dirty="0">
                <a:solidFill>
                  <a:schemeClr val="accent5">
                    <a:lumMod val="50000"/>
                  </a:schemeClr>
                </a:solidFill>
              </a:rPr>
              <a:t>Where to </a:t>
            </a:r>
            <a:r>
              <a:rPr lang="en-US" sz="4000" dirty="0">
                <a:solidFill>
                  <a:schemeClr val="accent5">
                    <a:lumMod val="50000"/>
                  </a:schemeClr>
                </a:solidFill>
              </a:rPr>
              <a:t>not</a:t>
            </a:r>
            <a:r>
              <a:rPr lang="en-US" sz="3600" dirty="0">
                <a:solidFill>
                  <a:schemeClr val="accent5">
                    <a:lumMod val="50000"/>
                  </a:schemeClr>
                </a:solidFill>
              </a:rPr>
              <a:t> use?</a:t>
            </a:r>
          </a:p>
        </p:txBody>
      </p:sp>
      <p:graphicFrame>
        <p:nvGraphicFramePr>
          <p:cNvPr id="17" name="Content Placeholder 5">
            <a:extLst>
              <a:ext uri="{FF2B5EF4-FFF2-40B4-BE49-F238E27FC236}">
                <a16:creationId xmlns:a16="http://schemas.microsoft.com/office/drawing/2014/main" id="{ACD9C4D1-14CC-52E5-9FD8-2AF4816208C5}"/>
              </a:ext>
            </a:extLst>
          </p:cNvPr>
          <p:cNvGraphicFramePr>
            <a:graphicFrameLocks noGrp="1"/>
          </p:cNvGraphicFramePr>
          <p:nvPr>
            <p:ph sz="quarter" idx="4"/>
            <p:extLst>
              <p:ext uri="{D42A27DB-BD31-4B8C-83A1-F6EECF244321}">
                <p14:modId xmlns:p14="http://schemas.microsoft.com/office/powerpoint/2010/main" val="636626657"/>
              </p:ext>
            </p:extLst>
          </p:nvPr>
        </p:nvGraphicFramePr>
        <p:xfrm>
          <a:off x="526773" y="2274541"/>
          <a:ext cx="6271591" cy="40334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 name="Picture 17" descr="Text, whiteboard&#10;&#10;Description automatically generated">
            <a:extLst>
              <a:ext uri="{FF2B5EF4-FFF2-40B4-BE49-F238E27FC236}">
                <a16:creationId xmlns:a16="http://schemas.microsoft.com/office/drawing/2014/main" id="{5A1E4AB4-8813-55BA-F9B1-5F2706C79F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82445" y="1786597"/>
            <a:ext cx="4682781" cy="3362177"/>
          </a:xfrm>
          <a:prstGeom prst="rect">
            <a:avLst/>
          </a:prstGeom>
        </p:spPr>
      </p:pic>
    </p:spTree>
    <p:extLst>
      <p:ext uri="{BB962C8B-B14F-4D97-AF65-F5344CB8AC3E}">
        <p14:creationId xmlns:p14="http://schemas.microsoft.com/office/powerpoint/2010/main" val="5161227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5829239" y="2213868"/>
            <a:ext cx="5055698" cy="1325563"/>
          </a:xfrm>
        </p:spPr>
        <p:txBody>
          <a:bodyPr/>
          <a:lstStyle/>
          <a:p>
            <a:r>
              <a:rPr lang="en-US" dirty="0">
                <a:solidFill>
                  <a:schemeClr val="accent1">
                    <a:lumMod val="50000"/>
                  </a:schemeClr>
                </a:solidFill>
              </a:rPr>
              <a:t>Thank you !!</a:t>
            </a:r>
          </a:p>
        </p:txBody>
      </p:sp>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2" cstate="print">
            <a:extLst>
              <a:ext uri="{28A0092B-C50C-407E-A947-70E740481C1C}">
                <a14:useLocalDpi xmlns:a14="http://schemas.microsoft.com/office/drawing/2010/main"/>
              </a:ext>
            </a:extLst>
          </a:blip>
          <a:srcRect/>
          <a:stretch/>
        </p:blipFill>
        <p:spPr/>
      </p:pic>
      <p:pic>
        <p:nvPicPr>
          <p:cNvPr id="4" name="Picture Placeholder 3">
            <a:extLst>
              <a:ext uri="{FF2B5EF4-FFF2-40B4-BE49-F238E27FC236}">
                <a16:creationId xmlns:a16="http://schemas.microsoft.com/office/drawing/2014/main" id="{A5453BEA-A45D-AE4B-FF0A-C7A5B23DA0B2}"/>
              </a:ext>
            </a:extLst>
          </p:cNvPr>
          <p:cNvPicPr>
            <a:picLocks noGrp="1" noChangeAspect="1"/>
          </p:cNvPicPr>
          <p:nvPr>
            <p:ph type="pic" sz="quarter" idx="48"/>
          </p:nvPr>
        </p:nvPicPr>
        <p:blipFill>
          <a:blip r:embed="rId3">
            <a:duotone>
              <a:schemeClr val="accent1">
                <a:shade val="45000"/>
                <a:satMod val="135000"/>
              </a:schemeClr>
              <a:prstClr val="white"/>
            </a:duotone>
            <a:alphaModFix/>
            <a:extLst>
              <a:ext uri="{28A0092B-C50C-407E-A947-70E740481C1C}">
                <a14:useLocalDpi xmlns:a14="http://schemas.microsoft.com/office/drawing/2010/main" val="0"/>
              </a:ext>
            </a:extLst>
          </a:blip>
          <a:srcRect t="8376" b="8376"/>
          <a:stretch>
            <a:fillRect/>
          </a:stretch>
        </p:blipFill>
        <p:spPr>
          <a:prstGeom prst="rect">
            <a:avLst/>
          </a:prstGeom>
          <a:ln>
            <a:noFill/>
          </a:ln>
          <a:effectLst>
            <a:softEdge rad="112500"/>
          </a:effectLst>
        </p:spPr>
      </p:pic>
      <p:pic>
        <p:nvPicPr>
          <p:cNvPr id="10" name="Picture Placeholder 9" descr="Text, whiteboard&#10;&#10;Description automatically generated">
            <a:extLst>
              <a:ext uri="{FF2B5EF4-FFF2-40B4-BE49-F238E27FC236}">
                <a16:creationId xmlns:a16="http://schemas.microsoft.com/office/drawing/2014/main" id="{00DF8E98-B6CF-93A7-696C-2E052830B385}"/>
              </a:ext>
            </a:extLst>
          </p:cNvPr>
          <p:cNvPicPr>
            <a:picLocks noGrp="1" noChangeAspect="1"/>
          </p:cNvPicPr>
          <p:nvPr>
            <p:ph type="pic" sz="quarter" idx="50"/>
          </p:nvPr>
        </p:nvPicPr>
        <p:blipFill>
          <a:blip r:embed="rId4">
            <a:extLst>
              <a:ext uri="{28A0092B-C50C-407E-A947-70E740481C1C}">
                <a14:useLocalDpi xmlns:a14="http://schemas.microsoft.com/office/drawing/2010/main" val="0"/>
              </a:ext>
            </a:extLst>
          </a:blip>
          <a:srcRect l="11694" r="11694"/>
          <a:stretch>
            <a:fillRect/>
          </a:stretch>
        </p:blipFill>
        <p:spPr/>
      </p:pic>
      <p:pic>
        <p:nvPicPr>
          <p:cNvPr id="8" name="Picture Placeholder 7" descr="A hand holding a clipboard&#10;&#10;Description automatically generated with low confidence">
            <a:extLst>
              <a:ext uri="{FF2B5EF4-FFF2-40B4-BE49-F238E27FC236}">
                <a16:creationId xmlns:a16="http://schemas.microsoft.com/office/drawing/2014/main" id="{FB45CC98-097B-CB08-CE7A-30A688887B23}"/>
              </a:ext>
            </a:extLst>
          </p:cNvPr>
          <p:cNvPicPr>
            <a:picLocks noGrp="1" noChangeAspect="1"/>
          </p:cNvPicPr>
          <p:nvPr>
            <p:ph type="pic" sz="quarter" idx="49"/>
          </p:nvPr>
        </p:nvPicPr>
        <p:blipFill>
          <a:blip r:embed="rId5">
            <a:extLst>
              <a:ext uri="{28A0092B-C50C-407E-A947-70E740481C1C}">
                <a14:useLocalDpi xmlns:a14="http://schemas.microsoft.com/office/drawing/2010/main" val="0"/>
              </a:ext>
            </a:extLst>
          </a:blip>
          <a:srcRect t="6061" b="6061"/>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A720D-27DF-31C3-7FD5-DFC0609715EF}"/>
              </a:ext>
            </a:extLst>
          </p:cNvPr>
          <p:cNvSpPr>
            <a:spLocks noGrp="1"/>
          </p:cNvSpPr>
          <p:nvPr>
            <p:ph type="title"/>
          </p:nvPr>
        </p:nvSpPr>
        <p:spPr>
          <a:xfrm>
            <a:off x="6564630" y="2292626"/>
            <a:ext cx="4587068" cy="2597426"/>
          </a:xfrm>
        </p:spPr>
        <p:txBody>
          <a:bodyPr vert="horz" lIns="91440" tIns="45720" rIns="91440" bIns="45720" rtlCol="0" anchor="ctr">
            <a:noAutofit/>
          </a:bodyPr>
          <a:lstStyle/>
          <a:p>
            <a:pPr marL="342900" indent="-342900">
              <a:lnSpc>
                <a:spcPct val="103000"/>
              </a:lnSpc>
              <a:spcBef>
                <a:spcPts val="1000"/>
              </a:spcBef>
              <a:buFont typeface="Arial" panose="020B0604020202020204" pitchFamily="34" charset="0"/>
              <a:buChar char="•"/>
            </a:pPr>
            <a:r>
              <a:rPr lang="en-US" altLang="zh-CN" sz="2400" b="0" i="0" kern="1200" baseline="0" dirty="0">
                <a:solidFill>
                  <a:schemeClr val="accent6"/>
                </a:solidFill>
                <a:effectLst/>
                <a:latin typeface="+mn-lt"/>
                <a:ea typeface="+mn-ea"/>
                <a:cs typeface="+mn-cs"/>
              </a:rPr>
              <a:t>The term licensing agreement refers to a legal, written contract between two parties wherein the property owner gives permission to another party to use their brand, patent, or trademark.</a:t>
            </a:r>
            <a:br>
              <a:rPr lang="en-US" altLang="zh-CN" sz="2400" b="0" i="0" kern="1200" baseline="0" dirty="0">
                <a:solidFill>
                  <a:schemeClr val="accent6"/>
                </a:solidFill>
                <a:effectLst/>
                <a:latin typeface="+mn-lt"/>
                <a:ea typeface="+mn-ea"/>
                <a:cs typeface="+mn-cs"/>
              </a:rPr>
            </a:br>
            <a:r>
              <a:rPr lang="en-US" altLang="zh-CN" sz="2400" b="0" i="0" kern="1200" baseline="0" dirty="0">
                <a:solidFill>
                  <a:schemeClr val="accent6"/>
                </a:solidFill>
                <a:effectLst/>
                <a:latin typeface="+mn-lt"/>
                <a:ea typeface="+mn-ea"/>
                <a:cs typeface="+mn-cs"/>
              </a:rPr>
              <a:t>.</a:t>
            </a:r>
            <a:endParaRPr lang="en-US" sz="9600" b="0" kern="1200" dirty="0">
              <a:latin typeface="+mn-lt"/>
              <a:ea typeface="+mj-ea"/>
              <a:cs typeface="+mj-cs"/>
            </a:endParaRPr>
          </a:p>
        </p:txBody>
      </p:sp>
      <p:sp>
        <p:nvSpPr>
          <p:cNvPr id="7" name="TextBox 6">
            <a:extLst>
              <a:ext uri="{FF2B5EF4-FFF2-40B4-BE49-F238E27FC236}">
                <a16:creationId xmlns:a16="http://schemas.microsoft.com/office/drawing/2014/main" id="{A27FDB28-1DFC-0926-A355-5A11C3F1F28A}"/>
              </a:ext>
            </a:extLst>
          </p:cNvPr>
          <p:cNvSpPr txBox="1"/>
          <p:nvPr/>
        </p:nvSpPr>
        <p:spPr>
          <a:xfrm>
            <a:off x="2319235" y="2911781"/>
            <a:ext cx="1570612" cy="1487941"/>
          </a:xfrm>
          <a:prstGeom prst="rect">
            <a:avLst/>
          </a:prstGeom>
        </p:spPr>
        <p:txBody>
          <a:bodyPr vert="horz" lIns="91440" tIns="45720" rIns="91440" bIns="45720" rtlCol="0">
            <a:normAutofit/>
          </a:bodyPr>
          <a:lstStyle/>
          <a:p>
            <a:pPr algn="ctr">
              <a:lnSpc>
                <a:spcPct val="103000"/>
              </a:lnSpc>
              <a:spcBef>
                <a:spcPts val="1000"/>
              </a:spcBef>
            </a:pPr>
            <a:endParaRPr lang="en-US" altLang="zh-CN" sz="500" b="1" kern="1200" cap="all" baseline="0" dirty="0">
              <a:solidFill>
                <a:schemeClr val="accent6"/>
              </a:solidFill>
              <a:latin typeface="+mn-lt"/>
              <a:ea typeface="+mn-ea"/>
              <a:cs typeface="+mn-cs"/>
            </a:endParaRPr>
          </a:p>
        </p:txBody>
      </p:sp>
      <p:pic>
        <p:nvPicPr>
          <p:cNvPr id="9" name="Picture 8" descr="A picture containing text, computer, desk&#10;&#10;Description automatically generated">
            <a:extLst>
              <a:ext uri="{FF2B5EF4-FFF2-40B4-BE49-F238E27FC236}">
                <a16:creationId xmlns:a16="http://schemas.microsoft.com/office/drawing/2014/main" id="{2498CACC-B839-5FCE-3072-F136D57BE4AA}"/>
              </a:ext>
            </a:extLst>
          </p:cNvPr>
          <p:cNvPicPr>
            <a:picLocks noChangeAspect="1"/>
          </p:cNvPicPr>
          <p:nvPr/>
        </p:nvPicPr>
        <p:blipFill rotWithShape="1">
          <a:blip r:embed="rId2"/>
          <a:srcRect l="16549" r="44408" b="1"/>
          <a:stretch/>
        </p:blipFill>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a:noFill/>
        </p:spPr>
      </p:pic>
      <p:sp>
        <p:nvSpPr>
          <p:cNvPr id="5" name="Slide Number Placeholder 4" hidden="1">
            <a:extLst>
              <a:ext uri="{FF2B5EF4-FFF2-40B4-BE49-F238E27FC236}">
                <a16:creationId xmlns:a16="http://schemas.microsoft.com/office/drawing/2014/main" id="{291A2EA0-B70A-AC68-1ADC-F31A0D88CBBD}"/>
              </a:ext>
            </a:extLst>
          </p:cNvPr>
          <p:cNvSpPr>
            <a:spLocks noGrp="1"/>
          </p:cNvSpPr>
          <p:nvPr>
            <p:ph type="sldNum" sz="quarter" idx="4294967295"/>
          </p:nvPr>
        </p:nvSpPr>
        <p:spPr>
          <a:xfrm>
            <a:off x="11194169" y="6217920"/>
            <a:ext cx="458592" cy="365125"/>
          </a:xfrm>
        </p:spPr>
        <p:txBody>
          <a:bodyPr/>
          <a:lstStyle/>
          <a:p>
            <a:pPr>
              <a:spcAft>
                <a:spcPts val="600"/>
              </a:spcAft>
            </a:pPr>
            <a:fld id="{47FEACEE-25B4-4A2D-B147-27296E36371D}" type="slidenum">
              <a:rPr lang="en-US" altLang="zh-CN" smtClean="0"/>
              <a:pPr>
                <a:spcAft>
                  <a:spcPts val="600"/>
                </a:spcAft>
              </a:pPr>
              <a:t>4</a:t>
            </a:fld>
            <a:endParaRPr lang="en-US" altLang="zh-CN" dirty="0"/>
          </a:p>
        </p:txBody>
      </p:sp>
      <p:sp>
        <p:nvSpPr>
          <p:cNvPr id="10" name="TextBox 9">
            <a:extLst>
              <a:ext uri="{FF2B5EF4-FFF2-40B4-BE49-F238E27FC236}">
                <a16:creationId xmlns:a16="http://schemas.microsoft.com/office/drawing/2014/main" id="{207CCA0C-1636-4A18-48D5-E07C83F079C7}"/>
              </a:ext>
            </a:extLst>
          </p:cNvPr>
          <p:cNvSpPr txBox="1"/>
          <p:nvPr/>
        </p:nvSpPr>
        <p:spPr>
          <a:xfrm>
            <a:off x="1973272" y="2828835"/>
            <a:ext cx="2262537" cy="1200329"/>
          </a:xfrm>
          <a:prstGeom prst="rect">
            <a:avLst/>
          </a:prstGeom>
        </p:spPr>
        <p:txBody>
          <a:bodyPr wrap="square" rtlCol="0">
            <a:spAutoFit/>
          </a:bodyPr>
          <a:lstStyle/>
          <a:p>
            <a:pPr marL="0" indent="0" algn="ctr">
              <a:lnSpc>
                <a:spcPct val="100000"/>
              </a:lnSpc>
              <a:spcBef>
                <a:spcPts val="0"/>
              </a:spcBef>
              <a:buFontTx/>
              <a:buNone/>
            </a:pPr>
            <a:r>
              <a:rPr lang="en-US" sz="2400" b="1" dirty="0">
                <a:solidFill>
                  <a:schemeClr val="accent6">
                    <a:lumMod val="90000"/>
                    <a:lumOff val="10000"/>
                  </a:schemeClr>
                </a:solidFill>
                <a:latin typeface="Posterama" panose="020B0504020200020000" pitchFamily="34" charset="0"/>
                <a:ea typeface="微软雅黑"/>
                <a:cs typeface="Posterama" panose="020B0504020200020000" pitchFamily="34" charset="0"/>
              </a:rPr>
              <a:t>What is Licensing </a:t>
            </a:r>
          </a:p>
          <a:p>
            <a:pPr marL="0" indent="0" algn="ctr">
              <a:lnSpc>
                <a:spcPct val="100000"/>
              </a:lnSpc>
              <a:spcBef>
                <a:spcPts val="0"/>
              </a:spcBef>
              <a:buFontTx/>
              <a:buNone/>
            </a:pPr>
            <a:r>
              <a:rPr lang="en-US" sz="2400" b="1" dirty="0">
                <a:solidFill>
                  <a:schemeClr val="accent6">
                    <a:lumMod val="90000"/>
                    <a:lumOff val="10000"/>
                  </a:schemeClr>
                </a:solidFill>
                <a:latin typeface="Posterama" panose="020B0504020200020000" pitchFamily="34" charset="0"/>
                <a:ea typeface="微软雅黑"/>
                <a:cs typeface="Posterama" panose="020B0504020200020000" pitchFamily="34" charset="0"/>
              </a:rPr>
              <a:t>Agreements? </a:t>
            </a:r>
          </a:p>
        </p:txBody>
      </p:sp>
    </p:spTree>
    <p:extLst>
      <p:ext uri="{BB962C8B-B14F-4D97-AF65-F5344CB8AC3E}">
        <p14:creationId xmlns:p14="http://schemas.microsoft.com/office/powerpoint/2010/main" val="220449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4D4B341-52D1-709C-D315-CC07E52B67EC}"/>
              </a:ext>
            </a:extLst>
          </p:cNvPr>
          <p:cNvSpPr>
            <a:spLocks noGrp="1"/>
          </p:cNvSpPr>
          <p:nvPr>
            <p:ph type="title"/>
          </p:nvPr>
        </p:nvSpPr>
        <p:spPr>
          <a:xfrm>
            <a:off x="643467" y="321734"/>
            <a:ext cx="10905066" cy="1135737"/>
          </a:xfrm>
        </p:spPr>
        <p:txBody>
          <a:bodyPr>
            <a:normAutofit/>
          </a:bodyPr>
          <a:lstStyle/>
          <a:p>
            <a:pPr marL="571500" indent="-571500">
              <a:buFont typeface="Courier New" panose="02070309020205020404" pitchFamily="49" charset="0"/>
              <a:buChar char="o"/>
            </a:pPr>
            <a:r>
              <a:rPr lang="en-US" sz="4000" b="1" dirty="0">
                <a:solidFill>
                  <a:schemeClr val="accent5">
                    <a:lumMod val="50000"/>
                  </a:schemeClr>
                </a:solidFill>
              </a:rPr>
              <a:t>Licensing Agreement</a:t>
            </a:r>
          </a:p>
        </p:txBody>
      </p:sp>
      <p:sp>
        <p:nvSpPr>
          <p:cNvPr id="36" name="Rectangle 3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Isosceles Triangle 3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Isosceles Triangle 3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71F6F03D-4FCF-287A-2A33-18A6C560867A}"/>
              </a:ext>
            </a:extLst>
          </p:cNvPr>
          <p:cNvGraphicFramePr>
            <a:graphicFrameLocks noGrp="1"/>
          </p:cNvGraphicFramePr>
          <p:nvPr>
            <p:ph idx="1"/>
            <p:extLst>
              <p:ext uri="{D42A27DB-BD31-4B8C-83A1-F6EECF244321}">
                <p14:modId xmlns:p14="http://schemas.microsoft.com/office/powerpoint/2010/main" val="3954591499"/>
              </p:ext>
            </p:extLst>
          </p:nvPr>
        </p:nvGraphicFramePr>
        <p:xfrm>
          <a:off x="2322400" y="1779205"/>
          <a:ext cx="6274168"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a:extLst>
              <a:ext uri="{FF2B5EF4-FFF2-40B4-BE49-F238E27FC236}">
                <a16:creationId xmlns:a16="http://schemas.microsoft.com/office/drawing/2014/main" id="{1FB1DB36-28AD-E1A7-15AD-1D6C1BC6C6E3}"/>
              </a:ext>
            </a:extLst>
          </p:cNvPr>
          <p:cNvGrpSpPr/>
          <p:nvPr/>
        </p:nvGrpSpPr>
        <p:grpSpPr>
          <a:xfrm>
            <a:off x="2193971" y="1742841"/>
            <a:ext cx="6554995" cy="3552084"/>
            <a:chOff x="0" y="841896"/>
            <a:chExt cx="6554995" cy="3552084"/>
          </a:xfrm>
        </p:grpSpPr>
        <p:sp>
          <p:nvSpPr>
            <p:cNvPr id="8" name="Rectangle 7">
              <a:extLst>
                <a:ext uri="{FF2B5EF4-FFF2-40B4-BE49-F238E27FC236}">
                  <a16:creationId xmlns:a16="http://schemas.microsoft.com/office/drawing/2014/main" id="{CADC9952-8DFD-6AB2-42A5-7B75E4717F95}"/>
                </a:ext>
              </a:extLst>
            </p:cNvPr>
            <p:cNvSpPr/>
            <p:nvPr/>
          </p:nvSpPr>
          <p:spPr>
            <a:xfrm>
              <a:off x="0" y="2196990"/>
              <a:ext cx="6274168" cy="219699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0" name="TextBox 9">
              <a:extLst>
                <a:ext uri="{FF2B5EF4-FFF2-40B4-BE49-F238E27FC236}">
                  <a16:creationId xmlns:a16="http://schemas.microsoft.com/office/drawing/2014/main" id="{6A7C6B04-B689-CF80-327E-E8CC948E3F3C}"/>
                </a:ext>
              </a:extLst>
            </p:cNvPr>
            <p:cNvSpPr txBox="1"/>
            <p:nvPr/>
          </p:nvSpPr>
          <p:spPr>
            <a:xfrm>
              <a:off x="280827" y="841896"/>
              <a:ext cx="6274168" cy="112102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91440" tIns="91440" rIns="91440" bIns="91440" numCol="1" spcCol="1270" anchor="t" anchorCtr="0">
              <a:noAutofit/>
            </a:bodyPr>
            <a:lstStyle/>
            <a:p>
              <a:pPr marL="342900" indent="-342900" defTabSz="1066800">
                <a:lnSpc>
                  <a:spcPct val="90000"/>
                </a:lnSpc>
                <a:spcBef>
                  <a:spcPct val="0"/>
                </a:spcBef>
                <a:spcAft>
                  <a:spcPct val="35000"/>
                </a:spcAft>
                <a:buFont typeface="Wingdings" panose="05000000000000000000" pitchFamily="2" charset="2"/>
                <a:buChar char="ü"/>
              </a:pPr>
              <a:r>
                <a:rPr lang="en-US" sz="2000" b="0" i="0" dirty="0"/>
                <a:t>Licensing agreements allow parties to control property and enter new markets without having to spend the money to do so</a:t>
              </a:r>
              <a:r>
                <a:rPr lang="en-US" sz="2400" b="0" i="0" dirty="0"/>
                <a:t>.</a:t>
              </a:r>
            </a:p>
            <a:p>
              <a:pPr marL="342900" lvl="0" indent="-342900" algn="l" defTabSz="1066800">
                <a:lnSpc>
                  <a:spcPct val="90000"/>
                </a:lnSpc>
                <a:spcBef>
                  <a:spcPct val="0"/>
                </a:spcBef>
                <a:spcAft>
                  <a:spcPct val="35000"/>
                </a:spcAft>
                <a:buFont typeface="Wingdings" panose="05000000000000000000" pitchFamily="2" charset="2"/>
                <a:buChar char="ü"/>
              </a:pPr>
              <a:endParaRPr lang="en-US" sz="2000" kern="1200" dirty="0"/>
            </a:p>
          </p:txBody>
        </p:sp>
      </p:grpSp>
      <p:sp>
        <p:nvSpPr>
          <p:cNvPr id="19" name="TextBox 18">
            <a:extLst>
              <a:ext uri="{FF2B5EF4-FFF2-40B4-BE49-F238E27FC236}">
                <a16:creationId xmlns:a16="http://schemas.microsoft.com/office/drawing/2014/main" id="{B59F7C6A-3005-1BC2-5B9D-CE4FEEEE28C5}"/>
              </a:ext>
            </a:extLst>
          </p:cNvPr>
          <p:cNvSpPr txBox="1"/>
          <p:nvPr/>
        </p:nvSpPr>
        <p:spPr>
          <a:xfrm>
            <a:off x="2474800" y="4270263"/>
            <a:ext cx="6274168" cy="219699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91440" tIns="91440" rIns="91440" bIns="91440" numCol="1" spcCol="1270" anchor="t" anchorCtr="0">
            <a:noAutofit/>
          </a:bodyPr>
          <a:lstStyle/>
          <a:p>
            <a:pPr marL="342900" lvl="0" indent="-342900" algn="l" defTabSz="1066800">
              <a:lnSpc>
                <a:spcPct val="90000"/>
              </a:lnSpc>
              <a:spcBef>
                <a:spcPct val="0"/>
              </a:spcBef>
              <a:spcAft>
                <a:spcPct val="35000"/>
              </a:spcAft>
              <a:buFont typeface="Wingdings" panose="05000000000000000000" pitchFamily="2" charset="2"/>
              <a:buChar char="ü"/>
            </a:pPr>
            <a:r>
              <a:rPr lang="en-US" sz="2000" b="0" i="0" dirty="0">
                <a:solidFill>
                  <a:srgbClr val="111111"/>
                </a:solidFill>
                <a:effectLst/>
                <a:latin typeface="SourceSansPro"/>
              </a:rPr>
              <a:t>Those entering into a licensing agreement should consult an attorney because there are complexities that may be hard to grasp for those without a deep understanding of intellectual property law.</a:t>
            </a:r>
            <a:endParaRPr lang="en-US" sz="2000" kern="1200" dirty="0"/>
          </a:p>
        </p:txBody>
      </p:sp>
      <p:sp>
        <p:nvSpPr>
          <p:cNvPr id="20" name="TextBox 19">
            <a:extLst>
              <a:ext uri="{FF2B5EF4-FFF2-40B4-BE49-F238E27FC236}">
                <a16:creationId xmlns:a16="http://schemas.microsoft.com/office/drawing/2014/main" id="{5077245C-4D47-A394-2868-23BA4BA179C5}"/>
              </a:ext>
            </a:extLst>
          </p:cNvPr>
          <p:cNvSpPr txBox="1"/>
          <p:nvPr/>
        </p:nvSpPr>
        <p:spPr>
          <a:xfrm>
            <a:off x="2474798" y="2522976"/>
            <a:ext cx="6274168" cy="219699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91440" tIns="91440" rIns="91440" bIns="91440" numCol="1" spcCol="1270" anchor="t" anchorCtr="0">
            <a:noAutofit/>
          </a:bodyPr>
          <a:lstStyle/>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b="0" i="0" dirty="0"/>
              <a:t>A licensing agreement allows one party (the licensee) to use and/or earn revenue from the property of the owner (the licensor).</a:t>
            </a:r>
          </a:p>
          <a:p>
            <a:pPr marL="342900" indent="-342900">
              <a:buFont typeface="Wingdings" panose="05000000000000000000" pitchFamily="2" charset="2"/>
              <a:buChar char="ü"/>
            </a:pPr>
            <a:endParaRPr lang="en-US" sz="2000" dirty="0"/>
          </a:p>
          <a:p>
            <a:pPr marL="457200" indent="-457200">
              <a:buFont typeface="Wingdings" panose="05000000000000000000" pitchFamily="2" charset="2"/>
              <a:buChar char="ü"/>
            </a:pPr>
            <a:endParaRPr lang="en-US" sz="3200" dirty="0"/>
          </a:p>
        </p:txBody>
      </p:sp>
    </p:spTree>
    <p:extLst>
      <p:ext uri="{BB962C8B-B14F-4D97-AF65-F5344CB8AC3E}">
        <p14:creationId xmlns:p14="http://schemas.microsoft.com/office/powerpoint/2010/main" val="534505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3DD6AF6F-C32B-CA5B-41E0-50E2F1CE2098}"/>
              </a:ext>
            </a:extLst>
          </p:cNvPr>
          <p:cNvSpPr>
            <a:spLocks noGrp="1"/>
          </p:cNvSpPr>
          <p:nvPr>
            <p:ph type="title"/>
          </p:nvPr>
        </p:nvSpPr>
        <p:spPr>
          <a:xfrm>
            <a:off x="587829" y="507076"/>
            <a:ext cx="10515600" cy="1115434"/>
          </a:xfrm>
        </p:spPr>
        <p:txBody>
          <a:bodyPr/>
          <a:lstStyle/>
          <a:p>
            <a:r>
              <a:rPr lang="en-US" dirty="0">
                <a:solidFill>
                  <a:schemeClr val="accent6">
                    <a:lumMod val="90000"/>
                    <a:lumOff val="10000"/>
                  </a:schemeClr>
                </a:solidFill>
              </a:rPr>
              <a:t>Examples</a:t>
            </a:r>
            <a:br>
              <a:rPr lang="en-US" dirty="0"/>
            </a:br>
            <a:endParaRPr lang="en-US" dirty="0"/>
          </a:p>
        </p:txBody>
      </p:sp>
      <p:sp>
        <p:nvSpPr>
          <p:cNvPr id="5" name="Slide Number Placeholder 4">
            <a:extLst>
              <a:ext uri="{FF2B5EF4-FFF2-40B4-BE49-F238E27FC236}">
                <a16:creationId xmlns:a16="http://schemas.microsoft.com/office/drawing/2014/main" id="{AEE3C1A7-5683-32EB-050C-7E0D571F14A2}"/>
              </a:ext>
            </a:extLst>
          </p:cNvPr>
          <p:cNvSpPr>
            <a:spLocks noGrp="1"/>
          </p:cNvSpPr>
          <p:nvPr>
            <p:ph type="sldNum" sz="quarter" idx="29"/>
          </p:nvPr>
        </p:nvSpPr>
        <p:spPr>
          <a:xfrm>
            <a:off x="11194169" y="6217920"/>
            <a:ext cx="458592" cy="365125"/>
          </a:xfrm>
        </p:spPr>
        <p:txBody>
          <a:bodyPr vert="horz" lIns="91440" tIns="45720" rIns="91440" bIns="45720" rtlCol="0" anchor="ctr">
            <a:normAutofit/>
          </a:bodyPr>
          <a:lstStyle/>
          <a:p>
            <a:pPr>
              <a:spcAft>
                <a:spcPts val="600"/>
              </a:spcAft>
            </a:pPr>
            <a:fld id="{47FEACEE-25B4-4A2D-B147-27296E36371D}" type="slidenum">
              <a:rPr lang="en-US" altLang="zh-CN" smtClean="0"/>
              <a:pPr>
                <a:spcAft>
                  <a:spcPts val="600"/>
                </a:spcAft>
              </a:pPr>
              <a:t>6</a:t>
            </a:fld>
            <a:endParaRPr lang="en-US" altLang="zh-CN" dirty="0"/>
          </a:p>
        </p:txBody>
      </p:sp>
      <p:graphicFrame>
        <p:nvGraphicFramePr>
          <p:cNvPr id="20" name="TextBox 7">
            <a:extLst>
              <a:ext uri="{FF2B5EF4-FFF2-40B4-BE49-F238E27FC236}">
                <a16:creationId xmlns:a16="http://schemas.microsoft.com/office/drawing/2014/main" id="{CA80D885-42C5-9E1C-AF2C-59EB58076236}"/>
              </a:ext>
            </a:extLst>
          </p:cNvPr>
          <p:cNvGraphicFramePr/>
          <p:nvPr>
            <p:extLst>
              <p:ext uri="{D42A27DB-BD31-4B8C-83A1-F6EECF244321}">
                <p14:modId xmlns:p14="http://schemas.microsoft.com/office/powerpoint/2010/main" val="202315501"/>
              </p:ext>
            </p:extLst>
          </p:nvPr>
        </p:nvGraphicFramePr>
        <p:xfrm>
          <a:off x="587829" y="1622510"/>
          <a:ext cx="10889796" cy="4155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084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8" descr="Figures of houses in different position and sizes">
            <a:extLst>
              <a:ext uri="{FF2B5EF4-FFF2-40B4-BE49-F238E27FC236}">
                <a16:creationId xmlns:a16="http://schemas.microsoft.com/office/drawing/2014/main" id="{E0EEF12B-99F9-E5A9-DFE5-C2493CA77CD5}"/>
              </a:ext>
            </a:extLst>
          </p:cNvPr>
          <p:cNvPicPr>
            <a:picLocks noChangeAspect="1"/>
          </p:cNvPicPr>
          <p:nvPr/>
        </p:nvPicPr>
        <p:blipFill rotWithShape="1">
          <a:blip r:embed="rId2"/>
          <a:srcRect l="15995" r="33488" b="-1"/>
          <a:stretch/>
        </p:blipFill>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noFill/>
          <a:ln w="19050">
            <a:noFill/>
          </a:ln>
        </p:spPr>
      </p:pic>
      <p:sp>
        <p:nvSpPr>
          <p:cNvPr id="20" name="TextBox 6">
            <a:extLst>
              <a:ext uri="{FF2B5EF4-FFF2-40B4-BE49-F238E27FC236}">
                <a16:creationId xmlns:a16="http://schemas.microsoft.com/office/drawing/2014/main" id="{79D8BA08-E699-D057-4A50-0BF715339CE4}"/>
              </a:ext>
            </a:extLst>
          </p:cNvPr>
          <p:cNvSpPr txBox="1"/>
          <p:nvPr/>
        </p:nvSpPr>
        <p:spPr>
          <a:xfrm>
            <a:off x="539239" y="2061901"/>
            <a:ext cx="6030343" cy="4338581"/>
          </a:xfrm>
          <a:prstGeom prst="rect">
            <a:avLst/>
          </a:prstGeom>
        </p:spPr>
        <p:txBody>
          <a:bodyPr vert="horz" lIns="91440" tIns="45720" rIns="91440" bIns="45720" rtlCol="0">
            <a:normAutofit/>
          </a:bodyPr>
          <a:lstStyle/>
          <a:p>
            <a:pPr marL="342900" indent="-342900">
              <a:lnSpc>
                <a:spcPct val="90000"/>
              </a:lnSpc>
              <a:spcBef>
                <a:spcPts val="1000"/>
              </a:spcBef>
              <a:buFont typeface="Wingdings" panose="05000000000000000000" pitchFamily="2" charset="2"/>
              <a:buChar char="v"/>
            </a:pPr>
            <a:r>
              <a:rPr lang="en-US" altLang="zh-CN" sz="2400" b="0" kern="1200" dirty="0">
                <a:solidFill>
                  <a:schemeClr val="accent6"/>
                </a:solidFill>
                <a:latin typeface="+mn-lt"/>
                <a:ea typeface="+mn-ea"/>
                <a:cs typeface="+mn-cs"/>
              </a:rPr>
              <a:t>Understanding Licensing Agreements Licensing agreements delineate the terms under which one party may use property that is owned by another party. </a:t>
            </a:r>
          </a:p>
          <a:p>
            <a:pPr marL="342900" indent="-342900">
              <a:lnSpc>
                <a:spcPct val="90000"/>
              </a:lnSpc>
              <a:spcBef>
                <a:spcPts val="1000"/>
              </a:spcBef>
              <a:buFont typeface="Wingdings" panose="05000000000000000000" pitchFamily="2" charset="2"/>
              <a:buChar char="v"/>
            </a:pPr>
            <a:r>
              <a:rPr lang="en-US" altLang="zh-CN" sz="2400" b="0" kern="1200" dirty="0">
                <a:solidFill>
                  <a:schemeClr val="accent6"/>
                </a:solidFill>
                <a:latin typeface="+mn-lt"/>
                <a:ea typeface="+mn-ea"/>
                <a:cs typeface="+mn-cs"/>
              </a:rPr>
              <a:t>Licensing agreements are widely used for the commercialization of new discoveries or technologies.</a:t>
            </a:r>
          </a:p>
        </p:txBody>
      </p:sp>
      <p:sp>
        <p:nvSpPr>
          <p:cNvPr id="2" name="Title 1">
            <a:extLst>
              <a:ext uri="{FF2B5EF4-FFF2-40B4-BE49-F238E27FC236}">
                <a16:creationId xmlns:a16="http://schemas.microsoft.com/office/drawing/2014/main" id="{A8C36426-555D-6386-DF32-A45AECB45322}"/>
              </a:ext>
            </a:extLst>
          </p:cNvPr>
          <p:cNvSpPr>
            <a:spLocks noGrp="1"/>
          </p:cNvSpPr>
          <p:nvPr>
            <p:ph type="title"/>
          </p:nvPr>
        </p:nvSpPr>
        <p:spPr>
          <a:xfrm>
            <a:off x="99473" y="457518"/>
            <a:ext cx="9823998" cy="1325563"/>
          </a:xfrm>
        </p:spPr>
        <p:txBody>
          <a:bodyPr vert="horz" lIns="91440" tIns="45720" rIns="91440" bIns="45720" rtlCol="0" anchor="t">
            <a:normAutofit/>
          </a:bodyPr>
          <a:lstStyle/>
          <a:p>
            <a:r>
              <a:rPr lang="en-US" b="1" kern="1200" dirty="0">
                <a:solidFill>
                  <a:schemeClr val="accent6">
                    <a:lumMod val="90000"/>
                    <a:lumOff val="10000"/>
                  </a:schemeClr>
                </a:solidFill>
                <a:latin typeface="+mj-lt"/>
                <a:ea typeface="+mj-ea"/>
                <a:cs typeface="+mj-cs"/>
              </a:rPr>
              <a:t>The Need For IP Licensing Agreement</a:t>
            </a:r>
          </a:p>
        </p:txBody>
      </p:sp>
      <p:sp>
        <p:nvSpPr>
          <p:cNvPr id="5" name="Slide Number Placeholder 4">
            <a:extLst>
              <a:ext uri="{FF2B5EF4-FFF2-40B4-BE49-F238E27FC236}">
                <a16:creationId xmlns:a16="http://schemas.microsoft.com/office/drawing/2014/main" id="{12830AFA-0266-B1AB-9C56-CA12D54B53BB}"/>
              </a:ext>
            </a:extLst>
          </p:cNvPr>
          <p:cNvSpPr>
            <a:spLocks noGrp="1"/>
          </p:cNvSpPr>
          <p:nvPr>
            <p:ph type="sldNum" sz="quarter" idx="50"/>
          </p:nvPr>
        </p:nvSpPr>
        <p:spPr>
          <a:xfrm>
            <a:off x="11194169" y="6217920"/>
            <a:ext cx="458592" cy="365125"/>
          </a:xfrm>
        </p:spPr>
        <p:txBody>
          <a:bodyPr vert="horz" lIns="91440" tIns="45720" rIns="91440" bIns="45720" rtlCol="0" anchor="ctr">
            <a:normAutofit/>
          </a:bodyPr>
          <a:lstStyle/>
          <a:p>
            <a:pPr>
              <a:spcAft>
                <a:spcPts val="600"/>
              </a:spcAft>
            </a:pPr>
            <a:fld id="{47FEACEE-25B4-4A2D-B147-27296E36371D}" type="slidenum">
              <a:rPr lang="en-US" altLang="zh-CN" smtClean="0"/>
              <a:pPr>
                <a:spcAft>
                  <a:spcPts val="600"/>
                </a:spcAft>
              </a:pPr>
              <a:t>7</a:t>
            </a:fld>
            <a:endParaRPr lang="en-US" altLang="zh-CN" dirty="0"/>
          </a:p>
        </p:txBody>
      </p:sp>
    </p:spTree>
    <p:extLst>
      <p:ext uri="{BB962C8B-B14F-4D97-AF65-F5344CB8AC3E}">
        <p14:creationId xmlns:p14="http://schemas.microsoft.com/office/powerpoint/2010/main" val="291127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3">
            <a:extLst>
              <a:ext uri="{FF2B5EF4-FFF2-40B4-BE49-F238E27FC236}">
                <a16:creationId xmlns:a16="http://schemas.microsoft.com/office/drawing/2014/main" id="{0E6C4D52-41D2-D58A-96CC-CE5A14EF57A1}"/>
              </a:ext>
            </a:extLst>
          </p:cNvPr>
          <p:cNvSpPr>
            <a:spLocks noGrp="1"/>
          </p:cNvSpPr>
          <p:nvPr>
            <p:ph type="ftr" sz="quarter" idx="28"/>
          </p:nvPr>
        </p:nvSpPr>
        <p:spPr>
          <a:xfrm>
            <a:off x="484632" y="6217920"/>
            <a:ext cx="4114800" cy="365125"/>
          </a:xfrm>
        </p:spPr>
        <p:txBody>
          <a:bodyPr/>
          <a:lstStyle/>
          <a:p>
            <a:pPr>
              <a:spcAft>
                <a:spcPts val="600"/>
              </a:spcAft>
            </a:pPr>
            <a:r>
              <a:rPr lang="en-US" dirty="0"/>
              <a:t>Presentation title</a:t>
            </a:r>
          </a:p>
        </p:txBody>
      </p:sp>
      <p:sp>
        <p:nvSpPr>
          <p:cNvPr id="5" name="Slide Number Placeholder 4">
            <a:extLst>
              <a:ext uri="{FF2B5EF4-FFF2-40B4-BE49-F238E27FC236}">
                <a16:creationId xmlns:a16="http://schemas.microsoft.com/office/drawing/2014/main" id="{D115F55B-C769-9A6F-B97F-23D232078F16}"/>
              </a:ext>
            </a:extLst>
          </p:cNvPr>
          <p:cNvSpPr>
            <a:spLocks noGrp="1"/>
          </p:cNvSpPr>
          <p:nvPr>
            <p:ph type="sldNum" sz="quarter" idx="29"/>
          </p:nvPr>
        </p:nvSpPr>
        <p:spPr>
          <a:xfrm>
            <a:off x="11194169" y="6217920"/>
            <a:ext cx="458592" cy="365125"/>
          </a:xfrm>
        </p:spPr>
        <p:txBody>
          <a:bodyPr vert="horz" lIns="91440" tIns="45720" rIns="91440" bIns="45720" rtlCol="0" anchor="ctr">
            <a:normAutofit/>
          </a:bodyPr>
          <a:lstStyle/>
          <a:p>
            <a:pPr>
              <a:spcAft>
                <a:spcPts val="600"/>
              </a:spcAft>
            </a:pPr>
            <a:fld id="{47FEACEE-25B4-4A2D-B147-27296E36371D}" type="slidenum">
              <a:rPr lang="en-US" altLang="zh-CN" smtClean="0"/>
              <a:pPr>
                <a:spcAft>
                  <a:spcPts val="600"/>
                </a:spcAft>
              </a:pPr>
              <a:t>8</a:t>
            </a:fld>
            <a:endParaRPr lang="en-US" altLang="zh-CN" dirty="0"/>
          </a:p>
        </p:txBody>
      </p:sp>
      <p:graphicFrame>
        <p:nvGraphicFramePr>
          <p:cNvPr id="19" name="TextBox 6">
            <a:extLst>
              <a:ext uri="{FF2B5EF4-FFF2-40B4-BE49-F238E27FC236}">
                <a16:creationId xmlns:a16="http://schemas.microsoft.com/office/drawing/2014/main" id="{3D896641-753B-1910-2AAE-68D045FEE683}"/>
              </a:ext>
            </a:extLst>
          </p:cNvPr>
          <p:cNvGraphicFramePr/>
          <p:nvPr>
            <p:extLst>
              <p:ext uri="{D42A27DB-BD31-4B8C-83A1-F6EECF244321}">
                <p14:modId xmlns:p14="http://schemas.microsoft.com/office/powerpoint/2010/main" val="275974074"/>
              </p:ext>
            </p:extLst>
          </p:nvPr>
        </p:nvGraphicFramePr>
        <p:xfrm>
          <a:off x="581709" y="506437"/>
          <a:ext cx="10889796" cy="52753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3990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DC1BE-620C-E20C-3574-F439B35E6A5D}"/>
              </a:ext>
            </a:extLst>
          </p:cNvPr>
          <p:cNvSpPr>
            <a:spLocks noGrp="1"/>
          </p:cNvSpPr>
          <p:nvPr>
            <p:ph type="title"/>
          </p:nvPr>
        </p:nvSpPr>
        <p:spPr>
          <a:xfrm>
            <a:off x="838200" y="391682"/>
            <a:ext cx="10515600" cy="1083846"/>
          </a:xfrm>
          <a:noFill/>
          <a:ln>
            <a:noFill/>
          </a:ln>
        </p:spPr>
        <p:style>
          <a:lnRef idx="0">
            <a:scrgbClr r="0" g="0" b="0"/>
          </a:lnRef>
          <a:fillRef idx="0">
            <a:scrgbClr r="0" g="0" b="0"/>
          </a:fillRef>
          <a:effectRef idx="0">
            <a:scrgbClr r="0" g="0" b="0"/>
          </a:effectRef>
          <a:fontRef idx="minor">
            <a:schemeClr val="dk1"/>
          </a:fontRef>
        </p:style>
        <p:txBody>
          <a:bodyPr anchor="ctr">
            <a:noAutofit/>
          </a:bodyPr>
          <a:lstStyle/>
          <a:p>
            <a:pPr algn="ctr"/>
            <a:br>
              <a:rPr lang="en-US" dirty="0">
                <a:solidFill>
                  <a:schemeClr val="accent6">
                    <a:lumMod val="90000"/>
                    <a:lumOff val="10000"/>
                  </a:schemeClr>
                </a:solidFill>
                <a:latin typeface="Cambria" panose="02040503050406030204" pitchFamily="18" charset="0"/>
                <a:ea typeface="Cambria" panose="02040503050406030204" pitchFamily="18" charset="0"/>
              </a:rPr>
            </a:br>
            <a:br>
              <a:rPr lang="en-US" dirty="0">
                <a:solidFill>
                  <a:schemeClr val="accent6">
                    <a:lumMod val="90000"/>
                    <a:lumOff val="10000"/>
                  </a:schemeClr>
                </a:solidFill>
                <a:latin typeface="Cambria" panose="02040503050406030204" pitchFamily="18" charset="0"/>
                <a:ea typeface="Cambria" panose="02040503050406030204" pitchFamily="18" charset="0"/>
              </a:rPr>
            </a:br>
            <a:r>
              <a:rPr lang="en-US" dirty="0">
                <a:solidFill>
                  <a:schemeClr val="accent6">
                    <a:lumMod val="90000"/>
                    <a:lumOff val="10000"/>
                  </a:schemeClr>
                </a:solidFill>
                <a:latin typeface="Cambria" panose="02040503050406030204" pitchFamily="18" charset="0"/>
                <a:ea typeface="Cambria" panose="02040503050406030204" pitchFamily="18" charset="0"/>
              </a:rPr>
              <a:t>Process of licensing</a:t>
            </a:r>
            <a:br>
              <a:rPr lang="en-US" dirty="0">
                <a:solidFill>
                  <a:schemeClr val="accent6">
                    <a:lumMod val="90000"/>
                    <a:lumOff val="10000"/>
                  </a:schemeClr>
                </a:solidFill>
                <a:latin typeface="Cambria" panose="02040503050406030204" pitchFamily="18" charset="0"/>
                <a:ea typeface="Cambria" panose="02040503050406030204" pitchFamily="18" charset="0"/>
              </a:rPr>
            </a:br>
            <a:br>
              <a:rPr lang="en-US" dirty="0">
                <a:solidFill>
                  <a:schemeClr val="accent6">
                    <a:lumMod val="90000"/>
                    <a:lumOff val="10000"/>
                  </a:schemeClr>
                </a:solidFill>
                <a:latin typeface="Cambria" panose="02040503050406030204" pitchFamily="18" charset="0"/>
                <a:ea typeface="Cambria" panose="02040503050406030204" pitchFamily="18" charset="0"/>
              </a:rPr>
            </a:br>
            <a:endParaRPr lang="en-US" dirty="0">
              <a:solidFill>
                <a:schemeClr val="accent6">
                  <a:lumMod val="90000"/>
                  <a:lumOff val="10000"/>
                </a:schemeClr>
              </a:solidFill>
              <a:latin typeface="Cambria" panose="02040503050406030204" pitchFamily="18" charset="0"/>
              <a:ea typeface="Cambria" panose="02040503050406030204" pitchFamily="18" charset="0"/>
            </a:endParaRPr>
          </a:p>
        </p:txBody>
      </p:sp>
      <p:sp>
        <p:nvSpPr>
          <p:cNvPr id="49" name="Slide Number Placeholder 4">
            <a:extLst>
              <a:ext uri="{FF2B5EF4-FFF2-40B4-BE49-F238E27FC236}">
                <a16:creationId xmlns:a16="http://schemas.microsoft.com/office/drawing/2014/main" id="{8B5467AB-781E-39DA-4928-57EC084FBE63}"/>
              </a:ext>
            </a:extLst>
          </p:cNvPr>
          <p:cNvSpPr>
            <a:spLocks noGrp="1"/>
          </p:cNvSpPr>
          <p:nvPr>
            <p:ph type="sldNum" sz="quarter" idx="12"/>
          </p:nvPr>
        </p:nvSpPr>
        <p:spPr>
          <a:xfrm>
            <a:off x="11194169" y="6217920"/>
            <a:ext cx="458592" cy="365125"/>
          </a:xfrm>
        </p:spPr>
        <p:txBody>
          <a:bodyPr/>
          <a:lstStyle/>
          <a:p>
            <a:pPr>
              <a:spcAft>
                <a:spcPts val="600"/>
              </a:spcAft>
            </a:pPr>
            <a:fld id="{98E970D1-73B0-4101-8749-C6CAA6994420}" type="slidenum">
              <a:rPr lang="en-US" smtClean="0"/>
              <a:pPr>
                <a:spcAft>
                  <a:spcPts val="600"/>
                </a:spcAft>
              </a:pPr>
              <a:t>9</a:t>
            </a:fld>
            <a:endParaRPr lang="en-US" dirty="0"/>
          </a:p>
        </p:txBody>
      </p:sp>
      <p:graphicFrame>
        <p:nvGraphicFramePr>
          <p:cNvPr id="42" name="Content Placeholder 2">
            <a:extLst>
              <a:ext uri="{FF2B5EF4-FFF2-40B4-BE49-F238E27FC236}">
                <a16:creationId xmlns:a16="http://schemas.microsoft.com/office/drawing/2014/main" id="{40D126D5-0754-345C-C7D3-2BAE9F3BE8CB}"/>
              </a:ext>
            </a:extLst>
          </p:cNvPr>
          <p:cNvGraphicFramePr>
            <a:graphicFrameLocks noGrp="1"/>
          </p:cNvGraphicFramePr>
          <p:nvPr>
            <p:ph idx="1"/>
          </p:nvPr>
        </p:nvGraphicFramePr>
        <p:xfrm>
          <a:off x="1200144" y="1851833"/>
          <a:ext cx="10044930" cy="540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Graphic 3" descr="Badge 1 with solid fill">
            <a:extLst>
              <a:ext uri="{FF2B5EF4-FFF2-40B4-BE49-F238E27FC236}">
                <a16:creationId xmlns:a16="http://schemas.microsoft.com/office/drawing/2014/main" id="{16819C0B-7D7D-8769-D3BF-DC08C5A651A9}"/>
              </a:ext>
            </a:extLst>
          </p:cNvPr>
          <p:cNvSpPr/>
          <p:nvPr/>
        </p:nvSpPr>
        <p:spPr>
          <a:xfrm>
            <a:off x="1769850" y="3833164"/>
            <a:ext cx="723499" cy="723500"/>
          </a:xfrm>
          <a:custGeom>
            <a:avLst/>
            <a:gdLst>
              <a:gd name="connsiteX0" fmla="*/ 361750 w 723499"/>
              <a:gd name="connsiteY0" fmla="*/ 0 h 723500"/>
              <a:gd name="connsiteX1" fmla="*/ 0 w 723499"/>
              <a:gd name="connsiteY1" fmla="*/ 361750 h 723500"/>
              <a:gd name="connsiteX2" fmla="*/ 361750 w 723499"/>
              <a:gd name="connsiteY2" fmla="*/ 723500 h 723500"/>
              <a:gd name="connsiteX3" fmla="*/ 723500 w 723499"/>
              <a:gd name="connsiteY3" fmla="*/ 361750 h 723500"/>
              <a:gd name="connsiteX4" fmla="*/ 723500 w 723499"/>
              <a:gd name="connsiteY4" fmla="*/ 361712 h 723500"/>
              <a:gd name="connsiteX5" fmla="*/ 362036 w 723499"/>
              <a:gd name="connsiteY5" fmla="*/ 0 h 723500"/>
              <a:gd name="connsiteX6" fmla="*/ 361750 w 723499"/>
              <a:gd name="connsiteY6" fmla="*/ 0 h 723500"/>
              <a:gd name="connsiteX7" fmla="*/ 401431 w 723499"/>
              <a:gd name="connsiteY7" fmla="*/ 515303 h 723500"/>
              <a:gd name="connsiteX8" fmla="*/ 346405 w 723499"/>
              <a:gd name="connsiteY8" fmla="*/ 515303 h 723500"/>
              <a:gd name="connsiteX9" fmla="*/ 346405 w 723499"/>
              <a:gd name="connsiteY9" fmla="*/ 252498 h 723500"/>
              <a:gd name="connsiteX10" fmla="*/ 331689 w 723499"/>
              <a:gd name="connsiteY10" fmla="*/ 261671 h 723500"/>
              <a:gd name="connsiteX11" fmla="*/ 315725 w 723499"/>
              <a:gd name="connsiteY11" fmla="*/ 269577 h 723500"/>
              <a:gd name="connsiteX12" fmla="*/ 297066 w 723499"/>
              <a:gd name="connsiteY12" fmla="*/ 276063 h 723500"/>
              <a:gd name="connsiteX13" fmla="*/ 275558 w 723499"/>
              <a:gd name="connsiteY13" fmla="*/ 281912 h 723500"/>
              <a:gd name="connsiteX14" fmla="*/ 275558 w 723499"/>
              <a:gd name="connsiteY14" fmla="*/ 237954 h 723500"/>
              <a:gd name="connsiteX15" fmla="*/ 289941 w 723499"/>
              <a:gd name="connsiteY15" fmla="*/ 233524 h 723500"/>
              <a:gd name="connsiteX16" fmla="*/ 302762 w 723499"/>
              <a:gd name="connsiteY16" fmla="*/ 229095 h 723500"/>
              <a:gd name="connsiteX17" fmla="*/ 315411 w 723499"/>
              <a:gd name="connsiteY17" fmla="*/ 223876 h 723500"/>
              <a:gd name="connsiteX18" fmla="*/ 328060 w 723499"/>
              <a:gd name="connsiteY18" fmla="*/ 218656 h 723500"/>
              <a:gd name="connsiteX19" fmla="*/ 340224 w 723499"/>
              <a:gd name="connsiteY19" fmla="*/ 212331 h 723500"/>
              <a:gd name="connsiteX20" fmla="*/ 352415 w 723499"/>
              <a:gd name="connsiteY20" fmla="*/ 205664 h 723500"/>
              <a:gd name="connsiteX21" fmla="*/ 365531 w 723499"/>
              <a:gd name="connsiteY21" fmla="*/ 198044 h 723500"/>
              <a:gd name="connsiteX22" fmla="*/ 378666 w 723499"/>
              <a:gd name="connsiteY22" fmla="*/ 190424 h 723500"/>
              <a:gd name="connsiteX23" fmla="*/ 401431 w 723499"/>
              <a:gd name="connsiteY23" fmla="*/ 190424 h 72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3499" h="723500">
                <a:moveTo>
                  <a:pt x="361750" y="0"/>
                </a:moveTo>
                <a:cubicBezTo>
                  <a:pt x="161961" y="0"/>
                  <a:pt x="0" y="161961"/>
                  <a:pt x="0" y="361750"/>
                </a:cubicBezTo>
                <a:cubicBezTo>
                  <a:pt x="0" y="561539"/>
                  <a:pt x="161961" y="723500"/>
                  <a:pt x="361750" y="723500"/>
                </a:cubicBezTo>
                <a:cubicBezTo>
                  <a:pt x="561539" y="723500"/>
                  <a:pt x="723500" y="561539"/>
                  <a:pt x="723500" y="361750"/>
                </a:cubicBezTo>
                <a:cubicBezTo>
                  <a:pt x="723500" y="361738"/>
                  <a:pt x="723500" y="361724"/>
                  <a:pt x="723500" y="361712"/>
                </a:cubicBezTo>
                <a:cubicBezTo>
                  <a:pt x="723569" y="162013"/>
                  <a:pt x="561735" y="69"/>
                  <a:pt x="362036" y="0"/>
                </a:cubicBezTo>
                <a:cubicBezTo>
                  <a:pt x="361940" y="0"/>
                  <a:pt x="361845" y="0"/>
                  <a:pt x="361750" y="0"/>
                </a:cubicBezTo>
                <a:close/>
                <a:moveTo>
                  <a:pt x="401431" y="515303"/>
                </a:moveTo>
                <a:lnTo>
                  <a:pt x="346405" y="515303"/>
                </a:lnTo>
                <a:lnTo>
                  <a:pt x="346405" y="252498"/>
                </a:lnTo>
                <a:cubicBezTo>
                  <a:pt x="341757" y="255673"/>
                  <a:pt x="336852" y="258731"/>
                  <a:pt x="331689" y="261671"/>
                </a:cubicBezTo>
                <a:cubicBezTo>
                  <a:pt x="326529" y="264621"/>
                  <a:pt x="321198" y="267260"/>
                  <a:pt x="315725" y="269577"/>
                </a:cubicBezTo>
                <a:cubicBezTo>
                  <a:pt x="309807" y="271901"/>
                  <a:pt x="303587" y="274063"/>
                  <a:pt x="297066" y="276063"/>
                </a:cubicBezTo>
                <a:cubicBezTo>
                  <a:pt x="290544" y="278063"/>
                  <a:pt x="283375" y="280013"/>
                  <a:pt x="275558" y="281912"/>
                </a:cubicBezTo>
                <a:lnTo>
                  <a:pt x="275558" y="237954"/>
                </a:lnTo>
                <a:cubicBezTo>
                  <a:pt x="280828" y="236474"/>
                  <a:pt x="285623" y="234998"/>
                  <a:pt x="289941" y="233524"/>
                </a:cubicBezTo>
                <a:cubicBezTo>
                  <a:pt x="294259" y="232051"/>
                  <a:pt x="298533" y="230575"/>
                  <a:pt x="302762" y="229095"/>
                </a:cubicBezTo>
                <a:cubicBezTo>
                  <a:pt x="306962" y="227409"/>
                  <a:pt x="311191" y="225676"/>
                  <a:pt x="315411" y="223876"/>
                </a:cubicBezTo>
                <a:cubicBezTo>
                  <a:pt x="319630" y="222075"/>
                  <a:pt x="323840" y="220351"/>
                  <a:pt x="328060" y="218656"/>
                </a:cubicBezTo>
                <a:cubicBezTo>
                  <a:pt x="332061" y="216548"/>
                  <a:pt x="336115" y="214439"/>
                  <a:pt x="340224" y="212331"/>
                </a:cubicBezTo>
                <a:cubicBezTo>
                  <a:pt x="344332" y="210224"/>
                  <a:pt x="348396" y="208000"/>
                  <a:pt x="352415" y="205664"/>
                </a:cubicBezTo>
                <a:cubicBezTo>
                  <a:pt x="356861" y="203352"/>
                  <a:pt x="361233" y="200813"/>
                  <a:pt x="365531" y="198044"/>
                </a:cubicBezTo>
                <a:cubicBezTo>
                  <a:pt x="369830" y="195275"/>
                  <a:pt x="374209" y="192736"/>
                  <a:pt x="378666" y="190424"/>
                </a:cubicBezTo>
                <a:lnTo>
                  <a:pt x="401431" y="190424"/>
                </a:lnTo>
                <a:close/>
              </a:path>
            </a:pathLst>
          </a:custGeom>
          <a:solidFill>
            <a:schemeClr val="accent2">
              <a:lumMod val="75000"/>
            </a:schemeClr>
          </a:solidFill>
          <a:ln w="9525" cap="flat">
            <a:solidFill>
              <a:schemeClr val="bg1">
                <a:lumMod val="65000"/>
              </a:schemeClr>
            </a:solidFill>
            <a:prstDash val="solid"/>
            <a:miter/>
          </a:ln>
        </p:spPr>
        <p:txBody>
          <a:bodyPr rtlCol="0" anchor="ctr"/>
          <a:lstStyle/>
          <a:p>
            <a:endParaRPr lang="en-US" dirty="0"/>
          </a:p>
        </p:txBody>
      </p:sp>
      <p:pic>
        <p:nvPicPr>
          <p:cNvPr id="15" name="Graphic 14" descr="Badge with solid fill">
            <a:extLst>
              <a:ext uri="{FF2B5EF4-FFF2-40B4-BE49-F238E27FC236}">
                <a16:creationId xmlns:a16="http://schemas.microsoft.com/office/drawing/2014/main" id="{2953D284-2B2C-A768-8FB3-3E18158A806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86554" y="3247694"/>
            <a:ext cx="914400" cy="914400"/>
          </a:xfrm>
          <a:prstGeom prst="rect">
            <a:avLst/>
          </a:prstGeom>
        </p:spPr>
      </p:pic>
      <p:pic>
        <p:nvPicPr>
          <p:cNvPr id="17" name="Graphic 16" descr="Badge 3 with solid fill">
            <a:extLst>
              <a:ext uri="{FF2B5EF4-FFF2-40B4-BE49-F238E27FC236}">
                <a16:creationId xmlns:a16="http://schemas.microsoft.com/office/drawing/2014/main" id="{D90137E9-D6F6-0345-7F8C-D55D0C20515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88855" y="2695044"/>
            <a:ext cx="914400" cy="914400"/>
          </a:xfrm>
          <a:prstGeom prst="rect">
            <a:avLst/>
          </a:prstGeom>
        </p:spPr>
      </p:pic>
      <p:pic>
        <p:nvPicPr>
          <p:cNvPr id="19" name="Graphic 18" descr="Badge 4 with solid fill">
            <a:extLst>
              <a:ext uri="{FF2B5EF4-FFF2-40B4-BE49-F238E27FC236}">
                <a16:creationId xmlns:a16="http://schemas.microsoft.com/office/drawing/2014/main" id="{DB134C2D-91DB-F9A5-9F77-6291C64B3D4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49771" y="2237844"/>
            <a:ext cx="914400" cy="914400"/>
          </a:xfrm>
          <a:prstGeom prst="rect">
            <a:avLst/>
          </a:prstGeom>
        </p:spPr>
      </p:pic>
      <p:pic>
        <p:nvPicPr>
          <p:cNvPr id="21" name="Graphic 20" descr="Badge 5 with solid fill">
            <a:extLst>
              <a:ext uri="{FF2B5EF4-FFF2-40B4-BE49-F238E27FC236}">
                <a16:creationId xmlns:a16="http://schemas.microsoft.com/office/drawing/2014/main" id="{C33D1C4F-C9F8-26AB-970B-50C35ADEC25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910688" y="1851833"/>
            <a:ext cx="914400" cy="914400"/>
          </a:xfrm>
          <a:prstGeom prst="rect">
            <a:avLst/>
          </a:prstGeom>
        </p:spPr>
      </p:pic>
    </p:spTree>
    <p:extLst>
      <p:ext uri="{BB962C8B-B14F-4D97-AF65-F5344CB8AC3E}">
        <p14:creationId xmlns:p14="http://schemas.microsoft.com/office/powerpoint/2010/main" val="4075909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826</TotalTime>
  <Words>2577</Words>
  <Application>Microsoft Office PowerPoint</Application>
  <PresentationFormat>Widescreen</PresentationFormat>
  <Paragraphs>188</Paragraphs>
  <Slides>39</Slides>
  <Notes>6</Notes>
  <HiddenSlides>0</HiddenSlides>
  <MMClips>0</MMClips>
  <ScaleCrop>false</ScaleCrop>
  <HeadingPairs>
    <vt:vector size="6" baseType="variant">
      <vt:variant>
        <vt:lpstr>Fonts Used</vt:lpstr>
      </vt:variant>
      <vt:variant>
        <vt:i4>18</vt:i4>
      </vt:variant>
      <vt:variant>
        <vt:lpstr>Theme</vt:lpstr>
      </vt:variant>
      <vt:variant>
        <vt:i4>3</vt:i4>
      </vt:variant>
      <vt:variant>
        <vt:lpstr>Slide Titles</vt:lpstr>
      </vt:variant>
      <vt:variant>
        <vt:i4>39</vt:i4>
      </vt:variant>
    </vt:vector>
  </HeadingPairs>
  <TitlesOfParts>
    <vt:vector size="60" baseType="lpstr">
      <vt:lpstr>Abadi</vt:lpstr>
      <vt:lpstr>Arial</vt:lpstr>
      <vt:lpstr>Calibri</vt:lpstr>
      <vt:lpstr>Calibri </vt:lpstr>
      <vt:lpstr>Calibri Light</vt:lpstr>
      <vt:lpstr>Cambria</vt:lpstr>
      <vt:lpstr>Courier New</vt:lpstr>
      <vt:lpstr>Dreaming Outloud Pro</vt:lpstr>
      <vt:lpstr>Lato</vt:lpstr>
      <vt:lpstr>levenim_mtregular</vt:lpstr>
      <vt:lpstr>Moderat-Regular</vt:lpstr>
      <vt:lpstr>Nunito Sans</vt:lpstr>
      <vt:lpstr>Posterama</vt:lpstr>
      <vt:lpstr>Posterama Text Black</vt:lpstr>
      <vt:lpstr>Posterama Text SemiBold</vt:lpstr>
      <vt:lpstr>SourceSansPro</vt:lpstr>
      <vt:lpstr>system-ui</vt:lpstr>
      <vt:lpstr>Wingdings</vt:lpstr>
      <vt:lpstr>Office Theme</vt:lpstr>
      <vt:lpstr>Office 主题​​</vt:lpstr>
      <vt:lpstr>Office Theme</vt:lpstr>
      <vt:lpstr>Licensing Agreement</vt:lpstr>
      <vt:lpstr>What is IP licensing ? </vt:lpstr>
      <vt:lpstr>Example  </vt:lpstr>
      <vt:lpstr>The term licensing agreement refers to a legal, written contract between two parties wherein the property owner gives permission to another party to use their brand, patent, or trademark. .</vt:lpstr>
      <vt:lpstr>Licensing Agreement</vt:lpstr>
      <vt:lpstr>Examples </vt:lpstr>
      <vt:lpstr>The Need For IP Licensing Agreement</vt:lpstr>
      <vt:lpstr>PowerPoint Presentation</vt:lpstr>
      <vt:lpstr>  Process of licensing  </vt:lpstr>
      <vt:lpstr>PowerPoint Presentation</vt:lpstr>
      <vt:lpstr>PowerPoint Presentation</vt:lpstr>
      <vt:lpstr>PowerPoint Presentation</vt:lpstr>
      <vt:lpstr>PowerPoint Presentation</vt:lpstr>
      <vt:lpstr> Advantages of Licensing </vt:lpstr>
      <vt:lpstr>PowerPoint Presentation</vt:lpstr>
      <vt:lpstr>PowerPoint Presentation</vt:lpstr>
      <vt:lpstr>Enter foreign markets more easily </vt:lpstr>
      <vt:lpstr>Diffuse conflicts </vt:lpstr>
      <vt:lpstr>Disadvantage of licensing</vt:lpstr>
      <vt:lpstr>Risk of IP theft </vt:lpstr>
      <vt:lpstr>No guarantee of revenue </vt:lpstr>
      <vt:lpstr>Unintended competition </vt:lpstr>
      <vt:lpstr>Risk of diminished reputation </vt:lpstr>
      <vt:lpstr>Potential conflicts </vt:lpstr>
      <vt:lpstr>Types of Licensing agreement  </vt:lpstr>
      <vt:lpstr>Technology license </vt:lpstr>
      <vt:lpstr> Technology license Example </vt:lpstr>
      <vt:lpstr>Borean Pharma –A university spin off case</vt:lpstr>
      <vt:lpstr>Tata steel-Out licensing Process Patent</vt:lpstr>
      <vt:lpstr>Joint venture Licensing </vt:lpstr>
      <vt:lpstr>Joint venture Licensing Example</vt:lpstr>
      <vt:lpstr>Franchise or Trademark License </vt:lpstr>
      <vt:lpstr>Franchise Or Trademark License Example</vt:lpstr>
      <vt:lpstr>Copyright license</vt:lpstr>
      <vt:lpstr>Copyright License Example</vt:lpstr>
      <vt:lpstr>Types of copyright licenses</vt:lpstr>
      <vt:lpstr>Where to use?</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Licensing agreement  </dc:title>
  <dc:creator>2098 CHUNARA VAIBHAVI SANJAYKUMAR</dc:creator>
  <cp:lastModifiedBy>Vaibhavi Chunara</cp:lastModifiedBy>
  <cp:revision>36</cp:revision>
  <dcterms:created xsi:type="dcterms:W3CDTF">2022-09-25T09:41:44Z</dcterms:created>
  <dcterms:modified xsi:type="dcterms:W3CDTF">2022-11-30T18:11:06Z</dcterms:modified>
</cp:coreProperties>
</file>