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4" r:id="rId4"/>
    <p:sldMasterId id="2147483682" r:id="rId5"/>
    <p:sldMasterId id="214748369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y="6858000" cx="12192000"/>
  <p:notesSz cx="6858000" cy="9144000"/>
  <p:embeddedFontLst>
    <p:embeddedFont>
      <p:font typeface="Average"/>
      <p:regular r:id="rId44"/>
    </p:embeddedFont>
    <p:embeddedFont>
      <p:font typeface="Oswald"/>
      <p:regular r:id="rId45"/>
      <p:bold r:id="rId46"/>
    </p:embeddedFont>
    <p:embeddedFont>
      <p:font typeface="Gill Sans"/>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9" roundtripDataSignature="AMtx7mg3zfF9JBRYy1rPDTXC1BLLn8LF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font" Target="fonts/Average-regular.fntdata"/><Relationship Id="rId43" Type="http://schemas.openxmlformats.org/officeDocument/2006/relationships/slide" Target="slides/slide36.xml"/><Relationship Id="rId46" Type="http://schemas.openxmlformats.org/officeDocument/2006/relationships/font" Target="fonts/Oswald-bold.fntdata"/><Relationship Id="rId45" Type="http://schemas.openxmlformats.org/officeDocument/2006/relationships/font" Target="fonts/Oswald-regular.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48" Type="http://schemas.openxmlformats.org/officeDocument/2006/relationships/font" Target="fonts/GillSans-bold.fntdata"/><Relationship Id="rId47" Type="http://schemas.openxmlformats.org/officeDocument/2006/relationships/font" Target="fonts/GillSans-regular.fntdata"/><Relationship Id="rId49" Type="http://customschemas.google.com/relationships/presentationmetadata" Target="metadata"/><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8" name="Google Shape;45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7" name="Google Shape;46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6" name="Google Shape;47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5" name="Google Shape;48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4" name="Google Shape;49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3" name="Google Shape;50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8" name="Google Shape;51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6" name="Google Shape;52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2" name="Google Shape;38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4" name="Google Shape;53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6" name="Google Shape;55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4" name="Google Shape;56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2" name="Google Shape;57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5" name="Google Shape;58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0" name="Google Shape;60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9" name="Google Shape;60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8" name="Google Shape;61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7" name="Google Shape;62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6" name="Google Shape;63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5" name="Google Shape;64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0" name="Google Shape;66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9" name="Google Shape;669;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7" name="Google Shape;67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8" name="Google Shape;39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6" name="Google Shape;4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5" name="Google Shape;4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4" name="Google Shape;4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3" name="Google Shape;44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40"/>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63"/>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59" name="Google Shape;59;p63"/>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sp>
        <p:nvSpPr>
          <p:cNvPr id="61" name="Google Shape;61;p64"/>
          <p:cNvSpPr txBox="1"/>
          <p:nvPr>
            <p:ph hasCustomPrompt="1" type="title"/>
          </p:nvPr>
        </p:nvSpPr>
        <p:spPr>
          <a:xfrm>
            <a:off x="415600" y="1673700"/>
            <a:ext cx="11360700" cy="2520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62" name="Google Shape;62;p64"/>
          <p:cNvSpPr txBox="1"/>
          <p:nvPr>
            <p:ph idx="1" type="body"/>
          </p:nvPr>
        </p:nvSpPr>
        <p:spPr>
          <a:xfrm>
            <a:off x="415600" y="4304567"/>
            <a:ext cx="11360700" cy="17343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63" name="Google Shape;63;p64"/>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solidFill>
          <a:schemeClr val="lt2"/>
        </a:solidFill>
      </p:bgPr>
    </p:bg>
    <p:spTree>
      <p:nvGrpSpPr>
        <p:cNvPr id="64" name="Shape 64"/>
        <p:cNvGrpSpPr/>
        <p:nvPr/>
      </p:nvGrpSpPr>
      <p:grpSpPr>
        <a:xfrm>
          <a:off x="0" y="0"/>
          <a:ext cx="0" cy="0"/>
          <a:chOff x="0" y="0"/>
          <a:chExt cx="0" cy="0"/>
        </a:xfrm>
      </p:grpSpPr>
      <p:sp>
        <p:nvSpPr>
          <p:cNvPr id="65" name="Google Shape;65;p65"/>
          <p:cNvSpPr txBox="1"/>
          <p:nvPr>
            <p:ph type="title"/>
          </p:nvPr>
        </p:nvSpPr>
        <p:spPr>
          <a:xfrm>
            <a:off x="576071" y="704088"/>
            <a:ext cx="6502500" cy="6768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66" name="Google Shape;66;p65"/>
          <p:cNvSpPr txBox="1"/>
          <p:nvPr>
            <p:ph idx="1" type="body"/>
          </p:nvPr>
        </p:nvSpPr>
        <p:spPr>
          <a:xfrm>
            <a:off x="576072" y="1947671"/>
            <a:ext cx="4572000" cy="40707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dk1"/>
              </a:buClr>
              <a:buSzPts val="1800"/>
              <a:buNone/>
              <a:defRPr sz="1800"/>
            </a:lvl1pPr>
            <a:lvl2pPr indent="-228600" lvl="1" marL="914400" algn="l">
              <a:lnSpc>
                <a:spcPct val="90000"/>
              </a:lnSpc>
              <a:spcBef>
                <a:spcPts val="1600"/>
              </a:spcBef>
              <a:spcAft>
                <a:spcPts val="0"/>
              </a:spcAft>
              <a:buClr>
                <a:schemeClr val="dk1"/>
              </a:buClr>
              <a:buSzPts val="1400"/>
              <a:buNone/>
              <a:defRPr sz="1400"/>
            </a:lvl2pPr>
            <a:lvl3pPr indent="-228600" lvl="2" marL="1371600" algn="l">
              <a:lnSpc>
                <a:spcPct val="90000"/>
              </a:lnSpc>
              <a:spcBef>
                <a:spcPts val="1600"/>
              </a:spcBef>
              <a:spcAft>
                <a:spcPts val="0"/>
              </a:spcAft>
              <a:buClr>
                <a:schemeClr val="dk1"/>
              </a:buClr>
              <a:buSzPts val="1200"/>
              <a:buNone/>
              <a:defRPr sz="1200"/>
            </a:lvl3pPr>
            <a:lvl4pPr indent="-228600" lvl="3" marL="1828800" algn="l">
              <a:lnSpc>
                <a:spcPct val="90000"/>
              </a:lnSpc>
              <a:spcBef>
                <a:spcPts val="1600"/>
              </a:spcBef>
              <a:spcAft>
                <a:spcPts val="0"/>
              </a:spcAft>
              <a:buClr>
                <a:schemeClr val="dk1"/>
              </a:buClr>
              <a:buSzPts val="1000"/>
              <a:buNone/>
              <a:defRPr sz="1000"/>
            </a:lvl4pPr>
            <a:lvl5pPr indent="-228600" lvl="4" marL="2286000" algn="l">
              <a:lnSpc>
                <a:spcPct val="90000"/>
              </a:lnSpc>
              <a:spcBef>
                <a:spcPts val="1600"/>
              </a:spcBef>
              <a:spcAft>
                <a:spcPts val="0"/>
              </a:spcAft>
              <a:buClr>
                <a:schemeClr val="dk1"/>
              </a:buClr>
              <a:buSzPts val="1000"/>
              <a:buNone/>
              <a:defRPr sz="1000"/>
            </a:lvl5pPr>
            <a:lvl6pPr indent="-228600" lvl="5" marL="2743200" algn="l">
              <a:lnSpc>
                <a:spcPct val="90000"/>
              </a:lnSpc>
              <a:spcBef>
                <a:spcPts val="1600"/>
              </a:spcBef>
              <a:spcAft>
                <a:spcPts val="0"/>
              </a:spcAft>
              <a:buClr>
                <a:schemeClr val="dk1"/>
              </a:buClr>
              <a:buSzPts val="1000"/>
              <a:buNone/>
              <a:defRPr sz="1000"/>
            </a:lvl6pPr>
            <a:lvl7pPr indent="-228600" lvl="6" marL="3200400" algn="l">
              <a:lnSpc>
                <a:spcPct val="90000"/>
              </a:lnSpc>
              <a:spcBef>
                <a:spcPts val="1600"/>
              </a:spcBef>
              <a:spcAft>
                <a:spcPts val="0"/>
              </a:spcAft>
              <a:buClr>
                <a:schemeClr val="dk1"/>
              </a:buClr>
              <a:buSzPts val="1000"/>
              <a:buNone/>
              <a:defRPr sz="1000"/>
            </a:lvl7pPr>
            <a:lvl8pPr indent="-228600" lvl="7" marL="3657600" algn="l">
              <a:lnSpc>
                <a:spcPct val="90000"/>
              </a:lnSpc>
              <a:spcBef>
                <a:spcPts val="1600"/>
              </a:spcBef>
              <a:spcAft>
                <a:spcPts val="0"/>
              </a:spcAft>
              <a:buClr>
                <a:schemeClr val="dk1"/>
              </a:buClr>
              <a:buSzPts val="1000"/>
              <a:buNone/>
              <a:defRPr sz="1000"/>
            </a:lvl8pPr>
            <a:lvl9pPr indent="-228600" lvl="8" marL="4114800" algn="l">
              <a:lnSpc>
                <a:spcPct val="90000"/>
              </a:lnSpc>
              <a:spcBef>
                <a:spcPts val="1600"/>
              </a:spcBef>
              <a:spcAft>
                <a:spcPts val="1600"/>
              </a:spcAft>
              <a:buClr>
                <a:schemeClr val="dk1"/>
              </a:buClr>
              <a:buSzPts val="1000"/>
              <a:buNone/>
              <a:defRPr sz="1000"/>
            </a:lvl9pPr>
          </a:lstStyle>
          <a:p/>
        </p:txBody>
      </p:sp>
      <p:pic>
        <p:nvPicPr>
          <p:cNvPr descr="Shape, circle&#10;&#10;Description automatically generated" id="67" name="Google Shape;67;p65"/>
          <p:cNvPicPr preferRelativeResize="0"/>
          <p:nvPr/>
        </p:nvPicPr>
        <p:blipFill rotWithShape="1">
          <a:blip r:embed="rId2">
            <a:alphaModFix/>
          </a:blip>
          <a:srcRect b="9729" l="0" r="30186" t="0"/>
          <a:stretch/>
        </p:blipFill>
        <p:spPr>
          <a:xfrm>
            <a:off x="6768197" y="1316481"/>
            <a:ext cx="4727117" cy="4998130"/>
          </a:xfrm>
          <a:prstGeom prst="rect">
            <a:avLst/>
          </a:prstGeom>
          <a:noFill/>
          <a:ln>
            <a:noFill/>
          </a:ln>
        </p:spPr>
      </p:pic>
      <p:sp>
        <p:nvSpPr>
          <p:cNvPr id="68" name="Google Shape;68;p65"/>
          <p:cNvSpPr/>
          <p:nvPr/>
        </p:nvSpPr>
        <p:spPr>
          <a:xfrm>
            <a:off x="7078692" y="1"/>
            <a:ext cx="5113309" cy="6162929"/>
          </a:xfrm>
          <a:custGeom>
            <a:rect b="b" l="l" r="r" t="t"/>
            <a:pathLst>
              <a:path extrusionOk="0" h="6162929" w="511330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1372"/>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9" name="Google Shape;69;p65"/>
          <p:cNvSpPr/>
          <p:nvPr>
            <p:ph idx="2" type="pic"/>
          </p:nvPr>
        </p:nvSpPr>
        <p:spPr>
          <a:xfrm>
            <a:off x="7815470" y="0"/>
            <a:ext cx="4376400" cy="6018300"/>
          </a:xfrm>
          <a:prstGeom prst="rect">
            <a:avLst/>
          </a:prstGeom>
          <a:solidFill>
            <a:srgbClr val="BEA388"/>
          </a:solidFill>
          <a:ln>
            <a:noFill/>
          </a:ln>
        </p:spPr>
      </p:sp>
      <p:sp>
        <p:nvSpPr>
          <p:cNvPr id="70" name="Google Shape;70;p65"/>
          <p:cNvSpPr txBox="1"/>
          <p:nvPr>
            <p:ph idx="10" type="dt"/>
          </p:nvPr>
        </p:nvSpPr>
        <p:spPr>
          <a:xfrm>
            <a:off x="365760" y="6464808"/>
            <a:ext cx="987600" cy="3108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1" name="Google Shape;71;p65"/>
          <p:cNvSpPr txBox="1"/>
          <p:nvPr>
            <p:ph idx="11" type="ftr"/>
          </p:nvPr>
        </p:nvSpPr>
        <p:spPr>
          <a:xfrm>
            <a:off x="4379976" y="6464808"/>
            <a:ext cx="3438000" cy="310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2" name="Google Shape;72;p65"/>
          <p:cNvSpPr txBox="1"/>
          <p:nvPr>
            <p:ph idx="12" type="sldNum"/>
          </p:nvPr>
        </p:nvSpPr>
        <p:spPr>
          <a:xfrm>
            <a:off x="11027664" y="6464808"/>
            <a:ext cx="987600" cy="3108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type="obj">
  <p:cSld name="OBJECT">
    <p:bg>
      <p:bgPr>
        <a:solidFill>
          <a:schemeClr val="lt2"/>
        </a:solidFill>
      </p:bgPr>
    </p:bg>
    <p:spTree>
      <p:nvGrpSpPr>
        <p:cNvPr id="73" name="Shape 73"/>
        <p:cNvGrpSpPr/>
        <p:nvPr/>
      </p:nvGrpSpPr>
      <p:grpSpPr>
        <a:xfrm>
          <a:off x="0" y="0"/>
          <a:ext cx="0" cy="0"/>
          <a:chOff x="0" y="0"/>
          <a:chExt cx="0" cy="0"/>
        </a:xfrm>
      </p:grpSpPr>
      <p:sp>
        <p:nvSpPr>
          <p:cNvPr id="74" name="Google Shape;74;p66"/>
          <p:cNvSpPr/>
          <p:nvPr/>
        </p:nvSpPr>
        <p:spPr>
          <a:xfrm>
            <a:off x="0" y="0"/>
            <a:ext cx="7067730" cy="6858000"/>
          </a:xfrm>
          <a:custGeom>
            <a:rect b="b" l="l" r="r" t="t"/>
            <a:pathLst>
              <a:path extrusionOk="0" h="6858000" w="7067729">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dk2">
              <a:alpha val="5843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75" name="Google Shape;75;p66"/>
          <p:cNvSpPr txBox="1"/>
          <p:nvPr>
            <p:ph type="title"/>
          </p:nvPr>
        </p:nvSpPr>
        <p:spPr>
          <a:xfrm>
            <a:off x="704384" y="2788521"/>
            <a:ext cx="62295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1"/>
              </a:buClr>
              <a:buSzPts val="6000"/>
              <a:buFont typeface="Arial"/>
              <a:buNone/>
              <a:defRPr>
                <a:solidFill>
                  <a:schemeClr val="accent1"/>
                </a:solidFill>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76" name="Google Shape;76;p66"/>
          <p:cNvSpPr txBox="1"/>
          <p:nvPr>
            <p:ph idx="1" type="body"/>
          </p:nvPr>
        </p:nvSpPr>
        <p:spPr>
          <a:xfrm>
            <a:off x="7790688" y="1170432"/>
            <a:ext cx="4133100" cy="4351200"/>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400"/>
              <a:buNone/>
              <a:defRPr sz="2400" cap="none"/>
            </a:lvl1pPr>
            <a:lvl2pPr indent="-228600" lvl="1" marL="914400" algn="r">
              <a:lnSpc>
                <a:spcPct val="90000"/>
              </a:lnSpc>
              <a:spcBef>
                <a:spcPts val="1600"/>
              </a:spcBef>
              <a:spcAft>
                <a:spcPts val="0"/>
              </a:spcAft>
              <a:buClr>
                <a:schemeClr val="dk1"/>
              </a:buClr>
              <a:buSzPts val="1800"/>
              <a:buNone/>
              <a:defRPr sz="1800">
                <a:latin typeface="Arial"/>
                <a:ea typeface="Arial"/>
                <a:cs typeface="Arial"/>
                <a:sym typeface="Arial"/>
              </a:defRPr>
            </a:lvl2pPr>
            <a:lvl3pPr indent="-228600" lvl="2" marL="1371600" algn="r">
              <a:lnSpc>
                <a:spcPct val="90000"/>
              </a:lnSpc>
              <a:spcBef>
                <a:spcPts val="1600"/>
              </a:spcBef>
              <a:spcAft>
                <a:spcPts val="0"/>
              </a:spcAft>
              <a:buClr>
                <a:schemeClr val="dk1"/>
              </a:buClr>
              <a:buSzPts val="2000"/>
              <a:buNone/>
              <a:defRPr/>
            </a:lvl3pPr>
            <a:lvl4pPr indent="-228600" lvl="3" marL="1828800" algn="r">
              <a:lnSpc>
                <a:spcPct val="90000"/>
              </a:lnSpc>
              <a:spcBef>
                <a:spcPts val="1600"/>
              </a:spcBef>
              <a:spcAft>
                <a:spcPts val="0"/>
              </a:spcAft>
              <a:buClr>
                <a:schemeClr val="dk1"/>
              </a:buClr>
              <a:buSzPts val="1800"/>
              <a:buNone/>
              <a:defRPr/>
            </a:lvl4pPr>
            <a:lvl5pPr indent="-228600" lvl="4" marL="2286000" algn="r">
              <a:lnSpc>
                <a:spcPct val="90000"/>
              </a:lnSpc>
              <a:spcBef>
                <a:spcPts val="1600"/>
              </a:spcBef>
              <a:spcAft>
                <a:spcPts val="0"/>
              </a:spcAft>
              <a:buClr>
                <a:schemeClr val="dk1"/>
              </a:buClr>
              <a:buSzPts val="1800"/>
              <a:buNone/>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77" name="Google Shape;77;p66"/>
          <p:cNvSpPr/>
          <p:nvPr/>
        </p:nvSpPr>
        <p:spPr>
          <a:xfrm>
            <a:off x="0" y="180445"/>
            <a:ext cx="5327858" cy="3001484"/>
          </a:xfrm>
          <a:custGeom>
            <a:rect b="b" l="l" r="r" t="t"/>
            <a:pathLst>
              <a:path extrusionOk="0" h="3001484" w="5327858">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dk1">
              <a:alpha val="1254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78" name="Google Shape;78;p66"/>
          <p:cNvSpPr/>
          <p:nvPr/>
        </p:nvSpPr>
        <p:spPr>
          <a:xfrm>
            <a:off x="1798383" y="5597818"/>
            <a:ext cx="2430115" cy="1294338"/>
          </a:xfrm>
          <a:custGeom>
            <a:rect b="b" l="l" r="r" t="t"/>
            <a:pathLst>
              <a:path extrusionOk="0" h="1294338" w="2430115">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cap="flat" cmpd="sng" w="381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79" name="Google Shape;79;p66"/>
          <p:cNvSpPr/>
          <p:nvPr/>
        </p:nvSpPr>
        <p:spPr>
          <a:xfrm>
            <a:off x="-10954" y="3988558"/>
            <a:ext cx="2469462" cy="2893553"/>
          </a:xfrm>
          <a:custGeom>
            <a:rect b="b" l="l" r="r" t="t"/>
            <a:pathLst>
              <a:path extrusionOk="0" h="2893553" w="2469462">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cap="flat" cmpd="sng" w="635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bg>
      <p:bgPr>
        <a:solidFill>
          <a:schemeClr val="accent6"/>
        </a:solidFill>
      </p:bgPr>
    </p:bg>
    <p:spTree>
      <p:nvGrpSpPr>
        <p:cNvPr id="80" name="Shape 80"/>
        <p:cNvGrpSpPr/>
        <p:nvPr/>
      </p:nvGrpSpPr>
      <p:grpSpPr>
        <a:xfrm>
          <a:off x="0" y="0"/>
          <a:ext cx="0" cy="0"/>
          <a:chOff x="0" y="0"/>
          <a:chExt cx="0" cy="0"/>
        </a:xfrm>
      </p:grpSpPr>
      <p:sp>
        <p:nvSpPr>
          <p:cNvPr id="81" name="Google Shape;81;p67"/>
          <p:cNvSpPr/>
          <p:nvPr/>
        </p:nvSpPr>
        <p:spPr>
          <a:xfrm>
            <a:off x="1" y="1454554"/>
            <a:ext cx="7279953" cy="5403446"/>
          </a:xfrm>
          <a:custGeom>
            <a:rect b="b" l="l" r="r" t="t"/>
            <a:pathLst>
              <a:path extrusionOk="0" h="5403446" w="7279953">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rgbClr val="814439">
              <a:alpha val="5764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82" name="Google Shape;82;p67"/>
          <p:cNvSpPr txBox="1"/>
          <p:nvPr>
            <p:ph type="title"/>
          </p:nvPr>
        </p:nvSpPr>
        <p:spPr>
          <a:xfrm>
            <a:off x="2560320" y="3078480"/>
            <a:ext cx="4840500" cy="1773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6000"/>
              <a:buFont typeface="Arial"/>
              <a:buNone/>
              <a:defRPr sz="6000">
                <a:solidFill>
                  <a:schemeClr val="accent1"/>
                </a:solidFill>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83" name="Google Shape;83;p67"/>
          <p:cNvSpPr txBox="1"/>
          <p:nvPr>
            <p:ph idx="1" type="body"/>
          </p:nvPr>
        </p:nvSpPr>
        <p:spPr>
          <a:xfrm>
            <a:off x="2560320" y="4852035"/>
            <a:ext cx="4840500" cy="551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1"/>
              </a:buClr>
              <a:buSzPts val="2400"/>
              <a:buNone/>
              <a:defRPr sz="2400">
                <a:solidFill>
                  <a:schemeClr val="accent1"/>
                </a:solidFill>
              </a:defRPr>
            </a:lvl1pPr>
            <a:lvl2pPr indent="-228600" lvl="1" marL="914400" algn="l">
              <a:lnSpc>
                <a:spcPct val="90000"/>
              </a:lnSpc>
              <a:spcBef>
                <a:spcPts val="1600"/>
              </a:spcBef>
              <a:spcAft>
                <a:spcPts val="0"/>
              </a:spcAft>
              <a:buClr>
                <a:srgbClr val="97908D"/>
              </a:buClr>
              <a:buSzPts val="2000"/>
              <a:buNone/>
              <a:defRPr sz="2000">
                <a:solidFill>
                  <a:srgbClr val="97908D"/>
                </a:solidFill>
              </a:defRPr>
            </a:lvl2pPr>
            <a:lvl3pPr indent="-228600" lvl="2" marL="1371600" algn="l">
              <a:lnSpc>
                <a:spcPct val="90000"/>
              </a:lnSpc>
              <a:spcBef>
                <a:spcPts val="1600"/>
              </a:spcBef>
              <a:spcAft>
                <a:spcPts val="0"/>
              </a:spcAft>
              <a:buClr>
                <a:srgbClr val="97908D"/>
              </a:buClr>
              <a:buSzPts val="1800"/>
              <a:buNone/>
              <a:defRPr sz="1800">
                <a:solidFill>
                  <a:srgbClr val="97908D"/>
                </a:solidFill>
              </a:defRPr>
            </a:lvl3pPr>
            <a:lvl4pPr indent="-228600" lvl="3" marL="1828800" algn="l">
              <a:lnSpc>
                <a:spcPct val="90000"/>
              </a:lnSpc>
              <a:spcBef>
                <a:spcPts val="1600"/>
              </a:spcBef>
              <a:spcAft>
                <a:spcPts val="0"/>
              </a:spcAft>
              <a:buClr>
                <a:srgbClr val="97908D"/>
              </a:buClr>
              <a:buSzPts val="1600"/>
              <a:buNone/>
              <a:defRPr sz="1600">
                <a:solidFill>
                  <a:srgbClr val="97908D"/>
                </a:solidFill>
              </a:defRPr>
            </a:lvl4pPr>
            <a:lvl5pPr indent="-228600" lvl="4" marL="2286000" algn="l">
              <a:lnSpc>
                <a:spcPct val="90000"/>
              </a:lnSpc>
              <a:spcBef>
                <a:spcPts val="1600"/>
              </a:spcBef>
              <a:spcAft>
                <a:spcPts val="0"/>
              </a:spcAft>
              <a:buClr>
                <a:srgbClr val="97908D"/>
              </a:buClr>
              <a:buSzPts val="1600"/>
              <a:buNone/>
              <a:defRPr sz="1600">
                <a:solidFill>
                  <a:srgbClr val="97908D"/>
                </a:solidFill>
              </a:defRPr>
            </a:lvl5pPr>
            <a:lvl6pPr indent="-228600" lvl="5" marL="2743200" algn="l">
              <a:lnSpc>
                <a:spcPct val="90000"/>
              </a:lnSpc>
              <a:spcBef>
                <a:spcPts val="1600"/>
              </a:spcBef>
              <a:spcAft>
                <a:spcPts val="0"/>
              </a:spcAft>
              <a:buClr>
                <a:srgbClr val="97908D"/>
              </a:buClr>
              <a:buSzPts val="1600"/>
              <a:buNone/>
              <a:defRPr sz="1600">
                <a:solidFill>
                  <a:srgbClr val="97908D"/>
                </a:solidFill>
              </a:defRPr>
            </a:lvl6pPr>
            <a:lvl7pPr indent="-228600" lvl="6" marL="3200400" algn="l">
              <a:lnSpc>
                <a:spcPct val="90000"/>
              </a:lnSpc>
              <a:spcBef>
                <a:spcPts val="1600"/>
              </a:spcBef>
              <a:spcAft>
                <a:spcPts val="0"/>
              </a:spcAft>
              <a:buClr>
                <a:srgbClr val="97908D"/>
              </a:buClr>
              <a:buSzPts val="1600"/>
              <a:buNone/>
              <a:defRPr sz="1600">
                <a:solidFill>
                  <a:srgbClr val="97908D"/>
                </a:solidFill>
              </a:defRPr>
            </a:lvl7pPr>
            <a:lvl8pPr indent="-228600" lvl="7" marL="3657600" algn="l">
              <a:lnSpc>
                <a:spcPct val="90000"/>
              </a:lnSpc>
              <a:spcBef>
                <a:spcPts val="1600"/>
              </a:spcBef>
              <a:spcAft>
                <a:spcPts val="0"/>
              </a:spcAft>
              <a:buClr>
                <a:srgbClr val="97908D"/>
              </a:buClr>
              <a:buSzPts val="1600"/>
              <a:buNone/>
              <a:defRPr sz="1600">
                <a:solidFill>
                  <a:srgbClr val="97908D"/>
                </a:solidFill>
              </a:defRPr>
            </a:lvl8pPr>
            <a:lvl9pPr indent="-228600" lvl="8" marL="4114800" algn="l">
              <a:lnSpc>
                <a:spcPct val="90000"/>
              </a:lnSpc>
              <a:spcBef>
                <a:spcPts val="1600"/>
              </a:spcBef>
              <a:spcAft>
                <a:spcPts val="1600"/>
              </a:spcAft>
              <a:buClr>
                <a:srgbClr val="97908D"/>
              </a:buClr>
              <a:buSzPts val="1600"/>
              <a:buNone/>
              <a:defRPr sz="1600">
                <a:solidFill>
                  <a:srgbClr val="97908D"/>
                </a:solidFill>
              </a:defRPr>
            </a:lvl9pPr>
          </a:lstStyle>
          <a:p/>
        </p:txBody>
      </p:sp>
      <p:sp>
        <p:nvSpPr>
          <p:cNvPr id="84" name="Google Shape;84;p67"/>
          <p:cNvSpPr/>
          <p:nvPr/>
        </p:nvSpPr>
        <p:spPr>
          <a:xfrm>
            <a:off x="1" y="1"/>
            <a:ext cx="5306847" cy="4114703"/>
          </a:xfrm>
          <a:custGeom>
            <a:rect b="b" l="l" r="r" t="t"/>
            <a:pathLst>
              <a:path extrusionOk="0" h="4114703" w="5306847">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dk1">
              <a:alpha val="1254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85" name="Google Shape;85;p67"/>
          <p:cNvSpPr/>
          <p:nvPr/>
        </p:nvSpPr>
        <p:spPr>
          <a:xfrm>
            <a:off x="5790280" y="0"/>
            <a:ext cx="6401718" cy="6857999"/>
          </a:xfrm>
          <a:custGeom>
            <a:rect b="b" l="l" r="r" t="t"/>
            <a:pathLst>
              <a:path extrusionOk="0" h="6857999" w="6401718">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86" name="Google Shape;86;p67"/>
          <p:cNvSpPr/>
          <p:nvPr/>
        </p:nvSpPr>
        <p:spPr>
          <a:xfrm>
            <a:off x="4749567" y="5750376"/>
            <a:ext cx="5273226" cy="1169180"/>
          </a:xfrm>
          <a:custGeom>
            <a:rect b="b" l="l" r="r" t="t"/>
            <a:pathLst>
              <a:path extrusionOk="0" h="1169180" w="5273226">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87" name="Google Shape;87;p67"/>
          <p:cNvSpPr/>
          <p:nvPr/>
        </p:nvSpPr>
        <p:spPr>
          <a:xfrm>
            <a:off x="8006849" y="3200881"/>
            <a:ext cx="4200862" cy="3685693"/>
          </a:xfrm>
          <a:custGeom>
            <a:rect b="b" l="l" r="r" t="t"/>
            <a:pathLst>
              <a:path extrusionOk="0" h="3685693" w="4200862">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cap="flat" cmpd="sng" w="857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p:cSld name="Closing">
    <p:bg>
      <p:bgPr>
        <a:solidFill>
          <a:schemeClr val="accent6"/>
        </a:solidFill>
      </p:bgPr>
    </p:bg>
    <p:spTree>
      <p:nvGrpSpPr>
        <p:cNvPr id="88" name="Shape 88"/>
        <p:cNvGrpSpPr/>
        <p:nvPr/>
      </p:nvGrpSpPr>
      <p:grpSpPr>
        <a:xfrm>
          <a:off x="0" y="0"/>
          <a:ext cx="0" cy="0"/>
          <a:chOff x="0" y="0"/>
          <a:chExt cx="0" cy="0"/>
        </a:xfrm>
      </p:grpSpPr>
      <p:sp>
        <p:nvSpPr>
          <p:cNvPr id="89" name="Google Shape;89;p68"/>
          <p:cNvSpPr/>
          <p:nvPr/>
        </p:nvSpPr>
        <p:spPr>
          <a:xfrm>
            <a:off x="0" y="2090206"/>
            <a:ext cx="5025692" cy="4767794"/>
          </a:xfrm>
          <a:custGeom>
            <a:rect b="b" l="l" r="r" t="t"/>
            <a:pathLst>
              <a:path extrusionOk="0" h="4767794" w="5025692">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843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0" name="Google Shape;90;p68"/>
          <p:cNvSpPr txBox="1"/>
          <p:nvPr>
            <p:ph type="ctrTitle"/>
          </p:nvPr>
        </p:nvSpPr>
        <p:spPr>
          <a:xfrm>
            <a:off x="1524000" y="1170432"/>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91" name="Google Shape;91;p68"/>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2"/>
              </a:buClr>
              <a:buSzPts val="2400"/>
              <a:buNone/>
              <a:defRPr sz="2400">
                <a:solidFill>
                  <a:schemeClr val="dk2"/>
                </a:solidFill>
              </a:defRPr>
            </a:lvl1pPr>
            <a:lvl2pPr lvl="1" algn="ctr">
              <a:lnSpc>
                <a:spcPct val="90000"/>
              </a:lnSpc>
              <a:spcBef>
                <a:spcPts val="1600"/>
              </a:spcBef>
              <a:spcAft>
                <a:spcPts val="0"/>
              </a:spcAft>
              <a:buClr>
                <a:schemeClr val="dk1"/>
              </a:buClr>
              <a:buSzPts val="2000"/>
              <a:buNone/>
              <a:defRPr sz="2000"/>
            </a:lvl2pPr>
            <a:lvl3pPr lvl="2" algn="ctr">
              <a:lnSpc>
                <a:spcPct val="90000"/>
              </a:lnSpc>
              <a:spcBef>
                <a:spcPts val="1600"/>
              </a:spcBef>
              <a:spcAft>
                <a:spcPts val="0"/>
              </a:spcAft>
              <a:buClr>
                <a:schemeClr val="dk1"/>
              </a:buClr>
              <a:buSzPts val="1800"/>
              <a:buNone/>
              <a:defRPr sz="1800"/>
            </a:lvl3pPr>
            <a:lvl4pPr lvl="3" algn="ctr">
              <a:lnSpc>
                <a:spcPct val="90000"/>
              </a:lnSpc>
              <a:spcBef>
                <a:spcPts val="1600"/>
              </a:spcBef>
              <a:spcAft>
                <a:spcPts val="0"/>
              </a:spcAft>
              <a:buClr>
                <a:schemeClr val="dk1"/>
              </a:buClr>
              <a:buSzPts val="1600"/>
              <a:buNone/>
              <a:defRPr sz="1600"/>
            </a:lvl4pPr>
            <a:lvl5pPr lvl="4" algn="ctr">
              <a:lnSpc>
                <a:spcPct val="90000"/>
              </a:lnSpc>
              <a:spcBef>
                <a:spcPts val="1600"/>
              </a:spcBef>
              <a:spcAft>
                <a:spcPts val="0"/>
              </a:spcAft>
              <a:buClr>
                <a:schemeClr val="dk1"/>
              </a:buClr>
              <a:buSzPts val="1600"/>
              <a:buNone/>
              <a:defRPr sz="1600"/>
            </a:lvl5pPr>
            <a:lvl6pPr lvl="5" algn="ctr">
              <a:lnSpc>
                <a:spcPct val="90000"/>
              </a:lnSpc>
              <a:spcBef>
                <a:spcPts val="1600"/>
              </a:spcBef>
              <a:spcAft>
                <a:spcPts val="0"/>
              </a:spcAft>
              <a:buClr>
                <a:schemeClr val="dk1"/>
              </a:buClr>
              <a:buSzPts val="1600"/>
              <a:buNone/>
              <a:defRPr sz="1600"/>
            </a:lvl6pPr>
            <a:lvl7pPr lvl="6" algn="ctr">
              <a:lnSpc>
                <a:spcPct val="90000"/>
              </a:lnSpc>
              <a:spcBef>
                <a:spcPts val="1600"/>
              </a:spcBef>
              <a:spcAft>
                <a:spcPts val="0"/>
              </a:spcAft>
              <a:buClr>
                <a:schemeClr val="dk1"/>
              </a:buClr>
              <a:buSzPts val="1600"/>
              <a:buNone/>
              <a:defRPr sz="1600"/>
            </a:lvl7pPr>
            <a:lvl8pPr lvl="7" algn="ctr">
              <a:lnSpc>
                <a:spcPct val="90000"/>
              </a:lnSpc>
              <a:spcBef>
                <a:spcPts val="1600"/>
              </a:spcBef>
              <a:spcAft>
                <a:spcPts val="0"/>
              </a:spcAft>
              <a:buClr>
                <a:schemeClr val="dk1"/>
              </a:buClr>
              <a:buSzPts val="1600"/>
              <a:buNone/>
              <a:defRPr sz="1600"/>
            </a:lvl8pPr>
            <a:lvl9pPr lvl="8" algn="ctr">
              <a:lnSpc>
                <a:spcPct val="90000"/>
              </a:lnSpc>
              <a:spcBef>
                <a:spcPts val="1600"/>
              </a:spcBef>
              <a:spcAft>
                <a:spcPts val="1600"/>
              </a:spcAft>
              <a:buClr>
                <a:schemeClr val="dk1"/>
              </a:buClr>
              <a:buSzPts val="1600"/>
              <a:buNone/>
              <a:defRPr sz="1600"/>
            </a:lvl9pPr>
          </a:lstStyle>
          <a:p/>
        </p:txBody>
      </p:sp>
      <p:sp>
        <p:nvSpPr>
          <p:cNvPr id="92" name="Google Shape;92;p68"/>
          <p:cNvSpPr/>
          <p:nvPr/>
        </p:nvSpPr>
        <p:spPr>
          <a:xfrm>
            <a:off x="6173514" y="1"/>
            <a:ext cx="6018487" cy="5788889"/>
          </a:xfrm>
          <a:custGeom>
            <a:rect b="b" l="l" r="r" t="t"/>
            <a:pathLst>
              <a:path extrusionOk="0" h="5788889" w="6018487">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93" name="Google Shape;93;p68"/>
          <p:cNvSpPr/>
          <p:nvPr/>
        </p:nvSpPr>
        <p:spPr>
          <a:xfrm>
            <a:off x="1" y="-1"/>
            <a:ext cx="4267591" cy="2882748"/>
          </a:xfrm>
          <a:custGeom>
            <a:rect b="b" l="l" r="r" t="t"/>
            <a:pathLst>
              <a:path extrusionOk="0" h="2882748" w="4267591">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dk1">
              <a:alpha val="1254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94" name="Google Shape;94;p68"/>
          <p:cNvSpPr/>
          <p:nvPr/>
        </p:nvSpPr>
        <p:spPr>
          <a:xfrm>
            <a:off x="10530567" y="1187801"/>
            <a:ext cx="1678579" cy="5460561"/>
          </a:xfrm>
          <a:custGeom>
            <a:rect b="b" l="l" r="r" t="t"/>
            <a:pathLst>
              <a:path extrusionOk="0" h="5460561" w="1678579">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44"/>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4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03" name="Google Shape;103;p45"/>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4" name="Shape 104"/>
        <p:cNvGrpSpPr/>
        <p:nvPr/>
      </p:nvGrpSpPr>
      <p:grpSpPr>
        <a:xfrm>
          <a:off x="0" y="0"/>
          <a:ext cx="0" cy="0"/>
          <a:chOff x="0" y="0"/>
          <a:chExt cx="0" cy="0"/>
        </a:xfrm>
      </p:grpSpPr>
      <p:sp>
        <p:nvSpPr>
          <p:cNvPr id="105" name="Google Shape;105;p46"/>
          <p:cNvSpPr txBox="1"/>
          <p:nvPr>
            <p:ph type="title"/>
          </p:nvPr>
        </p:nvSpPr>
        <p:spPr>
          <a:xfrm>
            <a:off x="895000" y="2855000"/>
            <a:ext cx="10469700" cy="11481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06" name="Google Shape;106;p46"/>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07" name="Shape 107"/>
        <p:cNvGrpSpPr/>
        <p:nvPr/>
      </p:nvGrpSpPr>
      <p:grpSpPr>
        <a:xfrm>
          <a:off x="0" y="0"/>
          <a:ext cx="0" cy="0"/>
          <a:chOff x="0" y="0"/>
          <a:chExt cx="0" cy="0"/>
        </a:xfrm>
      </p:grpSpPr>
      <p:sp>
        <p:nvSpPr>
          <p:cNvPr id="108" name="Google Shape;108;p47"/>
          <p:cNvSpPr/>
          <p:nvPr/>
        </p:nvSpPr>
        <p:spPr>
          <a:xfrm>
            <a:off x="8645826" y="0"/>
            <a:ext cx="3546175" cy="4669896"/>
          </a:xfrm>
          <a:custGeom>
            <a:rect b="b" l="l" r="r" t="t"/>
            <a:pathLst>
              <a:path extrusionOk="0" h="4669896" w="3546175">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rgbClr val="CE9A91">
              <a:alpha val="2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109" name="Google Shape;109;p47"/>
          <p:cNvSpPr/>
          <p:nvPr/>
        </p:nvSpPr>
        <p:spPr>
          <a:xfrm>
            <a:off x="9843584" y="1681979"/>
            <a:ext cx="2356326" cy="5189553"/>
          </a:xfrm>
          <a:custGeom>
            <a:rect b="b" l="l" r="r" t="t"/>
            <a:pathLst>
              <a:path extrusionOk="0" h="5150921" w="2304475">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cap="flat" cmpd="sng" w="69850">
            <a:solidFill>
              <a:schemeClr val="accent1">
                <a:alpha val="49411"/>
              </a:schemeClr>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110" name="Google Shape;110;p47"/>
          <p:cNvSpPr txBox="1"/>
          <p:nvPr>
            <p:ph type="title"/>
          </p:nvPr>
        </p:nvSpPr>
        <p:spPr>
          <a:xfrm>
            <a:off x="576072" y="704088"/>
            <a:ext cx="10515600" cy="6768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11" name="Google Shape;111;p47"/>
          <p:cNvSpPr txBox="1"/>
          <p:nvPr>
            <p:ph idx="1" type="body"/>
          </p:nvPr>
        </p:nvSpPr>
        <p:spPr>
          <a:xfrm>
            <a:off x="576072" y="1901952"/>
            <a:ext cx="9363600" cy="3877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112" name="Google Shape;112;p47"/>
          <p:cNvSpPr txBox="1"/>
          <p:nvPr>
            <p:ph idx="10" type="dt"/>
          </p:nvPr>
        </p:nvSpPr>
        <p:spPr>
          <a:xfrm>
            <a:off x="365760" y="6464808"/>
            <a:ext cx="987600" cy="3108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3" name="Google Shape;113;p47"/>
          <p:cNvSpPr txBox="1"/>
          <p:nvPr>
            <p:ph idx="11" type="ftr"/>
          </p:nvPr>
        </p:nvSpPr>
        <p:spPr>
          <a:xfrm>
            <a:off x="4379976" y="6464808"/>
            <a:ext cx="3438000" cy="310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4" name="Google Shape;114;p47"/>
          <p:cNvSpPr txBox="1"/>
          <p:nvPr>
            <p:ph idx="12" type="sldNum"/>
          </p:nvPr>
        </p:nvSpPr>
        <p:spPr>
          <a:xfrm>
            <a:off x="11027664" y="6464808"/>
            <a:ext cx="987600" cy="3108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4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7" name="Google Shape;17;p4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5" name="Shape 115"/>
        <p:cNvGrpSpPr/>
        <p:nvPr/>
      </p:nvGrpSpPr>
      <p:grpSpPr>
        <a:xfrm>
          <a:off x="0" y="0"/>
          <a:ext cx="0" cy="0"/>
          <a:chOff x="0" y="0"/>
          <a:chExt cx="0" cy="0"/>
        </a:xfrm>
      </p:grpSpPr>
      <p:grpSp>
        <p:nvGrpSpPr>
          <p:cNvPr id="116" name="Google Shape;116;p69"/>
          <p:cNvGrpSpPr/>
          <p:nvPr/>
        </p:nvGrpSpPr>
        <p:grpSpPr>
          <a:xfrm>
            <a:off x="5800234" y="3807170"/>
            <a:ext cx="591423" cy="140843"/>
            <a:chOff x="4137525" y="2915950"/>
            <a:chExt cx="869100" cy="207000"/>
          </a:xfrm>
        </p:grpSpPr>
        <p:sp>
          <p:nvSpPr>
            <p:cNvPr id="117" name="Google Shape;117;p69"/>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69"/>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69"/>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 name="Google Shape;120;p69"/>
          <p:cNvSpPr txBox="1"/>
          <p:nvPr>
            <p:ph type="ctrTitle"/>
          </p:nvPr>
        </p:nvSpPr>
        <p:spPr>
          <a:xfrm>
            <a:off x="895010" y="1321067"/>
            <a:ext cx="10401900" cy="23067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400"/>
              <a:buNone/>
              <a:defRPr sz="6400"/>
            </a:lvl1pPr>
            <a:lvl2pPr lvl="1" algn="ctr">
              <a:lnSpc>
                <a:spcPct val="100000"/>
              </a:lnSpc>
              <a:spcBef>
                <a:spcPts val="0"/>
              </a:spcBef>
              <a:spcAft>
                <a:spcPts val="0"/>
              </a:spcAft>
              <a:buSzPts val="6400"/>
              <a:buNone/>
              <a:defRPr sz="6400"/>
            </a:lvl2pPr>
            <a:lvl3pPr lvl="2" algn="ctr">
              <a:lnSpc>
                <a:spcPct val="100000"/>
              </a:lnSpc>
              <a:spcBef>
                <a:spcPts val="0"/>
              </a:spcBef>
              <a:spcAft>
                <a:spcPts val="0"/>
              </a:spcAft>
              <a:buSzPts val="6400"/>
              <a:buNone/>
              <a:defRPr sz="6400"/>
            </a:lvl3pPr>
            <a:lvl4pPr lvl="3" algn="ctr">
              <a:lnSpc>
                <a:spcPct val="100000"/>
              </a:lnSpc>
              <a:spcBef>
                <a:spcPts val="0"/>
              </a:spcBef>
              <a:spcAft>
                <a:spcPts val="0"/>
              </a:spcAft>
              <a:buSzPts val="6400"/>
              <a:buNone/>
              <a:defRPr sz="6400"/>
            </a:lvl4pPr>
            <a:lvl5pPr lvl="4" algn="ctr">
              <a:lnSpc>
                <a:spcPct val="100000"/>
              </a:lnSpc>
              <a:spcBef>
                <a:spcPts val="0"/>
              </a:spcBef>
              <a:spcAft>
                <a:spcPts val="0"/>
              </a:spcAft>
              <a:buSzPts val="6400"/>
              <a:buNone/>
              <a:defRPr sz="6400"/>
            </a:lvl5pPr>
            <a:lvl6pPr lvl="5" algn="ctr">
              <a:lnSpc>
                <a:spcPct val="100000"/>
              </a:lnSpc>
              <a:spcBef>
                <a:spcPts val="0"/>
              </a:spcBef>
              <a:spcAft>
                <a:spcPts val="0"/>
              </a:spcAft>
              <a:buSzPts val="6400"/>
              <a:buNone/>
              <a:defRPr sz="6400"/>
            </a:lvl6pPr>
            <a:lvl7pPr lvl="6" algn="ctr">
              <a:lnSpc>
                <a:spcPct val="100000"/>
              </a:lnSpc>
              <a:spcBef>
                <a:spcPts val="0"/>
              </a:spcBef>
              <a:spcAft>
                <a:spcPts val="0"/>
              </a:spcAft>
              <a:buSzPts val="6400"/>
              <a:buNone/>
              <a:defRPr sz="6400"/>
            </a:lvl7pPr>
            <a:lvl8pPr lvl="7" algn="ctr">
              <a:lnSpc>
                <a:spcPct val="100000"/>
              </a:lnSpc>
              <a:spcBef>
                <a:spcPts val="0"/>
              </a:spcBef>
              <a:spcAft>
                <a:spcPts val="0"/>
              </a:spcAft>
              <a:buSzPts val="6400"/>
              <a:buNone/>
              <a:defRPr sz="6400"/>
            </a:lvl8pPr>
            <a:lvl9pPr lvl="8" algn="ctr">
              <a:lnSpc>
                <a:spcPct val="100000"/>
              </a:lnSpc>
              <a:spcBef>
                <a:spcPts val="0"/>
              </a:spcBef>
              <a:spcAft>
                <a:spcPts val="0"/>
              </a:spcAft>
              <a:buSzPts val="6400"/>
              <a:buNone/>
              <a:defRPr sz="6400"/>
            </a:lvl9pPr>
          </a:lstStyle>
          <a:p/>
        </p:txBody>
      </p:sp>
      <p:sp>
        <p:nvSpPr>
          <p:cNvPr id="121" name="Google Shape;121;p69"/>
          <p:cNvSpPr txBox="1"/>
          <p:nvPr>
            <p:ph idx="1" type="subTitle"/>
          </p:nvPr>
        </p:nvSpPr>
        <p:spPr>
          <a:xfrm>
            <a:off x="895000" y="4233168"/>
            <a:ext cx="104019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2" name="Google Shape;122;p69"/>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3" name="Shape 123"/>
        <p:cNvGrpSpPr/>
        <p:nvPr/>
      </p:nvGrpSpPr>
      <p:grpSpPr>
        <a:xfrm>
          <a:off x="0" y="0"/>
          <a:ext cx="0" cy="0"/>
          <a:chOff x="0" y="0"/>
          <a:chExt cx="0" cy="0"/>
        </a:xfrm>
      </p:grpSpPr>
      <p:sp>
        <p:nvSpPr>
          <p:cNvPr id="124" name="Google Shape;124;p7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25" name="Google Shape;125;p7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126" name="Google Shape;126;p70"/>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7" name="Shape 127"/>
        <p:cNvGrpSpPr/>
        <p:nvPr/>
      </p:nvGrpSpPr>
      <p:grpSpPr>
        <a:xfrm>
          <a:off x="0" y="0"/>
          <a:ext cx="0" cy="0"/>
          <a:chOff x="0" y="0"/>
          <a:chExt cx="0" cy="0"/>
        </a:xfrm>
      </p:grpSpPr>
      <p:sp>
        <p:nvSpPr>
          <p:cNvPr id="128" name="Google Shape;128;p7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29" name="Google Shape;129;p71"/>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130" name="Google Shape;130;p71"/>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131" name="Google Shape;131;p7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2" name="Shape 132"/>
        <p:cNvGrpSpPr/>
        <p:nvPr/>
      </p:nvGrpSpPr>
      <p:grpSpPr>
        <a:xfrm>
          <a:off x="0" y="0"/>
          <a:ext cx="0" cy="0"/>
          <a:chOff x="0" y="0"/>
          <a:chExt cx="0" cy="0"/>
        </a:xfrm>
      </p:grpSpPr>
      <p:sp>
        <p:nvSpPr>
          <p:cNvPr id="133" name="Google Shape;133;p72"/>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34" name="Google Shape;134;p72"/>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135" name="Google Shape;135;p72"/>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36" name="Shape 136"/>
        <p:cNvGrpSpPr/>
        <p:nvPr/>
      </p:nvGrpSpPr>
      <p:grpSpPr>
        <a:xfrm>
          <a:off x="0" y="0"/>
          <a:ext cx="0" cy="0"/>
          <a:chOff x="0" y="0"/>
          <a:chExt cx="0" cy="0"/>
        </a:xfrm>
      </p:grpSpPr>
      <p:sp>
        <p:nvSpPr>
          <p:cNvPr id="137" name="Google Shape;137;p73"/>
          <p:cNvSpPr txBox="1"/>
          <p:nvPr>
            <p:ph type="title"/>
          </p:nvPr>
        </p:nvSpPr>
        <p:spPr>
          <a:xfrm>
            <a:off x="653667" y="701800"/>
            <a:ext cx="83028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6400"/>
              <a:buNone/>
              <a:defRPr sz="6400">
                <a:solidFill>
                  <a:schemeClr val="lt1"/>
                </a:solidFill>
              </a:defRPr>
            </a:lvl1pPr>
            <a:lvl2pPr lvl="1" algn="l">
              <a:lnSpc>
                <a:spcPct val="100000"/>
              </a:lnSpc>
              <a:spcBef>
                <a:spcPts val="0"/>
              </a:spcBef>
              <a:spcAft>
                <a:spcPts val="0"/>
              </a:spcAft>
              <a:buClr>
                <a:schemeClr val="lt1"/>
              </a:buClr>
              <a:buSzPts val="6400"/>
              <a:buNone/>
              <a:defRPr sz="6400">
                <a:solidFill>
                  <a:schemeClr val="lt1"/>
                </a:solidFill>
              </a:defRPr>
            </a:lvl2pPr>
            <a:lvl3pPr lvl="2" algn="l">
              <a:lnSpc>
                <a:spcPct val="100000"/>
              </a:lnSpc>
              <a:spcBef>
                <a:spcPts val="0"/>
              </a:spcBef>
              <a:spcAft>
                <a:spcPts val="0"/>
              </a:spcAft>
              <a:buClr>
                <a:schemeClr val="lt1"/>
              </a:buClr>
              <a:buSzPts val="6400"/>
              <a:buNone/>
              <a:defRPr sz="6400">
                <a:solidFill>
                  <a:schemeClr val="lt1"/>
                </a:solidFill>
              </a:defRPr>
            </a:lvl3pPr>
            <a:lvl4pPr lvl="3" algn="l">
              <a:lnSpc>
                <a:spcPct val="100000"/>
              </a:lnSpc>
              <a:spcBef>
                <a:spcPts val="0"/>
              </a:spcBef>
              <a:spcAft>
                <a:spcPts val="0"/>
              </a:spcAft>
              <a:buClr>
                <a:schemeClr val="lt1"/>
              </a:buClr>
              <a:buSzPts val="6400"/>
              <a:buNone/>
              <a:defRPr sz="6400">
                <a:solidFill>
                  <a:schemeClr val="lt1"/>
                </a:solidFill>
              </a:defRPr>
            </a:lvl4pPr>
            <a:lvl5pPr lvl="4" algn="l">
              <a:lnSpc>
                <a:spcPct val="100000"/>
              </a:lnSpc>
              <a:spcBef>
                <a:spcPts val="0"/>
              </a:spcBef>
              <a:spcAft>
                <a:spcPts val="0"/>
              </a:spcAft>
              <a:buClr>
                <a:schemeClr val="lt1"/>
              </a:buClr>
              <a:buSzPts val="6400"/>
              <a:buNone/>
              <a:defRPr sz="6400">
                <a:solidFill>
                  <a:schemeClr val="lt1"/>
                </a:solidFill>
              </a:defRPr>
            </a:lvl5pPr>
            <a:lvl6pPr lvl="5" algn="l">
              <a:lnSpc>
                <a:spcPct val="100000"/>
              </a:lnSpc>
              <a:spcBef>
                <a:spcPts val="0"/>
              </a:spcBef>
              <a:spcAft>
                <a:spcPts val="0"/>
              </a:spcAft>
              <a:buClr>
                <a:schemeClr val="lt1"/>
              </a:buClr>
              <a:buSzPts val="6400"/>
              <a:buNone/>
              <a:defRPr sz="6400">
                <a:solidFill>
                  <a:schemeClr val="lt1"/>
                </a:solidFill>
              </a:defRPr>
            </a:lvl6pPr>
            <a:lvl7pPr lvl="6" algn="l">
              <a:lnSpc>
                <a:spcPct val="100000"/>
              </a:lnSpc>
              <a:spcBef>
                <a:spcPts val="0"/>
              </a:spcBef>
              <a:spcAft>
                <a:spcPts val="0"/>
              </a:spcAft>
              <a:buClr>
                <a:schemeClr val="lt1"/>
              </a:buClr>
              <a:buSzPts val="6400"/>
              <a:buNone/>
              <a:defRPr sz="6400">
                <a:solidFill>
                  <a:schemeClr val="lt1"/>
                </a:solidFill>
              </a:defRPr>
            </a:lvl7pPr>
            <a:lvl8pPr lvl="7" algn="l">
              <a:lnSpc>
                <a:spcPct val="100000"/>
              </a:lnSpc>
              <a:spcBef>
                <a:spcPts val="0"/>
              </a:spcBef>
              <a:spcAft>
                <a:spcPts val="0"/>
              </a:spcAft>
              <a:buClr>
                <a:schemeClr val="lt1"/>
              </a:buClr>
              <a:buSzPts val="6400"/>
              <a:buNone/>
              <a:defRPr sz="6400">
                <a:solidFill>
                  <a:schemeClr val="lt1"/>
                </a:solidFill>
              </a:defRPr>
            </a:lvl8pPr>
            <a:lvl9pPr lvl="8" algn="l">
              <a:lnSpc>
                <a:spcPct val="100000"/>
              </a:lnSpc>
              <a:spcBef>
                <a:spcPts val="0"/>
              </a:spcBef>
              <a:spcAft>
                <a:spcPts val="0"/>
              </a:spcAft>
              <a:buClr>
                <a:schemeClr val="lt1"/>
              </a:buClr>
              <a:buSzPts val="6400"/>
              <a:buNone/>
              <a:defRPr sz="6400">
                <a:solidFill>
                  <a:schemeClr val="lt1"/>
                </a:solidFill>
              </a:defRPr>
            </a:lvl9pPr>
          </a:lstStyle>
          <a:p/>
        </p:txBody>
      </p:sp>
      <p:sp>
        <p:nvSpPr>
          <p:cNvPr id="138" name="Google Shape;138;p73"/>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9" name="Shape 139"/>
        <p:cNvGrpSpPr/>
        <p:nvPr/>
      </p:nvGrpSpPr>
      <p:grpSpPr>
        <a:xfrm>
          <a:off x="0" y="0"/>
          <a:ext cx="0" cy="0"/>
          <a:chOff x="0" y="0"/>
          <a:chExt cx="0" cy="0"/>
        </a:xfrm>
      </p:grpSpPr>
      <p:sp>
        <p:nvSpPr>
          <p:cNvPr id="140" name="Google Shape;140;p74"/>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1" name="Google Shape;141;p74"/>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142" name="Google Shape;142;p74"/>
          <p:cNvSpPr txBox="1"/>
          <p:nvPr>
            <p:ph type="title"/>
          </p:nvPr>
        </p:nvSpPr>
        <p:spPr>
          <a:xfrm>
            <a:off x="354000" y="1441867"/>
            <a:ext cx="5393700" cy="22803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143" name="Google Shape;143;p74"/>
          <p:cNvSpPr txBox="1"/>
          <p:nvPr>
            <p:ph idx="1" type="subTitle"/>
          </p:nvPr>
        </p:nvSpPr>
        <p:spPr>
          <a:xfrm>
            <a:off x="354000" y="3793601"/>
            <a:ext cx="5393700" cy="17940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144" name="Google Shape;144;p74"/>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49250" lvl="1" marL="914400" algn="l">
              <a:lnSpc>
                <a:spcPct val="115000"/>
              </a:lnSpc>
              <a:spcBef>
                <a:spcPts val="0"/>
              </a:spcBef>
              <a:spcAft>
                <a:spcPts val="0"/>
              </a:spcAft>
              <a:buClr>
                <a:schemeClr val="lt1"/>
              </a:buClr>
              <a:buSzPts val="1900"/>
              <a:buChar char="○"/>
              <a:defRPr>
                <a:solidFill>
                  <a:schemeClr val="lt1"/>
                </a:solidFill>
              </a:defRPr>
            </a:lvl2pPr>
            <a:lvl3pPr indent="-349250" lvl="2" marL="1371600" algn="l">
              <a:lnSpc>
                <a:spcPct val="115000"/>
              </a:lnSpc>
              <a:spcBef>
                <a:spcPts val="0"/>
              </a:spcBef>
              <a:spcAft>
                <a:spcPts val="0"/>
              </a:spcAft>
              <a:buClr>
                <a:schemeClr val="lt1"/>
              </a:buClr>
              <a:buSzPts val="1900"/>
              <a:buChar char="■"/>
              <a:defRPr>
                <a:solidFill>
                  <a:schemeClr val="lt1"/>
                </a:solidFill>
              </a:defRPr>
            </a:lvl3pPr>
            <a:lvl4pPr indent="-349250" lvl="3" marL="1828800" algn="l">
              <a:lnSpc>
                <a:spcPct val="115000"/>
              </a:lnSpc>
              <a:spcBef>
                <a:spcPts val="0"/>
              </a:spcBef>
              <a:spcAft>
                <a:spcPts val="0"/>
              </a:spcAft>
              <a:buClr>
                <a:schemeClr val="lt1"/>
              </a:buClr>
              <a:buSzPts val="1900"/>
              <a:buChar char="●"/>
              <a:defRPr>
                <a:solidFill>
                  <a:schemeClr val="lt1"/>
                </a:solidFill>
              </a:defRPr>
            </a:lvl4pPr>
            <a:lvl5pPr indent="-349250" lvl="4" marL="2286000" algn="l">
              <a:lnSpc>
                <a:spcPct val="115000"/>
              </a:lnSpc>
              <a:spcBef>
                <a:spcPts val="0"/>
              </a:spcBef>
              <a:spcAft>
                <a:spcPts val="0"/>
              </a:spcAft>
              <a:buClr>
                <a:schemeClr val="lt1"/>
              </a:buClr>
              <a:buSzPts val="1900"/>
              <a:buChar char="○"/>
              <a:defRPr>
                <a:solidFill>
                  <a:schemeClr val="lt1"/>
                </a:solidFill>
              </a:defRPr>
            </a:lvl5pPr>
            <a:lvl6pPr indent="-349250" lvl="5" marL="2743200" algn="l">
              <a:lnSpc>
                <a:spcPct val="115000"/>
              </a:lnSpc>
              <a:spcBef>
                <a:spcPts val="0"/>
              </a:spcBef>
              <a:spcAft>
                <a:spcPts val="0"/>
              </a:spcAft>
              <a:buClr>
                <a:schemeClr val="lt1"/>
              </a:buClr>
              <a:buSzPts val="1900"/>
              <a:buChar char="■"/>
              <a:defRPr>
                <a:solidFill>
                  <a:schemeClr val="lt1"/>
                </a:solidFill>
              </a:defRPr>
            </a:lvl6pPr>
            <a:lvl7pPr indent="-349250" lvl="6" marL="3200400" algn="l">
              <a:lnSpc>
                <a:spcPct val="115000"/>
              </a:lnSpc>
              <a:spcBef>
                <a:spcPts val="0"/>
              </a:spcBef>
              <a:spcAft>
                <a:spcPts val="0"/>
              </a:spcAft>
              <a:buClr>
                <a:schemeClr val="lt1"/>
              </a:buClr>
              <a:buSzPts val="1900"/>
              <a:buChar char="●"/>
              <a:defRPr>
                <a:solidFill>
                  <a:schemeClr val="lt1"/>
                </a:solidFill>
              </a:defRPr>
            </a:lvl7pPr>
            <a:lvl8pPr indent="-349250" lvl="7" marL="3657600" algn="l">
              <a:lnSpc>
                <a:spcPct val="115000"/>
              </a:lnSpc>
              <a:spcBef>
                <a:spcPts val="0"/>
              </a:spcBef>
              <a:spcAft>
                <a:spcPts val="0"/>
              </a:spcAft>
              <a:buClr>
                <a:schemeClr val="lt1"/>
              </a:buClr>
              <a:buSzPts val="1900"/>
              <a:buChar char="○"/>
              <a:defRPr>
                <a:solidFill>
                  <a:schemeClr val="lt1"/>
                </a:solidFill>
              </a:defRPr>
            </a:lvl8pPr>
            <a:lvl9pPr indent="-349250" lvl="8" marL="4114800" algn="l">
              <a:lnSpc>
                <a:spcPct val="115000"/>
              </a:lnSpc>
              <a:spcBef>
                <a:spcPts val="0"/>
              </a:spcBef>
              <a:spcAft>
                <a:spcPts val="0"/>
              </a:spcAft>
              <a:buClr>
                <a:schemeClr val="lt1"/>
              </a:buClr>
              <a:buSzPts val="1900"/>
              <a:buChar char="■"/>
              <a:defRPr>
                <a:solidFill>
                  <a:schemeClr val="lt1"/>
                </a:solidFill>
              </a:defRPr>
            </a:lvl9pPr>
          </a:lstStyle>
          <a:p/>
        </p:txBody>
      </p:sp>
      <p:sp>
        <p:nvSpPr>
          <p:cNvPr id="145" name="Google Shape;145;p74"/>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6" name="Shape 146"/>
        <p:cNvGrpSpPr/>
        <p:nvPr/>
      </p:nvGrpSpPr>
      <p:grpSpPr>
        <a:xfrm>
          <a:off x="0" y="0"/>
          <a:ext cx="0" cy="0"/>
          <a:chOff x="0" y="0"/>
          <a:chExt cx="0" cy="0"/>
        </a:xfrm>
      </p:grpSpPr>
      <p:sp>
        <p:nvSpPr>
          <p:cNvPr id="147" name="Google Shape;147;p75"/>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148" name="Google Shape;148;p75"/>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9" name="Shape 149"/>
        <p:cNvGrpSpPr/>
        <p:nvPr/>
      </p:nvGrpSpPr>
      <p:grpSpPr>
        <a:xfrm>
          <a:off x="0" y="0"/>
          <a:ext cx="0" cy="0"/>
          <a:chOff x="0" y="0"/>
          <a:chExt cx="0" cy="0"/>
        </a:xfrm>
      </p:grpSpPr>
      <p:sp>
        <p:nvSpPr>
          <p:cNvPr id="150" name="Google Shape;150;p76"/>
          <p:cNvSpPr txBox="1"/>
          <p:nvPr>
            <p:ph hasCustomPrompt="1" type="title"/>
          </p:nvPr>
        </p:nvSpPr>
        <p:spPr>
          <a:xfrm>
            <a:off x="415600" y="1673700"/>
            <a:ext cx="11360700" cy="2520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151" name="Google Shape;151;p76"/>
          <p:cNvSpPr txBox="1"/>
          <p:nvPr>
            <p:ph idx="1" type="body"/>
          </p:nvPr>
        </p:nvSpPr>
        <p:spPr>
          <a:xfrm>
            <a:off x="415600" y="4304567"/>
            <a:ext cx="11360700" cy="17343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152" name="Google Shape;152;p76"/>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solidFill>
          <a:schemeClr val="lt2"/>
        </a:solidFill>
      </p:bgPr>
    </p:bg>
    <p:spTree>
      <p:nvGrpSpPr>
        <p:cNvPr id="153" name="Shape 153"/>
        <p:cNvGrpSpPr/>
        <p:nvPr/>
      </p:nvGrpSpPr>
      <p:grpSpPr>
        <a:xfrm>
          <a:off x="0" y="0"/>
          <a:ext cx="0" cy="0"/>
          <a:chOff x="0" y="0"/>
          <a:chExt cx="0" cy="0"/>
        </a:xfrm>
      </p:grpSpPr>
      <p:sp>
        <p:nvSpPr>
          <p:cNvPr id="154" name="Google Shape;154;p77"/>
          <p:cNvSpPr txBox="1"/>
          <p:nvPr>
            <p:ph type="title"/>
          </p:nvPr>
        </p:nvSpPr>
        <p:spPr>
          <a:xfrm>
            <a:off x="576071" y="704088"/>
            <a:ext cx="6502500" cy="6768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55" name="Google Shape;155;p77"/>
          <p:cNvSpPr txBox="1"/>
          <p:nvPr>
            <p:ph idx="1" type="body"/>
          </p:nvPr>
        </p:nvSpPr>
        <p:spPr>
          <a:xfrm>
            <a:off x="576072" y="1947671"/>
            <a:ext cx="4572000" cy="40707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dk1"/>
              </a:buClr>
              <a:buSzPts val="1800"/>
              <a:buNone/>
              <a:defRPr sz="1800"/>
            </a:lvl1pPr>
            <a:lvl2pPr indent="-228600" lvl="1" marL="914400" algn="l">
              <a:lnSpc>
                <a:spcPct val="90000"/>
              </a:lnSpc>
              <a:spcBef>
                <a:spcPts val="1600"/>
              </a:spcBef>
              <a:spcAft>
                <a:spcPts val="0"/>
              </a:spcAft>
              <a:buClr>
                <a:schemeClr val="dk1"/>
              </a:buClr>
              <a:buSzPts val="1400"/>
              <a:buNone/>
              <a:defRPr sz="1400"/>
            </a:lvl2pPr>
            <a:lvl3pPr indent="-228600" lvl="2" marL="1371600" algn="l">
              <a:lnSpc>
                <a:spcPct val="90000"/>
              </a:lnSpc>
              <a:spcBef>
                <a:spcPts val="1600"/>
              </a:spcBef>
              <a:spcAft>
                <a:spcPts val="0"/>
              </a:spcAft>
              <a:buClr>
                <a:schemeClr val="dk1"/>
              </a:buClr>
              <a:buSzPts val="1200"/>
              <a:buNone/>
              <a:defRPr sz="1200"/>
            </a:lvl3pPr>
            <a:lvl4pPr indent="-228600" lvl="3" marL="1828800" algn="l">
              <a:lnSpc>
                <a:spcPct val="90000"/>
              </a:lnSpc>
              <a:spcBef>
                <a:spcPts val="1600"/>
              </a:spcBef>
              <a:spcAft>
                <a:spcPts val="0"/>
              </a:spcAft>
              <a:buClr>
                <a:schemeClr val="dk1"/>
              </a:buClr>
              <a:buSzPts val="1000"/>
              <a:buNone/>
              <a:defRPr sz="1000"/>
            </a:lvl4pPr>
            <a:lvl5pPr indent="-228600" lvl="4" marL="2286000" algn="l">
              <a:lnSpc>
                <a:spcPct val="90000"/>
              </a:lnSpc>
              <a:spcBef>
                <a:spcPts val="1600"/>
              </a:spcBef>
              <a:spcAft>
                <a:spcPts val="0"/>
              </a:spcAft>
              <a:buClr>
                <a:schemeClr val="dk1"/>
              </a:buClr>
              <a:buSzPts val="1000"/>
              <a:buNone/>
              <a:defRPr sz="1000"/>
            </a:lvl5pPr>
            <a:lvl6pPr indent="-228600" lvl="5" marL="2743200" algn="l">
              <a:lnSpc>
                <a:spcPct val="90000"/>
              </a:lnSpc>
              <a:spcBef>
                <a:spcPts val="1600"/>
              </a:spcBef>
              <a:spcAft>
                <a:spcPts val="0"/>
              </a:spcAft>
              <a:buClr>
                <a:schemeClr val="dk1"/>
              </a:buClr>
              <a:buSzPts val="1000"/>
              <a:buNone/>
              <a:defRPr sz="1000"/>
            </a:lvl6pPr>
            <a:lvl7pPr indent="-228600" lvl="6" marL="3200400" algn="l">
              <a:lnSpc>
                <a:spcPct val="90000"/>
              </a:lnSpc>
              <a:spcBef>
                <a:spcPts val="1600"/>
              </a:spcBef>
              <a:spcAft>
                <a:spcPts val="0"/>
              </a:spcAft>
              <a:buClr>
                <a:schemeClr val="dk1"/>
              </a:buClr>
              <a:buSzPts val="1000"/>
              <a:buNone/>
              <a:defRPr sz="1000"/>
            </a:lvl7pPr>
            <a:lvl8pPr indent="-228600" lvl="7" marL="3657600" algn="l">
              <a:lnSpc>
                <a:spcPct val="90000"/>
              </a:lnSpc>
              <a:spcBef>
                <a:spcPts val="1600"/>
              </a:spcBef>
              <a:spcAft>
                <a:spcPts val="0"/>
              </a:spcAft>
              <a:buClr>
                <a:schemeClr val="dk1"/>
              </a:buClr>
              <a:buSzPts val="1000"/>
              <a:buNone/>
              <a:defRPr sz="1000"/>
            </a:lvl8pPr>
            <a:lvl9pPr indent="-228600" lvl="8" marL="4114800" algn="l">
              <a:lnSpc>
                <a:spcPct val="90000"/>
              </a:lnSpc>
              <a:spcBef>
                <a:spcPts val="1600"/>
              </a:spcBef>
              <a:spcAft>
                <a:spcPts val="1600"/>
              </a:spcAft>
              <a:buClr>
                <a:schemeClr val="dk1"/>
              </a:buClr>
              <a:buSzPts val="1000"/>
              <a:buNone/>
              <a:defRPr sz="1000"/>
            </a:lvl9pPr>
          </a:lstStyle>
          <a:p/>
        </p:txBody>
      </p:sp>
      <p:pic>
        <p:nvPicPr>
          <p:cNvPr descr="Shape, circle&#10;&#10;Description automatically generated" id="156" name="Google Shape;156;p77"/>
          <p:cNvPicPr preferRelativeResize="0"/>
          <p:nvPr/>
        </p:nvPicPr>
        <p:blipFill rotWithShape="1">
          <a:blip r:embed="rId2">
            <a:alphaModFix/>
          </a:blip>
          <a:srcRect b="9729" l="0" r="30186" t="0"/>
          <a:stretch/>
        </p:blipFill>
        <p:spPr>
          <a:xfrm>
            <a:off x="6768197" y="1316481"/>
            <a:ext cx="4727117" cy="4998130"/>
          </a:xfrm>
          <a:prstGeom prst="rect">
            <a:avLst/>
          </a:prstGeom>
          <a:noFill/>
          <a:ln>
            <a:noFill/>
          </a:ln>
        </p:spPr>
      </p:pic>
      <p:sp>
        <p:nvSpPr>
          <p:cNvPr id="157" name="Google Shape;157;p77"/>
          <p:cNvSpPr/>
          <p:nvPr/>
        </p:nvSpPr>
        <p:spPr>
          <a:xfrm>
            <a:off x="7078692" y="1"/>
            <a:ext cx="5113309" cy="6162929"/>
          </a:xfrm>
          <a:custGeom>
            <a:rect b="b" l="l" r="r" t="t"/>
            <a:pathLst>
              <a:path extrusionOk="0" h="6162929" w="511330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1372"/>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158" name="Google Shape;158;p77"/>
          <p:cNvSpPr/>
          <p:nvPr>
            <p:ph idx="2" type="pic"/>
          </p:nvPr>
        </p:nvSpPr>
        <p:spPr>
          <a:xfrm>
            <a:off x="7815470" y="0"/>
            <a:ext cx="4376400" cy="6018300"/>
          </a:xfrm>
          <a:prstGeom prst="rect">
            <a:avLst/>
          </a:prstGeom>
          <a:solidFill>
            <a:srgbClr val="BEA388"/>
          </a:solidFill>
          <a:ln>
            <a:noFill/>
          </a:ln>
        </p:spPr>
      </p:sp>
      <p:sp>
        <p:nvSpPr>
          <p:cNvPr id="159" name="Google Shape;159;p77"/>
          <p:cNvSpPr txBox="1"/>
          <p:nvPr>
            <p:ph idx="10" type="dt"/>
          </p:nvPr>
        </p:nvSpPr>
        <p:spPr>
          <a:xfrm>
            <a:off x="365760" y="6464808"/>
            <a:ext cx="987600" cy="3108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0" name="Google Shape;160;p77"/>
          <p:cNvSpPr txBox="1"/>
          <p:nvPr>
            <p:ph idx="11" type="ftr"/>
          </p:nvPr>
        </p:nvSpPr>
        <p:spPr>
          <a:xfrm>
            <a:off x="4379976" y="6464808"/>
            <a:ext cx="3438000" cy="310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1" name="Google Shape;161;p77"/>
          <p:cNvSpPr txBox="1"/>
          <p:nvPr>
            <p:ph idx="12" type="sldNum"/>
          </p:nvPr>
        </p:nvSpPr>
        <p:spPr>
          <a:xfrm>
            <a:off x="11027664" y="6464808"/>
            <a:ext cx="987600" cy="3108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type="obj">
  <p:cSld name="OBJECT">
    <p:bg>
      <p:bgPr>
        <a:solidFill>
          <a:schemeClr val="lt2"/>
        </a:solidFill>
      </p:bgPr>
    </p:bg>
    <p:spTree>
      <p:nvGrpSpPr>
        <p:cNvPr id="162" name="Shape 162"/>
        <p:cNvGrpSpPr/>
        <p:nvPr/>
      </p:nvGrpSpPr>
      <p:grpSpPr>
        <a:xfrm>
          <a:off x="0" y="0"/>
          <a:ext cx="0" cy="0"/>
          <a:chOff x="0" y="0"/>
          <a:chExt cx="0" cy="0"/>
        </a:xfrm>
      </p:grpSpPr>
      <p:sp>
        <p:nvSpPr>
          <p:cNvPr id="163" name="Google Shape;163;p78"/>
          <p:cNvSpPr/>
          <p:nvPr/>
        </p:nvSpPr>
        <p:spPr>
          <a:xfrm>
            <a:off x="0" y="0"/>
            <a:ext cx="7067730" cy="6858000"/>
          </a:xfrm>
          <a:custGeom>
            <a:rect b="b" l="l" r="r" t="t"/>
            <a:pathLst>
              <a:path extrusionOk="0" h="6858000" w="7067729">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dk2">
              <a:alpha val="5843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164" name="Google Shape;164;p78"/>
          <p:cNvSpPr txBox="1"/>
          <p:nvPr>
            <p:ph type="title"/>
          </p:nvPr>
        </p:nvSpPr>
        <p:spPr>
          <a:xfrm>
            <a:off x="704384" y="2788521"/>
            <a:ext cx="62295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1"/>
              </a:buClr>
              <a:buSzPts val="6000"/>
              <a:buFont typeface="Arial"/>
              <a:buNone/>
              <a:defRPr>
                <a:solidFill>
                  <a:schemeClr val="accent1"/>
                </a:solidFill>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65" name="Google Shape;165;p78"/>
          <p:cNvSpPr txBox="1"/>
          <p:nvPr>
            <p:ph idx="1" type="body"/>
          </p:nvPr>
        </p:nvSpPr>
        <p:spPr>
          <a:xfrm>
            <a:off x="7790688" y="1170432"/>
            <a:ext cx="4133100" cy="4351200"/>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400"/>
              <a:buNone/>
              <a:defRPr sz="2400" cap="none"/>
            </a:lvl1pPr>
            <a:lvl2pPr indent="-228600" lvl="1" marL="914400" algn="r">
              <a:lnSpc>
                <a:spcPct val="90000"/>
              </a:lnSpc>
              <a:spcBef>
                <a:spcPts val="1600"/>
              </a:spcBef>
              <a:spcAft>
                <a:spcPts val="0"/>
              </a:spcAft>
              <a:buClr>
                <a:schemeClr val="dk1"/>
              </a:buClr>
              <a:buSzPts val="1800"/>
              <a:buNone/>
              <a:defRPr sz="1800">
                <a:latin typeface="Arial"/>
                <a:ea typeface="Arial"/>
                <a:cs typeface="Arial"/>
                <a:sym typeface="Arial"/>
              </a:defRPr>
            </a:lvl2pPr>
            <a:lvl3pPr indent="-228600" lvl="2" marL="1371600" algn="r">
              <a:lnSpc>
                <a:spcPct val="90000"/>
              </a:lnSpc>
              <a:spcBef>
                <a:spcPts val="1600"/>
              </a:spcBef>
              <a:spcAft>
                <a:spcPts val="0"/>
              </a:spcAft>
              <a:buClr>
                <a:schemeClr val="dk1"/>
              </a:buClr>
              <a:buSzPts val="2000"/>
              <a:buNone/>
              <a:defRPr/>
            </a:lvl3pPr>
            <a:lvl4pPr indent="-228600" lvl="3" marL="1828800" algn="r">
              <a:lnSpc>
                <a:spcPct val="90000"/>
              </a:lnSpc>
              <a:spcBef>
                <a:spcPts val="1600"/>
              </a:spcBef>
              <a:spcAft>
                <a:spcPts val="0"/>
              </a:spcAft>
              <a:buClr>
                <a:schemeClr val="dk1"/>
              </a:buClr>
              <a:buSzPts val="1800"/>
              <a:buNone/>
              <a:defRPr/>
            </a:lvl4pPr>
            <a:lvl5pPr indent="-228600" lvl="4" marL="2286000" algn="r">
              <a:lnSpc>
                <a:spcPct val="90000"/>
              </a:lnSpc>
              <a:spcBef>
                <a:spcPts val="1600"/>
              </a:spcBef>
              <a:spcAft>
                <a:spcPts val="0"/>
              </a:spcAft>
              <a:buClr>
                <a:schemeClr val="dk1"/>
              </a:buClr>
              <a:buSzPts val="1800"/>
              <a:buNone/>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166" name="Google Shape;166;p78"/>
          <p:cNvSpPr/>
          <p:nvPr/>
        </p:nvSpPr>
        <p:spPr>
          <a:xfrm>
            <a:off x="0" y="180445"/>
            <a:ext cx="5327858" cy="3001484"/>
          </a:xfrm>
          <a:custGeom>
            <a:rect b="b" l="l" r="r" t="t"/>
            <a:pathLst>
              <a:path extrusionOk="0" h="3001484" w="5327858">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dk1">
              <a:alpha val="1254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167" name="Google Shape;167;p78"/>
          <p:cNvSpPr/>
          <p:nvPr/>
        </p:nvSpPr>
        <p:spPr>
          <a:xfrm>
            <a:off x="1798383" y="5597818"/>
            <a:ext cx="2430115" cy="1294338"/>
          </a:xfrm>
          <a:custGeom>
            <a:rect b="b" l="l" r="r" t="t"/>
            <a:pathLst>
              <a:path extrusionOk="0" h="1294338" w="2430115">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cap="flat" cmpd="sng" w="381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168" name="Google Shape;168;p78"/>
          <p:cNvSpPr/>
          <p:nvPr/>
        </p:nvSpPr>
        <p:spPr>
          <a:xfrm>
            <a:off x="-10954" y="3988558"/>
            <a:ext cx="2469462" cy="2893553"/>
          </a:xfrm>
          <a:custGeom>
            <a:rect b="b" l="l" r="r" t="t"/>
            <a:pathLst>
              <a:path extrusionOk="0" h="2893553" w="2469462">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cap="flat" cmpd="sng" w="635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8" name="Shape 18"/>
        <p:cNvGrpSpPr/>
        <p:nvPr/>
      </p:nvGrpSpPr>
      <p:grpSpPr>
        <a:xfrm>
          <a:off x="0" y="0"/>
          <a:ext cx="0" cy="0"/>
          <a:chOff x="0" y="0"/>
          <a:chExt cx="0" cy="0"/>
        </a:xfrm>
      </p:grpSpPr>
      <p:sp>
        <p:nvSpPr>
          <p:cNvPr id="19" name="Google Shape;19;p42"/>
          <p:cNvSpPr/>
          <p:nvPr/>
        </p:nvSpPr>
        <p:spPr>
          <a:xfrm>
            <a:off x="8645826" y="0"/>
            <a:ext cx="3546175" cy="4669896"/>
          </a:xfrm>
          <a:custGeom>
            <a:rect b="b" l="l" r="r" t="t"/>
            <a:pathLst>
              <a:path extrusionOk="0" h="4669896" w="3546175">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rgbClr val="CE9A91">
              <a:alpha val="2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0" name="Google Shape;20;p42"/>
          <p:cNvSpPr/>
          <p:nvPr/>
        </p:nvSpPr>
        <p:spPr>
          <a:xfrm>
            <a:off x="9843584" y="1681979"/>
            <a:ext cx="2356326" cy="5189553"/>
          </a:xfrm>
          <a:custGeom>
            <a:rect b="b" l="l" r="r" t="t"/>
            <a:pathLst>
              <a:path extrusionOk="0" h="5150921" w="2304475">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cap="flat" cmpd="sng" w="69850">
            <a:solidFill>
              <a:schemeClr val="accent1">
                <a:alpha val="49411"/>
              </a:schemeClr>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1" name="Google Shape;21;p42"/>
          <p:cNvSpPr txBox="1"/>
          <p:nvPr>
            <p:ph type="title"/>
          </p:nvPr>
        </p:nvSpPr>
        <p:spPr>
          <a:xfrm>
            <a:off x="576072" y="704088"/>
            <a:ext cx="10515600" cy="6768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2" name="Google Shape;22;p42"/>
          <p:cNvSpPr txBox="1"/>
          <p:nvPr>
            <p:ph idx="1" type="body"/>
          </p:nvPr>
        </p:nvSpPr>
        <p:spPr>
          <a:xfrm>
            <a:off x="576072" y="1901952"/>
            <a:ext cx="9363600" cy="3877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23" name="Google Shape;23;p42"/>
          <p:cNvSpPr txBox="1"/>
          <p:nvPr>
            <p:ph idx="10" type="dt"/>
          </p:nvPr>
        </p:nvSpPr>
        <p:spPr>
          <a:xfrm>
            <a:off x="365760" y="6464808"/>
            <a:ext cx="987600" cy="3108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 name="Google Shape;24;p42"/>
          <p:cNvSpPr txBox="1"/>
          <p:nvPr>
            <p:ph idx="11" type="ftr"/>
          </p:nvPr>
        </p:nvSpPr>
        <p:spPr>
          <a:xfrm>
            <a:off x="4379976" y="6464808"/>
            <a:ext cx="3438000" cy="310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5" name="Google Shape;25;p42"/>
          <p:cNvSpPr txBox="1"/>
          <p:nvPr>
            <p:ph idx="12" type="sldNum"/>
          </p:nvPr>
        </p:nvSpPr>
        <p:spPr>
          <a:xfrm>
            <a:off x="11027664" y="6464808"/>
            <a:ext cx="987600" cy="3108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bg>
      <p:bgPr>
        <a:solidFill>
          <a:schemeClr val="accent6"/>
        </a:solidFill>
      </p:bgPr>
    </p:bg>
    <p:spTree>
      <p:nvGrpSpPr>
        <p:cNvPr id="169" name="Shape 169"/>
        <p:cNvGrpSpPr/>
        <p:nvPr/>
      </p:nvGrpSpPr>
      <p:grpSpPr>
        <a:xfrm>
          <a:off x="0" y="0"/>
          <a:ext cx="0" cy="0"/>
          <a:chOff x="0" y="0"/>
          <a:chExt cx="0" cy="0"/>
        </a:xfrm>
      </p:grpSpPr>
      <p:sp>
        <p:nvSpPr>
          <p:cNvPr id="170" name="Google Shape;170;p79"/>
          <p:cNvSpPr/>
          <p:nvPr/>
        </p:nvSpPr>
        <p:spPr>
          <a:xfrm>
            <a:off x="1" y="1454554"/>
            <a:ext cx="7279953" cy="5403446"/>
          </a:xfrm>
          <a:custGeom>
            <a:rect b="b" l="l" r="r" t="t"/>
            <a:pathLst>
              <a:path extrusionOk="0" h="5403446" w="7279953">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rgbClr val="814439">
              <a:alpha val="5764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171" name="Google Shape;171;p79"/>
          <p:cNvSpPr txBox="1"/>
          <p:nvPr>
            <p:ph type="title"/>
          </p:nvPr>
        </p:nvSpPr>
        <p:spPr>
          <a:xfrm>
            <a:off x="2560320" y="3078480"/>
            <a:ext cx="4840500" cy="1773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6000"/>
              <a:buFont typeface="Arial"/>
              <a:buNone/>
              <a:defRPr sz="6000">
                <a:solidFill>
                  <a:schemeClr val="accent1"/>
                </a:solidFill>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72" name="Google Shape;172;p79"/>
          <p:cNvSpPr txBox="1"/>
          <p:nvPr>
            <p:ph idx="1" type="body"/>
          </p:nvPr>
        </p:nvSpPr>
        <p:spPr>
          <a:xfrm>
            <a:off x="2560320" y="4852035"/>
            <a:ext cx="4840500" cy="551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1"/>
              </a:buClr>
              <a:buSzPts val="2400"/>
              <a:buNone/>
              <a:defRPr sz="2400">
                <a:solidFill>
                  <a:schemeClr val="accent1"/>
                </a:solidFill>
              </a:defRPr>
            </a:lvl1pPr>
            <a:lvl2pPr indent="-228600" lvl="1" marL="914400" algn="l">
              <a:lnSpc>
                <a:spcPct val="90000"/>
              </a:lnSpc>
              <a:spcBef>
                <a:spcPts val="1600"/>
              </a:spcBef>
              <a:spcAft>
                <a:spcPts val="0"/>
              </a:spcAft>
              <a:buClr>
                <a:srgbClr val="97908D"/>
              </a:buClr>
              <a:buSzPts val="2000"/>
              <a:buNone/>
              <a:defRPr sz="2000">
                <a:solidFill>
                  <a:srgbClr val="97908D"/>
                </a:solidFill>
              </a:defRPr>
            </a:lvl2pPr>
            <a:lvl3pPr indent="-228600" lvl="2" marL="1371600" algn="l">
              <a:lnSpc>
                <a:spcPct val="90000"/>
              </a:lnSpc>
              <a:spcBef>
                <a:spcPts val="1600"/>
              </a:spcBef>
              <a:spcAft>
                <a:spcPts val="0"/>
              </a:spcAft>
              <a:buClr>
                <a:srgbClr val="97908D"/>
              </a:buClr>
              <a:buSzPts val="1800"/>
              <a:buNone/>
              <a:defRPr sz="1800">
                <a:solidFill>
                  <a:srgbClr val="97908D"/>
                </a:solidFill>
              </a:defRPr>
            </a:lvl3pPr>
            <a:lvl4pPr indent="-228600" lvl="3" marL="1828800" algn="l">
              <a:lnSpc>
                <a:spcPct val="90000"/>
              </a:lnSpc>
              <a:spcBef>
                <a:spcPts val="1600"/>
              </a:spcBef>
              <a:spcAft>
                <a:spcPts val="0"/>
              </a:spcAft>
              <a:buClr>
                <a:srgbClr val="97908D"/>
              </a:buClr>
              <a:buSzPts val="1600"/>
              <a:buNone/>
              <a:defRPr sz="1600">
                <a:solidFill>
                  <a:srgbClr val="97908D"/>
                </a:solidFill>
              </a:defRPr>
            </a:lvl4pPr>
            <a:lvl5pPr indent="-228600" lvl="4" marL="2286000" algn="l">
              <a:lnSpc>
                <a:spcPct val="90000"/>
              </a:lnSpc>
              <a:spcBef>
                <a:spcPts val="1600"/>
              </a:spcBef>
              <a:spcAft>
                <a:spcPts val="0"/>
              </a:spcAft>
              <a:buClr>
                <a:srgbClr val="97908D"/>
              </a:buClr>
              <a:buSzPts val="1600"/>
              <a:buNone/>
              <a:defRPr sz="1600">
                <a:solidFill>
                  <a:srgbClr val="97908D"/>
                </a:solidFill>
              </a:defRPr>
            </a:lvl5pPr>
            <a:lvl6pPr indent="-228600" lvl="5" marL="2743200" algn="l">
              <a:lnSpc>
                <a:spcPct val="90000"/>
              </a:lnSpc>
              <a:spcBef>
                <a:spcPts val="1600"/>
              </a:spcBef>
              <a:spcAft>
                <a:spcPts val="0"/>
              </a:spcAft>
              <a:buClr>
                <a:srgbClr val="97908D"/>
              </a:buClr>
              <a:buSzPts val="1600"/>
              <a:buNone/>
              <a:defRPr sz="1600">
                <a:solidFill>
                  <a:srgbClr val="97908D"/>
                </a:solidFill>
              </a:defRPr>
            </a:lvl6pPr>
            <a:lvl7pPr indent="-228600" lvl="6" marL="3200400" algn="l">
              <a:lnSpc>
                <a:spcPct val="90000"/>
              </a:lnSpc>
              <a:spcBef>
                <a:spcPts val="1600"/>
              </a:spcBef>
              <a:spcAft>
                <a:spcPts val="0"/>
              </a:spcAft>
              <a:buClr>
                <a:srgbClr val="97908D"/>
              </a:buClr>
              <a:buSzPts val="1600"/>
              <a:buNone/>
              <a:defRPr sz="1600">
                <a:solidFill>
                  <a:srgbClr val="97908D"/>
                </a:solidFill>
              </a:defRPr>
            </a:lvl7pPr>
            <a:lvl8pPr indent="-228600" lvl="7" marL="3657600" algn="l">
              <a:lnSpc>
                <a:spcPct val="90000"/>
              </a:lnSpc>
              <a:spcBef>
                <a:spcPts val="1600"/>
              </a:spcBef>
              <a:spcAft>
                <a:spcPts val="0"/>
              </a:spcAft>
              <a:buClr>
                <a:srgbClr val="97908D"/>
              </a:buClr>
              <a:buSzPts val="1600"/>
              <a:buNone/>
              <a:defRPr sz="1600">
                <a:solidFill>
                  <a:srgbClr val="97908D"/>
                </a:solidFill>
              </a:defRPr>
            </a:lvl8pPr>
            <a:lvl9pPr indent="-228600" lvl="8" marL="4114800" algn="l">
              <a:lnSpc>
                <a:spcPct val="90000"/>
              </a:lnSpc>
              <a:spcBef>
                <a:spcPts val="1600"/>
              </a:spcBef>
              <a:spcAft>
                <a:spcPts val="1600"/>
              </a:spcAft>
              <a:buClr>
                <a:srgbClr val="97908D"/>
              </a:buClr>
              <a:buSzPts val="1600"/>
              <a:buNone/>
              <a:defRPr sz="1600">
                <a:solidFill>
                  <a:srgbClr val="97908D"/>
                </a:solidFill>
              </a:defRPr>
            </a:lvl9pPr>
          </a:lstStyle>
          <a:p/>
        </p:txBody>
      </p:sp>
      <p:sp>
        <p:nvSpPr>
          <p:cNvPr id="173" name="Google Shape;173;p79"/>
          <p:cNvSpPr/>
          <p:nvPr/>
        </p:nvSpPr>
        <p:spPr>
          <a:xfrm>
            <a:off x="1" y="1"/>
            <a:ext cx="5306847" cy="4114703"/>
          </a:xfrm>
          <a:custGeom>
            <a:rect b="b" l="l" r="r" t="t"/>
            <a:pathLst>
              <a:path extrusionOk="0" h="4114703" w="5306847">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dk1">
              <a:alpha val="1254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174" name="Google Shape;174;p79"/>
          <p:cNvSpPr/>
          <p:nvPr/>
        </p:nvSpPr>
        <p:spPr>
          <a:xfrm>
            <a:off x="5790280" y="0"/>
            <a:ext cx="6401718" cy="6857999"/>
          </a:xfrm>
          <a:custGeom>
            <a:rect b="b" l="l" r="r" t="t"/>
            <a:pathLst>
              <a:path extrusionOk="0" h="6857999" w="6401718">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175" name="Google Shape;175;p79"/>
          <p:cNvSpPr/>
          <p:nvPr/>
        </p:nvSpPr>
        <p:spPr>
          <a:xfrm>
            <a:off x="4749567" y="5750376"/>
            <a:ext cx="5273226" cy="1169180"/>
          </a:xfrm>
          <a:custGeom>
            <a:rect b="b" l="l" r="r" t="t"/>
            <a:pathLst>
              <a:path extrusionOk="0" h="1169180" w="5273226">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176" name="Google Shape;176;p79"/>
          <p:cNvSpPr/>
          <p:nvPr/>
        </p:nvSpPr>
        <p:spPr>
          <a:xfrm>
            <a:off x="8006849" y="3200881"/>
            <a:ext cx="4200862" cy="3685693"/>
          </a:xfrm>
          <a:custGeom>
            <a:rect b="b" l="l" r="r" t="t"/>
            <a:pathLst>
              <a:path extrusionOk="0" h="3685693" w="4200862">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cap="flat" cmpd="sng" w="857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lt">
  <p:cSld name="Title and Content alt">
    <p:spTree>
      <p:nvGrpSpPr>
        <p:cNvPr id="177" name="Shape 177"/>
        <p:cNvGrpSpPr/>
        <p:nvPr/>
      </p:nvGrpSpPr>
      <p:grpSpPr>
        <a:xfrm>
          <a:off x="0" y="0"/>
          <a:ext cx="0" cy="0"/>
          <a:chOff x="0" y="0"/>
          <a:chExt cx="0" cy="0"/>
        </a:xfrm>
      </p:grpSpPr>
      <p:sp>
        <p:nvSpPr>
          <p:cNvPr id="178" name="Google Shape;178;p80"/>
          <p:cNvSpPr txBox="1"/>
          <p:nvPr>
            <p:ph type="title"/>
          </p:nvPr>
        </p:nvSpPr>
        <p:spPr>
          <a:xfrm>
            <a:off x="576072" y="704088"/>
            <a:ext cx="10515600" cy="6768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79" name="Google Shape;179;p80"/>
          <p:cNvSpPr txBox="1"/>
          <p:nvPr>
            <p:ph idx="1" type="body"/>
          </p:nvPr>
        </p:nvSpPr>
        <p:spPr>
          <a:xfrm>
            <a:off x="576072" y="1901952"/>
            <a:ext cx="9363600" cy="3877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180" name="Google Shape;180;p80"/>
          <p:cNvSpPr txBox="1"/>
          <p:nvPr>
            <p:ph idx="10" type="dt"/>
          </p:nvPr>
        </p:nvSpPr>
        <p:spPr>
          <a:xfrm>
            <a:off x="365760" y="6464808"/>
            <a:ext cx="987600" cy="3108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1" name="Google Shape;181;p80"/>
          <p:cNvSpPr txBox="1"/>
          <p:nvPr>
            <p:ph idx="11" type="ftr"/>
          </p:nvPr>
        </p:nvSpPr>
        <p:spPr>
          <a:xfrm>
            <a:off x="4379976" y="6464808"/>
            <a:ext cx="3438000" cy="310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2" name="Google Shape;182;p80"/>
          <p:cNvSpPr txBox="1"/>
          <p:nvPr>
            <p:ph idx="12" type="sldNum"/>
          </p:nvPr>
        </p:nvSpPr>
        <p:spPr>
          <a:xfrm>
            <a:off x="11027664" y="6464808"/>
            <a:ext cx="987600" cy="3108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
        <p:nvSpPr>
          <p:cNvPr id="183" name="Google Shape;183;p80"/>
          <p:cNvSpPr/>
          <p:nvPr/>
        </p:nvSpPr>
        <p:spPr>
          <a:xfrm>
            <a:off x="4600810" y="0"/>
            <a:ext cx="7591189" cy="6858000"/>
          </a:xfrm>
          <a:custGeom>
            <a:rect b="b" l="l" r="r" t="t"/>
            <a:pathLst>
              <a:path extrusionOk="0" h="6858000" w="7591189">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rgbClr val="C5C3AD">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184" name="Google Shape;184;p80"/>
          <p:cNvSpPr/>
          <p:nvPr/>
        </p:nvSpPr>
        <p:spPr>
          <a:xfrm>
            <a:off x="6134000" y="-30589"/>
            <a:ext cx="5047481" cy="6915258"/>
          </a:xfrm>
          <a:custGeom>
            <a:rect b="b" l="l" r="r" t="t"/>
            <a:pathLst>
              <a:path extrusionOk="0" h="6915258" w="5047481">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p:cSld name="Closing">
    <p:bg>
      <p:bgPr>
        <a:solidFill>
          <a:schemeClr val="accent6"/>
        </a:solidFill>
      </p:bgPr>
    </p:bg>
    <p:spTree>
      <p:nvGrpSpPr>
        <p:cNvPr id="185" name="Shape 185"/>
        <p:cNvGrpSpPr/>
        <p:nvPr/>
      </p:nvGrpSpPr>
      <p:grpSpPr>
        <a:xfrm>
          <a:off x="0" y="0"/>
          <a:ext cx="0" cy="0"/>
          <a:chOff x="0" y="0"/>
          <a:chExt cx="0" cy="0"/>
        </a:xfrm>
      </p:grpSpPr>
      <p:sp>
        <p:nvSpPr>
          <p:cNvPr id="186" name="Google Shape;186;p81"/>
          <p:cNvSpPr/>
          <p:nvPr/>
        </p:nvSpPr>
        <p:spPr>
          <a:xfrm>
            <a:off x="0" y="2090206"/>
            <a:ext cx="5025692" cy="4767794"/>
          </a:xfrm>
          <a:custGeom>
            <a:rect b="b" l="l" r="r" t="t"/>
            <a:pathLst>
              <a:path extrusionOk="0" h="4767794" w="5025692">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843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7" name="Google Shape;187;p81"/>
          <p:cNvSpPr txBox="1"/>
          <p:nvPr>
            <p:ph type="ctrTitle"/>
          </p:nvPr>
        </p:nvSpPr>
        <p:spPr>
          <a:xfrm>
            <a:off x="1524000" y="1170432"/>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88" name="Google Shape;188;p8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2"/>
              </a:buClr>
              <a:buSzPts val="2400"/>
              <a:buNone/>
              <a:defRPr sz="2400">
                <a:solidFill>
                  <a:schemeClr val="dk2"/>
                </a:solidFill>
              </a:defRPr>
            </a:lvl1pPr>
            <a:lvl2pPr lvl="1" algn="ctr">
              <a:lnSpc>
                <a:spcPct val="90000"/>
              </a:lnSpc>
              <a:spcBef>
                <a:spcPts val="1600"/>
              </a:spcBef>
              <a:spcAft>
                <a:spcPts val="0"/>
              </a:spcAft>
              <a:buClr>
                <a:schemeClr val="dk1"/>
              </a:buClr>
              <a:buSzPts val="2000"/>
              <a:buNone/>
              <a:defRPr sz="2000"/>
            </a:lvl2pPr>
            <a:lvl3pPr lvl="2" algn="ctr">
              <a:lnSpc>
                <a:spcPct val="90000"/>
              </a:lnSpc>
              <a:spcBef>
                <a:spcPts val="1600"/>
              </a:spcBef>
              <a:spcAft>
                <a:spcPts val="0"/>
              </a:spcAft>
              <a:buClr>
                <a:schemeClr val="dk1"/>
              </a:buClr>
              <a:buSzPts val="1800"/>
              <a:buNone/>
              <a:defRPr sz="1800"/>
            </a:lvl3pPr>
            <a:lvl4pPr lvl="3" algn="ctr">
              <a:lnSpc>
                <a:spcPct val="90000"/>
              </a:lnSpc>
              <a:spcBef>
                <a:spcPts val="1600"/>
              </a:spcBef>
              <a:spcAft>
                <a:spcPts val="0"/>
              </a:spcAft>
              <a:buClr>
                <a:schemeClr val="dk1"/>
              </a:buClr>
              <a:buSzPts val="1600"/>
              <a:buNone/>
              <a:defRPr sz="1600"/>
            </a:lvl4pPr>
            <a:lvl5pPr lvl="4" algn="ctr">
              <a:lnSpc>
                <a:spcPct val="90000"/>
              </a:lnSpc>
              <a:spcBef>
                <a:spcPts val="1600"/>
              </a:spcBef>
              <a:spcAft>
                <a:spcPts val="0"/>
              </a:spcAft>
              <a:buClr>
                <a:schemeClr val="dk1"/>
              </a:buClr>
              <a:buSzPts val="1600"/>
              <a:buNone/>
              <a:defRPr sz="1600"/>
            </a:lvl5pPr>
            <a:lvl6pPr lvl="5" algn="ctr">
              <a:lnSpc>
                <a:spcPct val="90000"/>
              </a:lnSpc>
              <a:spcBef>
                <a:spcPts val="1600"/>
              </a:spcBef>
              <a:spcAft>
                <a:spcPts val="0"/>
              </a:spcAft>
              <a:buClr>
                <a:schemeClr val="dk1"/>
              </a:buClr>
              <a:buSzPts val="1600"/>
              <a:buNone/>
              <a:defRPr sz="1600"/>
            </a:lvl6pPr>
            <a:lvl7pPr lvl="6" algn="ctr">
              <a:lnSpc>
                <a:spcPct val="90000"/>
              </a:lnSpc>
              <a:spcBef>
                <a:spcPts val="1600"/>
              </a:spcBef>
              <a:spcAft>
                <a:spcPts val="0"/>
              </a:spcAft>
              <a:buClr>
                <a:schemeClr val="dk1"/>
              </a:buClr>
              <a:buSzPts val="1600"/>
              <a:buNone/>
              <a:defRPr sz="1600"/>
            </a:lvl7pPr>
            <a:lvl8pPr lvl="7" algn="ctr">
              <a:lnSpc>
                <a:spcPct val="90000"/>
              </a:lnSpc>
              <a:spcBef>
                <a:spcPts val="1600"/>
              </a:spcBef>
              <a:spcAft>
                <a:spcPts val="0"/>
              </a:spcAft>
              <a:buClr>
                <a:schemeClr val="dk1"/>
              </a:buClr>
              <a:buSzPts val="1600"/>
              <a:buNone/>
              <a:defRPr sz="1600"/>
            </a:lvl8pPr>
            <a:lvl9pPr lvl="8" algn="ctr">
              <a:lnSpc>
                <a:spcPct val="90000"/>
              </a:lnSpc>
              <a:spcBef>
                <a:spcPts val="1600"/>
              </a:spcBef>
              <a:spcAft>
                <a:spcPts val="1600"/>
              </a:spcAft>
              <a:buClr>
                <a:schemeClr val="dk1"/>
              </a:buClr>
              <a:buSzPts val="1600"/>
              <a:buNone/>
              <a:defRPr sz="1600"/>
            </a:lvl9pPr>
          </a:lstStyle>
          <a:p/>
        </p:txBody>
      </p:sp>
      <p:sp>
        <p:nvSpPr>
          <p:cNvPr id="189" name="Google Shape;189;p81"/>
          <p:cNvSpPr/>
          <p:nvPr/>
        </p:nvSpPr>
        <p:spPr>
          <a:xfrm>
            <a:off x="6173514" y="1"/>
            <a:ext cx="6018487" cy="5788889"/>
          </a:xfrm>
          <a:custGeom>
            <a:rect b="b" l="l" r="r" t="t"/>
            <a:pathLst>
              <a:path extrusionOk="0" h="5788889" w="6018487">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190" name="Google Shape;190;p81"/>
          <p:cNvSpPr/>
          <p:nvPr/>
        </p:nvSpPr>
        <p:spPr>
          <a:xfrm>
            <a:off x="1" y="-1"/>
            <a:ext cx="4267591" cy="2882748"/>
          </a:xfrm>
          <a:custGeom>
            <a:rect b="b" l="l" r="r" t="t"/>
            <a:pathLst>
              <a:path extrusionOk="0" h="2882748" w="4267591">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dk1">
              <a:alpha val="1254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191" name="Google Shape;191;p81"/>
          <p:cNvSpPr/>
          <p:nvPr/>
        </p:nvSpPr>
        <p:spPr>
          <a:xfrm>
            <a:off x="10530567" y="1187801"/>
            <a:ext cx="1678579" cy="5460561"/>
          </a:xfrm>
          <a:custGeom>
            <a:rect b="b" l="l" r="r" t="t"/>
            <a:pathLst>
              <a:path extrusionOk="0" h="5460561" w="1678579">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6" name="Shape 196"/>
        <p:cNvGrpSpPr/>
        <p:nvPr/>
      </p:nvGrpSpPr>
      <p:grpSpPr>
        <a:xfrm>
          <a:off x="0" y="0"/>
          <a:ext cx="0" cy="0"/>
          <a:chOff x="0" y="0"/>
          <a:chExt cx="0" cy="0"/>
        </a:xfrm>
      </p:grpSpPr>
      <p:sp>
        <p:nvSpPr>
          <p:cNvPr id="197" name="Google Shape;197;p4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98" name="Google Shape;198;p49"/>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9" name="Shape 199"/>
        <p:cNvGrpSpPr/>
        <p:nvPr/>
      </p:nvGrpSpPr>
      <p:grpSpPr>
        <a:xfrm>
          <a:off x="0" y="0"/>
          <a:ext cx="0" cy="0"/>
          <a:chOff x="0" y="0"/>
          <a:chExt cx="0" cy="0"/>
        </a:xfrm>
      </p:grpSpPr>
      <p:sp>
        <p:nvSpPr>
          <p:cNvPr id="200" name="Google Shape;200;p50"/>
          <p:cNvSpPr/>
          <p:nvPr/>
        </p:nvSpPr>
        <p:spPr>
          <a:xfrm>
            <a:off x="8645826" y="0"/>
            <a:ext cx="3546175" cy="4669896"/>
          </a:xfrm>
          <a:custGeom>
            <a:rect b="b" l="l" r="r" t="t"/>
            <a:pathLst>
              <a:path extrusionOk="0" h="4669896" w="3546175">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rgbClr val="CE9A91">
              <a:alpha val="2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01" name="Google Shape;201;p50"/>
          <p:cNvSpPr/>
          <p:nvPr/>
        </p:nvSpPr>
        <p:spPr>
          <a:xfrm>
            <a:off x="9843584" y="1681979"/>
            <a:ext cx="2356326" cy="5189553"/>
          </a:xfrm>
          <a:custGeom>
            <a:rect b="b" l="l" r="r" t="t"/>
            <a:pathLst>
              <a:path extrusionOk="0" h="5150921" w="2304475">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cap="flat" cmpd="sng" w="69850">
            <a:solidFill>
              <a:schemeClr val="accent1">
                <a:alpha val="49411"/>
              </a:schemeClr>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02" name="Google Shape;202;p50"/>
          <p:cNvSpPr txBox="1"/>
          <p:nvPr>
            <p:ph type="title"/>
          </p:nvPr>
        </p:nvSpPr>
        <p:spPr>
          <a:xfrm>
            <a:off x="576072" y="704088"/>
            <a:ext cx="10515600" cy="6768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03" name="Google Shape;203;p50"/>
          <p:cNvSpPr txBox="1"/>
          <p:nvPr>
            <p:ph idx="1" type="body"/>
          </p:nvPr>
        </p:nvSpPr>
        <p:spPr>
          <a:xfrm>
            <a:off x="576072" y="1901952"/>
            <a:ext cx="9363600" cy="3877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204" name="Google Shape;204;p50"/>
          <p:cNvSpPr txBox="1"/>
          <p:nvPr>
            <p:ph idx="10" type="dt"/>
          </p:nvPr>
        </p:nvSpPr>
        <p:spPr>
          <a:xfrm>
            <a:off x="365760" y="6464808"/>
            <a:ext cx="987600" cy="3108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5" name="Google Shape;205;p50"/>
          <p:cNvSpPr txBox="1"/>
          <p:nvPr>
            <p:ph idx="11" type="ftr"/>
          </p:nvPr>
        </p:nvSpPr>
        <p:spPr>
          <a:xfrm>
            <a:off x="4379976" y="6464808"/>
            <a:ext cx="3438000" cy="310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6" name="Google Shape;206;p50"/>
          <p:cNvSpPr txBox="1"/>
          <p:nvPr>
            <p:ph idx="12" type="sldNum"/>
          </p:nvPr>
        </p:nvSpPr>
        <p:spPr>
          <a:xfrm>
            <a:off x="11027664" y="6464808"/>
            <a:ext cx="987600" cy="3108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7" name="Shape 207"/>
        <p:cNvGrpSpPr/>
        <p:nvPr/>
      </p:nvGrpSpPr>
      <p:grpSpPr>
        <a:xfrm>
          <a:off x="0" y="0"/>
          <a:ext cx="0" cy="0"/>
          <a:chOff x="0" y="0"/>
          <a:chExt cx="0" cy="0"/>
        </a:xfrm>
      </p:grpSpPr>
      <p:sp>
        <p:nvSpPr>
          <p:cNvPr id="208" name="Google Shape;208;p5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9" name="Shape 209"/>
        <p:cNvGrpSpPr/>
        <p:nvPr/>
      </p:nvGrpSpPr>
      <p:grpSpPr>
        <a:xfrm>
          <a:off x="0" y="0"/>
          <a:ext cx="0" cy="0"/>
          <a:chOff x="0" y="0"/>
          <a:chExt cx="0" cy="0"/>
        </a:xfrm>
      </p:grpSpPr>
      <p:grpSp>
        <p:nvGrpSpPr>
          <p:cNvPr id="210" name="Google Shape;210;p82"/>
          <p:cNvGrpSpPr/>
          <p:nvPr/>
        </p:nvGrpSpPr>
        <p:grpSpPr>
          <a:xfrm>
            <a:off x="5800234" y="3807170"/>
            <a:ext cx="591423" cy="140843"/>
            <a:chOff x="4137525" y="2915950"/>
            <a:chExt cx="869100" cy="207000"/>
          </a:xfrm>
        </p:grpSpPr>
        <p:sp>
          <p:nvSpPr>
            <p:cNvPr id="211" name="Google Shape;211;p8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8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8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 name="Google Shape;214;p82"/>
          <p:cNvSpPr txBox="1"/>
          <p:nvPr>
            <p:ph type="ctrTitle"/>
          </p:nvPr>
        </p:nvSpPr>
        <p:spPr>
          <a:xfrm>
            <a:off x="895010" y="1321067"/>
            <a:ext cx="10401900" cy="23067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400"/>
              <a:buNone/>
              <a:defRPr sz="6400"/>
            </a:lvl1pPr>
            <a:lvl2pPr lvl="1" algn="ctr">
              <a:lnSpc>
                <a:spcPct val="100000"/>
              </a:lnSpc>
              <a:spcBef>
                <a:spcPts val="0"/>
              </a:spcBef>
              <a:spcAft>
                <a:spcPts val="0"/>
              </a:spcAft>
              <a:buSzPts val="6400"/>
              <a:buNone/>
              <a:defRPr sz="6400"/>
            </a:lvl2pPr>
            <a:lvl3pPr lvl="2" algn="ctr">
              <a:lnSpc>
                <a:spcPct val="100000"/>
              </a:lnSpc>
              <a:spcBef>
                <a:spcPts val="0"/>
              </a:spcBef>
              <a:spcAft>
                <a:spcPts val="0"/>
              </a:spcAft>
              <a:buSzPts val="6400"/>
              <a:buNone/>
              <a:defRPr sz="6400"/>
            </a:lvl3pPr>
            <a:lvl4pPr lvl="3" algn="ctr">
              <a:lnSpc>
                <a:spcPct val="100000"/>
              </a:lnSpc>
              <a:spcBef>
                <a:spcPts val="0"/>
              </a:spcBef>
              <a:spcAft>
                <a:spcPts val="0"/>
              </a:spcAft>
              <a:buSzPts val="6400"/>
              <a:buNone/>
              <a:defRPr sz="6400"/>
            </a:lvl4pPr>
            <a:lvl5pPr lvl="4" algn="ctr">
              <a:lnSpc>
                <a:spcPct val="100000"/>
              </a:lnSpc>
              <a:spcBef>
                <a:spcPts val="0"/>
              </a:spcBef>
              <a:spcAft>
                <a:spcPts val="0"/>
              </a:spcAft>
              <a:buSzPts val="6400"/>
              <a:buNone/>
              <a:defRPr sz="6400"/>
            </a:lvl5pPr>
            <a:lvl6pPr lvl="5" algn="ctr">
              <a:lnSpc>
                <a:spcPct val="100000"/>
              </a:lnSpc>
              <a:spcBef>
                <a:spcPts val="0"/>
              </a:spcBef>
              <a:spcAft>
                <a:spcPts val="0"/>
              </a:spcAft>
              <a:buSzPts val="6400"/>
              <a:buNone/>
              <a:defRPr sz="6400"/>
            </a:lvl6pPr>
            <a:lvl7pPr lvl="6" algn="ctr">
              <a:lnSpc>
                <a:spcPct val="100000"/>
              </a:lnSpc>
              <a:spcBef>
                <a:spcPts val="0"/>
              </a:spcBef>
              <a:spcAft>
                <a:spcPts val="0"/>
              </a:spcAft>
              <a:buSzPts val="6400"/>
              <a:buNone/>
              <a:defRPr sz="6400"/>
            </a:lvl7pPr>
            <a:lvl8pPr lvl="7" algn="ctr">
              <a:lnSpc>
                <a:spcPct val="100000"/>
              </a:lnSpc>
              <a:spcBef>
                <a:spcPts val="0"/>
              </a:spcBef>
              <a:spcAft>
                <a:spcPts val="0"/>
              </a:spcAft>
              <a:buSzPts val="6400"/>
              <a:buNone/>
              <a:defRPr sz="6400"/>
            </a:lvl8pPr>
            <a:lvl9pPr lvl="8" algn="ctr">
              <a:lnSpc>
                <a:spcPct val="100000"/>
              </a:lnSpc>
              <a:spcBef>
                <a:spcPts val="0"/>
              </a:spcBef>
              <a:spcAft>
                <a:spcPts val="0"/>
              </a:spcAft>
              <a:buSzPts val="6400"/>
              <a:buNone/>
              <a:defRPr sz="6400"/>
            </a:lvl9pPr>
          </a:lstStyle>
          <a:p/>
        </p:txBody>
      </p:sp>
      <p:sp>
        <p:nvSpPr>
          <p:cNvPr id="215" name="Google Shape;215;p82"/>
          <p:cNvSpPr txBox="1"/>
          <p:nvPr>
            <p:ph idx="1" type="subTitle"/>
          </p:nvPr>
        </p:nvSpPr>
        <p:spPr>
          <a:xfrm>
            <a:off x="895000" y="4233168"/>
            <a:ext cx="104019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16" name="Google Shape;216;p82"/>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7" name="Shape 217"/>
        <p:cNvGrpSpPr/>
        <p:nvPr/>
      </p:nvGrpSpPr>
      <p:grpSpPr>
        <a:xfrm>
          <a:off x="0" y="0"/>
          <a:ext cx="0" cy="0"/>
          <a:chOff x="0" y="0"/>
          <a:chExt cx="0" cy="0"/>
        </a:xfrm>
      </p:grpSpPr>
      <p:sp>
        <p:nvSpPr>
          <p:cNvPr id="218" name="Google Shape;218;p8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19" name="Google Shape;219;p8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220" name="Google Shape;220;p83"/>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1" name="Shape 221"/>
        <p:cNvGrpSpPr/>
        <p:nvPr/>
      </p:nvGrpSpPr>
      <p:grpSpPr>
        <a:xfrm>
          <a:off x="0" y="0"/>
          <a:ext cx="0" cy="0"/>
          <a:chOff x="0" y="0"/>
          <a:chExt cx="0" cy="0"/>
        </a:xfrm>
      </p:grpSpPr>
      <p:sp>
        <p:nvSpPr>
          <p:cNvPr id="222" name="Google Shape;222;p8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23" name="Google Shape;223;p84"/>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224" name="Google Shape;224;p84"/>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225" name="Google Shape;225;p84"/>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6" name="Shape 226"/>
        <p:cNvGrpSpPr/>
        <p:nvPr/>
      </p:nvGrpSpPr>
      <p:grpSpPr>
        <a:xfrm>
          <a:off x="0" y="0"/>
          <a:ext cx="0" cy="0"/>
          <a:chOff x="0" y="0"/>
          <a:chExt cx="0" cy="0"/>
        </a:xfrm>
      </p:grpSpPr>
      <p:sp>
        <p:nvSpPr>
          <p:cNvPr id="227" name="Google Shape;227;p85"/>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228" name="Google Shape;228;p85"/>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229" name="Google Shape;229;p85"/>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grpSp>
        <p:nvGrpSpPr>
          <p:cNvPr id="27" name="Google Shape;27;p57"/>
          <p:cNvGrpSpPr/>
          <p:nvPr/>
        </p:nvGrpSpPr>
        <p:grpSpPr>
          <a:xfrm>
            <a:off x="5800234" y="3807170"/>
            <a:ext cx="591423" cy="140843"/>
            <a:chOff x="4137525" y="2915950"/>
            <a:chExt cx="869100" cy="207000"/>
          </a:xfrm>
        </p:grpSpPr>
        <p:sp>
          <p:nvSpPr>
            <p:cNvPr id="28" name="Google Shape;28;p57"/>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7"/>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7"/>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 name="Google Shape;31;p57"/>
          <p:cNvSpPr txBox="1"/>
          <p:nvPr>
            <p:ph type="ctrTitle"/>
          </p:nvPr>
        </p:nvSpPr>
        <p:spPr>
          <a:xfrm>
            <a:off x="895010" y="1321067"/>
            <a:ext cx="10401900" cy="23067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400"/>
              <a:buNone/>
              <a:defRPr sz="6400"/>
            </a:lvl1pPr>
            <a:lvl2pPr lvl="1" algn="ctr">
              <a:lnSpc>
                <a:spcPct val="100000"/>
              </a:lnSpc>
              <a:spcBef>
                <a:spcPts val="0"/>
              </a:spcBef>
              <a:spcAft>
                <a:spcPts val="0"/>
              </a:spcAft>
              <a:buSzPts val="6400"/>
              <a:buNone/>
              <a:defRPr sz="6400"/>
            </a:lvl2pPr>
            <a:lvl3pPr lvl="2" algn="ctr">
              <a:lnSpc>
                <a:spcPct val="100000"/>
              </a:lnSpc>
              <a:spcBef>
                <a:spcPts val="0"/>
              </a:spcBef>
              <a:spcAft>
                <a:spcPts val="0"/>
              </a:spcAft>
              <a:buSzPts val="6400"/>
              <a:buNone/>
              <a:defRPr sz="6400"/>
            </a:lvl3pPr>
            <a:lvl4pPr lvl="3" algn="ctr">
              <a:lnSpc>
                <a:spcPct val="100000"/>
              </a:lnSpc>
              <a:spcBef>
                <a:spcPts val="0"/>
              </a:spcBef>
              <a:spcAft>
                <a:spcPts val="0"/>
              </a:spcAft>
              <a:buSzPts val="6400"/>
              <a:buNone/>
              <a:defRPr sz="6400"/>
            </a:lvl4pPr>
            <a:lvl5pPr lvl="4" algn="ctr">
              <a:lnSpc>
                <a:spcPct val="100000"/>
              </a:lnSpc>
              <a:spcBef>
                <a:spcPts val="0"/>
              </a:spcBef>
              <a:spcAft>
                <a:spcPts val="0"/>
              </a:spcAft>
              <a:buSzPts val="6400"/>
              <a:buNone/>
              <a:defRPr sz="6400"/>
            </a:lvl5pPr>
            <a:lvl6pPr lvl="5" algn="ctr">
              <a:lnSpc>
                <a:spcPct val="100000"/>
              </a:lnSpc>
              <a:spcBef>
                <a:spcPts val="0"/>
              </a:spcBef>
              <a:spcAft>
                <a:spcPts val="0"/>
              </a:spcAft>
              <a:buSzPts val="6400"/>
              <a:buNone/>
              <a:defRPr sz="6400"/>
            </a:lvl6pPr>
            <a:lvl7pPr lvl="6" algn="ctr">
              <a:lnSpc>
                <a:spcPct val="100000"/>
              </a:lnSpc>
              <a:spcBef>
                <a:spcPts val="0"/>
              </a:spcBef>
              <a:spcAft>
                <a:spcPts val="0"/>
              </a:spcAft>
              <a:buSzPts val="6400"/>
              <a:buNone/>
              <a:defRPr sz="6400"/>
            </a:lvl7pPr>
            <a:lvl8pPr lvl="7" algn="ctr">
              <a:lnSpc>
                <a:spcPct val="100000"/>
              </a:lnSpc>
              <a:spcBef>
                <a:spcPts val="0"/>
              </a:spcBef>
              <a:spcAft>
                <a:spcPts val="0"/>
              </a:spcAft>
              <a:buSzPts val="6400"/>
              <a:buNone/>
              <a:defRPr sz="6400"/>
            </a:lvl8pPr>
            <a:lvl9pPr lvl="8" algn="ctr">
              <a:lnSpc>
                <a:spcPct val="100000"/>
              </a:lnSpc>
              <a:spcBef>
                <a:spcPts val="0"/>
              </a:spcBef>
              <a:spcAft>
                <a:spcPts val="0"/>
              </a:spcAft>
              <a:buSzPts val="6400"/>
              <a:buNone/>
              <a:defRPr sz="6400"/>
            </a:lvl9pPr>
          </a:lstStyle>
          <a:p/>
        </p:txBody>
      </p:sp>
      <p:sp>
        <p:nvSpPr>
          <p:cNvPr id="32" name="Google Shape;32;p57"/>
          <p:cNvSpPr txBox="1"/>
          <p:nvPr>
            <p:ph idx="1" type="subTitle"/>
          </p:nvPr>
        </p:nvSpPr>
        <p:spPr>
          <a:xfrm>
            <a:off x="895000" y="4233168"/>
            <a:ext cx="104019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3" name="Google Shape;33;p57"/>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230" name="Shape 230"/>
        <p:cNvGrpSpPr/>
        <p:nvPr/>
      </p:nvGrpSpPr>
      <p:grpSpPr>
        <a:xfrm>
          <a:off x="0" y="0"/>
          <a:ext cx="0" cy="0"/>
          <a:chOff x="0" y="0"/>
          <a:chExt cx="0" cy="0"/>
        </a:xfrm>
      </p:grpSpPr>
      <p:sp>
        <p:nvSpPr>
          <p:cNvPr id="231" name="Google Shape;231;p86"/>
          <p:cNvSpPr txBox="1"/>
          <p:nvPr>
            <p:ph type="title"/>
          </p:nvPr>
        </p:nvSpPr>
        <p:spPr>
          <a:xfrm>
            <a:off x="653667" y="701800"/>
            <a:ext cx="83028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6400"/>
              <a:buNone/>
              <a:defRPr sz="6400">
                <a:solidFill>
                  <a:schemeClr val="lt1"/>
                </a:solidFill>
              </a:defRPr>
            </a:lvl1pPr>
            <a:lvl2pPr lvl="1" algn="l">
              <a:lnSpc>
                <a:spcPct val="100000"/>
              </a:lnSpc>
              <a:spcBef>
                <a:spcPts val="0"/>
              </a:spcBef>
              <a:spcAft>
                <a:spcPts val="0"/>
              </a:spcAft>
              <a:buClr>
                <a:schemeClr val="lt1"/>
              </a:buClr>
              <a:buSzPts val="6400"/>
              <a:buNone/>
              <a:defRPr sz="6400">
                <a:solidFill>
                  <a:schemeClr val="lt1"/>
                </a:solidFill>
              </a:defRPr>
            </a:lvl2pPr>
            <a:lvl3pPr lvl="2" algn="l">
              <a:lnSpc>
                <a:spcPct val="100000"/>
              </a:lnSpc>
              <a:spcBef>
                <a:spcPts val="0"/>
              </a:spcBef>
              <a:spcAft>
                <a:spcPts val="0"/>
              </a:spcAft>
              <a:buClr>
                <a:schemeClr val="lt1"/>
              </a:buClr>
              <a:buSzPts val="6400"/>
              <a:buNone/>
              <a:defRPr sz="6400">
                <a:solidFill>
                  <a:schemeClr val="lt1"/>
                </a:solidFill>
              </a:defRPr>
            </a:lvl3pPr>
            <a:lvl4pPr lvl="3" algn="l">
              <a:lnSpc>
                <a:spcPct val="100000"/>
              </a:lnSpc>
              <a:spcBef>
                <a:spcPts val="0"/>
              </a:spcBef>
              <a:spcAft>
                <a:spcPts val="0"/>
              </a:spcAft>
              <a:buClr>
                <a:schemeClr val="lt1"/>
              </a:buClr>
              <a:buSzPts val="6400"/>
              <a:buNone/>
              <a:defRPr sz="6400">
                <a:solidFill>
                  <a:schemeClr val="lt1"/>
                </a:solidFill>
              </a:defRPr>
            </a:lvl4pPr>
            <a:lvl5pPr lvl="4" algn="l">
              <a:lnSpc>
                <a:spcPct val="100000"/>
              </a:lnSpc>
              <a:spcBef>
                <a:spcPts val="0"/>
              </a:spcBef>
              <a:spcAft>
                <a:spcPts val="0"/>
              </a:spcAft>
              <a:buClr>
                <a:schemeClr val="lt1"/>
              </a:buClr>
              <a:buSzPts val="6400"/>
              <a:buNone/>
              <a:defRPr sz="6400">
                <a:solidFill>
                  <a:schemeClr val="lt1"/>
                </a:solidFill>
              </a:defRPr>
            </a:lvl5pPr>
            <a:lvl6pPr lvl="5" algn="l">
              <a:lnSpc>
                <a:spcPct val="100000"/>
              </a:lnSpc>
              <a:spcBef>
                <a:spcPts val="0"/>
              </a:spcBef>
              <a:spcAft>
                <a:spcPts val="0"/>
              </a:spcAft>
              <a:buClr>
                <a:schemeClr val="lt1"/>
              </a:buClr>
              <a:buSzPts val="6400"/>
              <a:buNone/>
              <a:defRPr sz="6400">
                <a:solidFill>
                  <a:schemeClr val="lt1"/>
                </a:solidFill>
              </a:defRPr>
            </a:lvl6pPr>
            <a:lvl7pPr lvl="6" algn="l">
              <a:lnSpc>
                <a:spcPct val="100000"/>
              </a:lnSpc>
              <a:spcBef>
                <a:spcPts val="0"/>
              </a:spcBef>
              <a:spcAft>
                <a:spcPts val="0"/>
              </a:spcAft>
              <a:buClr>
                <a:schemeClr val="lt1"/>
              </a:buClr>
              <a:buSzPts val="6400"/>
              <a:buNone/>
              <a:defRPr sz="6400">
                <a:solidFill>
                  <a:schemeClr val="lt1"/>
                </a:solidFill>
              </a:defRPr>
            </a:lvl7pPr>
            <a:lvl8pPr lvl="7" algn="l">
              <a:lnSpc>
                <a:spcPct val="100000"/>
              </a:lnSpc>
              <a:spcBef>
                <a:spcPts val="0"/>
              </a:spcBef>
              <a:spcAft>
                <a:spcPts val="0"/>
              </a:spcAft>
              <a:buClr>
                <a:schemeClr val="lt1"/>
              </a:buClr>
              <a:buSzPts val="6400"/>
              <a:buNone/>
              <a:defRPr sz="6400">
                <a:solidFill>
                  <a:schemeClr val="lt1"/>
                </a:solidFill>
              </a:defRPr>
            </a:lvl8pPr>
            <a:lvl9pPr lvl="8" algn="l">
              <a:lnSpc>
                <a:spcPct val="100000"/>
              </a:lnSpc>
              <a:spcBef>
                <a:spcPts val="0"/>
              </a:spcBef>
              <a:spcAft>
                <a:spcPts val="0"/>
              </a:spcAft>
              <a:buClr>
                <a:schemeClr val="lt1"/>
              </a:buClr>
              <a:buSzPts val="6400"/>
              <a:buNone/>
              <a:defRPr sz="6400">
                <a:solidFill>
                  <a:schemeClr val="lt1"/>
                </a:solidFill>
              </a:defRPr>
            </a:lvl9pPr>
          </a:lstStyle>
          <a:p/>
        </p:txBody>
      </p:sp>
      <p:sp>
        <p:nvSpPr>
          <p:cNvPr id="232" name="Google Shape;232;p86"/>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3" name="Shape 233"/>
        <p:cNvGrpSpPr/>
        <p:nvPr/>
      </p:nvGrpSpPr>
      <p:grpSpPr>
        <a:xfrm>
          <a:off x="0" y="0"/>
          <a:ext cx="0" cy="0"/>
          <a:chOff x="0" y="0"/>
          <a:chExt cx="0" cy="0"/>
        </a:xfrm>
      </p:grpSpPr>
      <p:sp>
        <p:nvSpPr>
          <p:cNvPr id="234" name="Google Shape;234;p87"/>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5" name="Google Shape;235;p87"/>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236" name="Google Shape;236;p87"/>
          <p:cNvSpPr txBox="1"/>
          <p:nvPr>
            <p:ph type="title"/>
          </p:nvPr>
        </p:nvSpPr>
        <p:spPr>
          <a:xfrm>
            <a:off x="354000" y="1441867"/>
            <a:ext cx="5393700" cy="22803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237" name="Google Shape;237;p87"/>
          <p:cNvSpPr txBox="1"/>
          <p:nvPr>
            <p:ph idx="1" type="subTitle"/>
          </p:nvPr>
        </p:nvSpPr>
        <p:spPr>
          <a:xfrm>
            <a:off x="354000" y="3793601"/>
            <a:ext cx="5393700" cy="17940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238" name="Google Shape;238;p87"/>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49250" lvl="1" marL="914400" algn="l">
              <a:lnSpc>
                <a:spcPct val="115000"/>
              </a:lnSpc>
              <a:spcBef>
                <a:spcPts val="0"/>
              </a:spcBef>
              <a:spcAft>
                <a:spcPts val="0"/>
              </a:spcAft>
              <a:buClr>
                <a:schemeClr val="lt1"/>
              </a:buClr>
              <a:buSzPts val="1900"/>
              <a:buChar char="○"/>
              <a:defRPr>
                <a:solidFill>
                  <a:schemeClr val="lt1"/>
                </a:solidFill>
              </a:defRPr>
            </a:lvl2pPr>
            <a:lvl3pPr indent="-349250" lvl="2" marL="1371600" algn="l">
              <a:lnSpc>
                <a:spcPct val="115000"/>
              </a:lnSpc>
              <a:spcBef>
                <a:spcPts val="0"/>
              </a:spcBef>
              <a:spcAft>
                <a:spcPts val="0"/>
              </a:spcAft>
              <a:buClr>
                <a:schemeClr val="lt1"/>
              </a:buClr>
              <a:buSzPts val="1900"/>
              <a:buChar char="■"/>
              <a:defRPr>
                <a:solidFill>
                  <a:schemeClr val="lt1"/>
                </a:solidFill>
              </a:defRPr>
            </a:lvl3pPr>
            <a:lvl4pPr indent="-349250" lvl="3" marL="1828800" algn="l">
              <a:lnSpc>
                <a:spcPct val="115000"/>
              </a:lnSpc>
              <a:spcBef>
                <a:spcPts val="0"/>
              </a:spcBef>
              <a:spcAft>
                <a:spcPts val="0"/>
              </a:spcAft>
              <a:buClr>
                <a:schemeClr val="lt1"/>
              </a:buClr>
              <a:buSzPts val="1900"/>
              <a:buChar char="●"/>
              <a:defRPr>
                <a:solidFill>
                  <a:schemeClr val="lt1"/>
                </a:solidFill>
              </a:defRPr>
            </a:lvl4pPr>
            <a:lvl5pPr indent="-349250" lvl="4" marL="2286000" algn="l">
              <a:lnSpc>
                <a:spcPct val="115000"/>
              </a:lnSpc>
              <a:spcBef>
                <a:spcPts val="0"/>
              </a:spcBef>
              <a:spcAft>
                <a:spcPts val="0"/>
              </a:spcAft>
              <a:buClr>
                <a:schemeClr val="lt1"/>
              </a:buClr>
              <a:buSzPts val="1900"/>
              <a:buChar char="○"/>
              <a:defRPr>
                <a:solidFill>
                  <a:schemeClr val="lt1"/>
                </a:solidFill>
              </a:defRPr>
            </a:lvl5pPr>
            <a:lvl6pPr indent="-349250" lvl="5" marL="2743200" algn="l">
              <a:lnSpc>
                <a:spcPct val="115000"/>
              </a:lnSpc>
              <a:spcBef>
                <a:spcPts val="0"/>
              </a:spcBef>
              <a:spcAft>
                <a:spcPts val="0"/>
              </a:spcAft>
              <a:buClr>
                <a:schemeClr val="lt1"/>
              </a:buClr>
              <a:buSzPts val="1900"/>
              <a:buChar char="■"/>
              <a:defRPr>
                <a:solidFill>
                  <a:schemeClr val="lt1"/>
                </a:solidFill>
              </a:defRPr>
            </a:lvl6pPr>
            <a:lvl7pPr indent="-349250" lvl="6" marL="3200400" algn="l">
              <a:lnSpc>
                <a:spcPct val="115000"/>
              </a:lnSpc>
              <a:spcBef>
                <a:spcPts val="0"/>
              </a:spcBef>
              <a:spcAft>
                <a:spcPts val="0"/>
              </a:spcAft>
              <a:buClr>
                <a:schemeClr val="lt1"/>
              </a:buClr>
              <a:buSzPts val="1900"/>
              <a:buChar char="●"/>
              <a:defRPr>
                <a:solidFill>
                  <a:schemeClr val="lt1"/>
                </a:solidFill>
              </a:defRPr>
            </a:lvl7pPr>
            <a:lvl8pPr indent="-349250" lvl="7" marL="3657600" algn="l">
              <a:lnSpc>
                <a:spcPct val="115000"/>
              </a:lnSpc>
              <a:spcBef>
                <a:spcPts val="0"/>
              </a:spcBef>
              <a:spcAft>
                <a:spcPts val="0"/>
              </a:spcAft>
              <a:buClr>
                <a:schemeClr val="lt1"/>
              </a:buClr>
              <a:buSzPts val="1900"/>
              <a:buChar char="○"/>
              <a:defRPr>
                <a:solidFill>
                  <a:schemeClr val="lt1"/>
                </a:solidFill>
              </a:defRPr>
            </a:lvl8pPr>
            <a:lvl9pPr indent="-349250" lvl="8" marL="4114800" algn="l">
              <a:lnSpc>
                <a:spcPct val="115000"/>
              </a:lnSpc>
              <a:spcBef>
                <a:spcPts val="0"/>
              </a:spcBef>
              <a:spcAft>
                <a:spcPts val="0"/>
              </a:spcAft>
              <a:buClr>
                <a:schemeClr val="lt1"/>
              </a:buClr>
              <a:buSzPts val="1900"/>
              <a:buChar char="■"/>
              <a:defRPr>
                <a:solidFill>
                  <a:schemeClr val="lt1"/>
                </a:solidFill>
              </a:defRPr>
            </a:lvl9pPr>
          </a:lstStyle>
          <a:p/>
        </p:txBody>
      </p:sp>
      <p:sp>
        <p:nvSpPr>
          <p:cNvPr id="239" name="Google Shape;239;p87"/>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0" name="Shape 240"/>
        <p:cNvGrpSpPr/>
        <p:nvPr/>
      </p:nvGrpSpPr>
      <p:grpSpPr>
        <a:xfrm>
          <a:off x="0" y="0"/>
          <a:ext cx="0" cy="0"/>
          <a:chOff x="0" y="0"/>
          <a:chExt cx="0" cy="0"/>
        </a:xfrm>
      </p:grpSpPr>
      <p:sp>
        <p:nvSpPr>
          <p:cNvPr id="241" name="Google Shape;241;p88"/>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242" name="Google Shape;242;p88"/>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43" name="Shape 243"/>
        <p:cNvGrpSpPr/>
        <p:nvPr/>
      </p:nvGrpSpPr>
      <p:grpSpPr>
        <a:xfrm>
          <a:off x="0" y="0"/>
          <a:ext cx="0" cy="0"/>
          <a:chOff x="0" y="0"/>
          <a:chExt cx="0" cy="0"/>
        </a:xfrm>
      </p:grpSpPr>
      <p:sp>
        <p:nvSpPr>
          <p:cNvPr id="244" name="Google Shape;244;p89"/>
          <p:cNvSpPr txBox="1"/>
          <p:nvPr>
            <p:ph hasCustomPrompt="1" type="title"/>
          </p:nvPr>
        </p:nvSpPr>
        <p:spPr>
          <a:xfrm>
            <a:off x="415600" y="1673700"/>
            <a:ext cx="11360700" cy="2520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245" name="Google Shape;245;p89"/>
          <p:cNvSpPr txBox="1"/>
          <p:nvPr>
            <p:ph idx="1" type="body"/>
          </p:nvPr>
        </p:nvSpPr>
        <p:spPr>
          <a:xfrm>
            <a:off x="415600" y="4304567"/>
            <a:ext cx="11360700" cy="17343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246" name="Google Shape;246;p89"/>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solidFill>
          <a:schemeClr val="lt2"/>
        </a:solidFill>
      </p:bgPr>
    </p:bg>
    <p:spTree>
      <p:nvGrpSpPr>
        <p:cNvPr id="247" name="Shape 247"/>
        <p:cNvGrpSpPr/>
        <p:nvPr/>
      </p:nvGrpSpPr>
      <p:grpSpPr>
        <a:xfrm>
          <a:off x="0" y="0"/>
          <a:ext cx="0" cy="0"/>
          <a:chOff x="0" y="0"/>
          <a:chExt cx="0" cy="0"/>
        </a:xfrm>
      </p:grpSpPr>
      <p:sp>
        <p:nvSpPr>
          <p:cNvPr id="248" name="Google Shape;248;p90"/>
          <p:cNvSpPr txBox="1"/>
          <p:nvPr>
            <p:ph type="title"/>
          </p:nvPr>
        </p:nvSpPr>
        <p:spPr>
          <a:xfrm>
            <a:off x="576071" y="704088"/>
            <a:ext cx="6502500" cy="6768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49" name="Google Shape;249;p90"/>
          <p:cNvSpPr txBox="1"/>
          <p:nvPr>
            <p:ph idx="1" type="body"/>
          </p:nvPr>
        </p:nvSpPr>
        <p:spPr>
          <a:xfrm>
            <a:off x="576072" y="1947671"/>
            <a:ext cx="4572000" cy="40707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dk1"/>
              </a:buClr>
              <a:buSzPts val="1800"/>
              <a:buNone/>
              <a:defRPr sz="1800"/>
            </a:lvl1pPr>
            <a:lvl2pPr indent="-228600" lvl="1" marL="914400" algn="l">
              <a:lnSpc>
                <a:spcPct val="90000"/>
              </a:lnSpc>
              <a:spcBef>
                <a:spcPts val="1600"/>
              </a:spcBef>
              <a:spcAft>
                <a:spcPts val="0"/>
              </a:spcAft>
              <a:buClr>
                <a:schemeClr val="dk1"/>
              </a:buClr>
              <a:buSzPts val="1400"/>
              <a:buNone/>
              <a:defRPr sz="1400"/>
            </a:lvl2pPr>
            <a:lvl3pPr indent="-228600" lvl="2" marL="1371600" algn="l">
              <a:lnSpc>
                <a:spcPct val="90000"/>
              </a:lnSpc>
              <a:spcBef>
                <a:spcPts val="1600"/>
              </a:spcBef>
              <a:spcAft>
                <a:spcPts val="0"/>
              </a:spcAft>
              <a:buClr>
                <a:schemeClr val="dk1"/>
              </a:buClr>
              <a:buSzPts val="1200"/>
              <a:buNone/>
              <a:defRPr sz="1200"/>
            </a:lvl3pPr>
            <a:lvl4pPr indent="-228600" lvl="3" marL="1828800" algn="l">
              <a:lnSpc>
                <a:spcPct val="90000"/>
              </a:lnSpc>
              <a:spcBef>
                <a:spcPts val="1600"/>
              </a:spcBef>
              <a:spcAft>
                <a:spcPts val="0"/>
              </a:spcAft>
              <a:buClr>
                <a:schemeClr val="dk1"/>
              </a:buClr>
              <a:buSzPts val="1000"/>
              <a:buNone/>
              <a:defRPr sz="1000"/>
            </a:lvl4pPr>
            <a:lvl5pPr indent="-228600" lvl="4" marL="2286000" algn="l">
              <a:lnSpc>
                <a:spcPct val="90000"/>
              </a:lnSpc>
              <a:spcBef>
                <a:spcPts val="1600"/>
              </a:spcBef>
              <a:spcAft>
                <a:spcPts val="0"/>
              </a:spcAft>
              <a:buClr>
                <a:schemeClr val="dk1"/>
              </a:buClr>
              <a:buSzPts val="1000"/>
              <a:buNone/>
              <a:defRPr sz="1000"/>
            </a:lvl5pPr>
            <a:lvl6pPr indent="-228600" lvl="5" marL="2743200" algn="l">
              <a:lnSpc>
                <a:spcPct val="90000"/>
              </a:lnSpc>
              <a:spcBef>
                <a:spcPts val="1600"/>
              </a:spcBef>
              <a:spcAft>
                <a:spcPts val="0"/>
              </a:spcAft>
              <a:buClr>
                <a:schemeClr val="dk1"/>
              </a:buClr>
              <a:buSzPts val="1000"/>
              <a:buNone/>
              <a:defRPr sz="1000"/>
            </a:lvl6pPr>
            <a:lvl7pPr indent="-228600" lvl="6" marL="3200400" algn="l">
              <a:lnSpc>
                <a:spcPct val="90000"/>
              </a:lnSpc>
              <a:spcBef>
                <a:spcPts val="1600"/>
              </a:spcBef>
              <a:spcAft>
                <a:spcPts val="0"/>
              </a:spcAft>
              <a:buClr>
                <a:schemeClr val="dk1"/>
              </a:buClr>
              <a:buSzPts val="1000"/>
              <a:buNone/>
              <a:defRPr sz="1000"/>
            </a:lvl7pPr>
            <a:lvl8pPr indent="-228600" lvl="7" marL="3657600" algn="l">
              <a:lnSpc>
                <a:spcPct val="90000"/>
              </a:lnSpc>
              <a:spcBef>
                <a:spcPts val="1600"/>
              </a:spcBef>
              <a:spcAft>
                <a:spcPts val="0"/>
              </a:spcAft>
              <a:buClr>
                <a:schemeClr val="dk1"/>
              </a:buClr>
              <a:buSzPts val="1000"/>
              <a:buNone/>
              <a:defRPr sz="1000"/>
            </a:lvl8pPr>
            <a:lvl9pPr indent="-228600" lvl="8" marL="4114800" algn="l">
              <a:lnSpc>
                <a:spcPct val="90000"/>
              </a:lnSpc>
              <a:spcBef>
                <a:spcPts val="1600"/>
              </a:spcBef>
              <a:spcAft>
                <a:spcPts val="1600"/>
              </a:spcAft>
              <a:buClr>
                <a:schemeClr val="dk1"/>
              </a:buClr>
              <a:buSzPts val="1000"/>
              <a:buNone/>
              <a:defRPr sz="1000"/>
            </a:lvl9pPr>
          </a:lstStyle>
          <a:p/>
        </p:txBody>
      </p:sp>
      <p:pic>
        <p:nvPicPr>
          <p:cNvPr descr="Shape, circle&#10;&#10;Description automatically generated" id="250" name="Google Shape;250;p90"/>
          <p:cNvPicPr preferRelativeResize="0"/>
          <p:nvPr/>
        </p:nvPicPr>
        <p:blipFill rotWithShape="1">
          <a:blip r:embed="rId2">
            <a:alphaModFix/>
          </a:blip>
          <a:srcRect b="9729" l="0" r="30186" t="0"/>
          <a:stretch/>
        </p:blipFill>
        <p:spPr>
          <a:xfrm>
            <a:off x="6768197" y="1316481"/>
            <a:ext cx="4727117" cy="4998130"/>
          </a:xfrm>
          <a:prstGeom prst="rect">
            <a:avLst/>
          </a:prstGeom>
          <a:noFill/>
          <a:ln>
            <a:noFill/>
          </a:ln>
        </p:spPr>
      </p:pic>
      <p:sp>
        <p:nvSpPr>
          <p:cNvPr id="251" name="Google Shape;251;p90"/>
          <p:cNvSpPr/>
          <p:nvPr/>
        </p:nvSpPr>
        <p:spPr>
          <a:xfrm>
            <a:off x="7078692" y="1"/>
            <a:ext cx="5113309" cy="6162929"/>
          </a:xfrm>
          <a:custGeom>
            <a:rect b="b" l="l" r="r" t="t"/>
            <a:pathLst>
              <a:path extrusionOk="0" h="6162929" w="511330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1372"/>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52" name="Google Shape;252;p90"/>
          <p:cNvSpPr/>
          <p:nvPr>
            <p:ph idx="2" type="pic"/>
          </p:nvPr>
        </p:nvSpPr>
        <p:spPr>
          <a:xfrm>
            <a:off x="7815470" y="0"/>
            <a:ext cx="4376400" cy="6018300"/>
          </a:xfrm>
          <a:prstGeom prst="rect">
            <a:avLst/>
          </a:prstGeom>
          <a:solidFill>
            <a:srgbClr val="BEA388"/>
          </a:solidFill>
          <a:ln>
            <a:noFill/>
          </a:ln>
        </p:spPr>
      </p:sp>
      <p:sp>
        <p:nvSpPr>
          <p:cNvPr id="253" name="Google Shape;253;p90"/>
          <p:cNvSpPr txBox="1"/>
          <p:nvPr>
            <p:ph idx="10" type="dt"/>
          </p:nvPr>
        </p:nvSpPr>
        <p:spPr>
          <a:xfrm>
            <a:off x="365760" y="6464808"/>
            <a:ext cx="987600" cy="3108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54" name="Google Shape;254;p90"/>
          <p:cNvSpPr txBox="1"/>
          <p:nvPr>
            <p:ph idx="11" type="ftr"/>
          </p:nvPr>
        </p:nvSpPr>
        <p:spPr>
          <a:xfrm>
            <a:off x="4379976" y="6464808"/>
            <a:ext cx="3438000" cy="310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55" name="Google Shape;255;p90"/>
          <p:cNvSpPr txBox="1"/>
          <p:nvPr>
            <p:ph idx="12" type="sldNum"/>
          </p:nvPr>
        </p:nvSpPr>
        <p:spPr>
          <a:xfrm>
            <a:off x="11027664" y="6464808"/>
            <a:ext cx="987600" cy="3108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type="obj">
  <p:cSld name="OBJECT">
    <p:bg>
      <p:bgPr>
        <a:solidFill>
          <a:schemeClr val="lt2"/>
        </a:solidFill>
      </p:bgPr>
    </p:bg>
    <p:spTree>
      <p:nvGrpSpPr>
        <p:cNvPr id="256" name="Shape 256"/>
        <p:cNvGrpSpPr/>
        <p:nvPr/>
      </p:nvGrpSpPr>
      <p:grpSpPr>
        <a:xfrm>
          <a:off x="0" y="0"/>
          <a:ext cx="0" cy="0"/>
          <a:chOff x="0" y="0"/>
          <a:chExt cx="0" cy="0"/>
        </a:xfrm>
      </p:grpSpPr>
      <p:sp>
        <p:nvSpPr>
          <p:cNvPr id="257" name="Google Shape;257;p91"/>
          <p:cNvSpPr/>
          <p:nvPr/>
        </p:nvSpPr>
        <p:spPr>
          <a:xfrm>
            <a:off x="0" y="0"/>
            <a:ext cx="7067730" cy="6858000"/>
          </a:xfrm>
          <a:custGeom>
            <a:rect b="b" l="l" r="r" t="t"/>
            <a:pathLst>
              <a:path extrusionOk="0" h="6858000" w="7067729">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dk2">
              <a:alpha val="5843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58" name="Google Shape;258;p91"/>
          <p:cNvSpPr txBox="1"/>
          <p:nvPr>
            <p:ph type="title"/>
          </p:nvPr>
        </p:nvSpPr>
        <p:spPr>
          <a:xfrm>
            <a:off x="704384" y="2788521"/>
            <a:ext cx="62295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1"/>
              </a:buClr>
              <a:buSzPts val="6000"/>
              <a:buFont typeface="Arial"/>
              <a:buNone/>
              <a:defRPr>
                <a:solidFill>
                  <a:schemeClr val="accent1"/>
                </a:solidFill>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59" name="Google Shape;259;p91"/>
          <p:cNvSpPr txBox="1"/>
          <p:nvPr>
            <p:ph idx="1" type="body"/>
          </p:nvPr>
        </p:nvSpPr>
        <p:spPr>
          <a:xfrm>
            <a:off x="7790688" y="1170432"/>
            <a:ext cx="4133100" cy="4351200"/>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400"/>
              <a:buNone/>
              <a:defRPr sz="2400" cap="none"/>
            </a:lvl1pPr>
            <a:lvl2pPr indent="-228600" lvl="1" marL="914400" algn="r">
              <a:lnSpc>
                <a:spcPct val="90000"/>
              </a:lnSpc>
              <a:spcBef>
                <a:spcPts val="1600"/>
              </a:spcBef>
              <a:spcAft>
                <a:spcPts val="0"/>
              </a:spcAft>
              <a:buClr>
                <a:schemeClr val="dk1"/>
              </a:buClr>
              <a:buSzPts val="1800"/>
              <a:buNone/>
              <a:defRPr sz="1800">
                <a:latin typeface="Arial"/>
                <a:ea typeface="Arial"/>
                <a:cs typeface="Arial"/>
                <a:sym typeface="Arial"/>
              </a:defRPr>
            </a:lvl2pPr>
            <a:lvl3pPr indent="-228600" lvl="2" marL="1371600" algn="r">
              <a:lnSpc>
                <a:spcPct val="90000"/>
              </a:lnSpc>
              <a:spcBef>
                <a:spcPts val="1600"/>
              </a:spcBef>
              <a:spcAft>
                <a:spcPts val="0"/>
              </a:spcAft>
              <a:buClr>
                <a:schemeClr val="dk1"/>
              </a:buClr>
              <a:buSzPts val="2000"/>
              <a:buNone/>
              <a:defRPr/>
            </a:lvl3pPr>
            <a:lvl4pPr indent="-228600" lvl="3" marL="1828800" algn="r">
              <a:lnSpc>
                <a:spcPct val="90000"/>
              </a:lnSpc>
              <a:spcBef>
                <a:spcPts val="1600"/>
              </a:spcBef>
              <a:spcAft>
                <a:spcPts val="0"/>
              </a:spcAft>
              <a:buClr>
                <a:schemeClr val="dk1"/>
              </a:buClr>
              <a:buSzPts val="1800"/>
              <a:buNone/>
              <a:defRPr/>
            </a:lvl4pPr>
            <a:lvl5pPr indent="-228600" lvl="4" marL="2286000" algn="r">
              <a:lnSpc>
                <a:spcPct val="90000"/>
              </a:lnSpc>
              <a:spcBef>
                <a:spcPts val="1600"/>
              </a:spcBef>
              <a:spcAft>
                <a:spcPts val="0"/>
              </a:spcAft>
              <a:buClr>
                <a:schemeClr val="dk1"/>
              </a:buClr>
              <a:buSzPts val="1800"/>
              <a:buNone/>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260" name="Google Shape;260;p91"/>
          <p:cNvSpPr/>
          <p:nvPr/>
        </p:nvSpPr>
        <p:spPr>
          <a:xfrm>
            <a:off x="0" y="180445"/>
            <a:ext cx="5327858" cy="3001484"/>
          </a:xfrm>
          <a:custGeom>
            <a:rect b="b" l="l" r="r" t="t"/>
            <a:pathLst>
              <a:path extrusionOk="0" h="3001484" w="5327858">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dk1">
              <a:alpha val="1254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61" name="Google Shape;261;p91"/>
          <p:cNvSpPr/>
          <p:nvPr/>
        </p:nvSpPr>
        <p:spPr>
          <a:xfrm>
            <a:off x="1798383" y="5597818"/>
            <a:ext cx="2430115" cy="1294338"/>
          </a:xfrm>
          <a:custGeom>
            <a:rect b="b" l="l" r="r" t="t"/>
            <a:pathLst>
              <a:path extrusionOk="0" h="1294338" w="2430115">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cap="flat" cmpd="sng" w="381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62" name="Google Shape;262;p91"/>
          <p:cNvSpPr/>
          <p:nvPr/>
        </p:nvSpPr>
        <p:spPr>
          <a:xfrm>
            <a:off x="-10954" y="3988558"/>
            <a:ext cx="2469462" cy="2893553"/>
          </a:xfrm>
          <a:custGeom>
            <a:rect b="b" l="l" r="r" t="t"/>
            <a:pathLst>
              <a:path extrusionOk="0" h="2893553" w="2469462">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cap="flat" cmpd="sng" w="635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bg>
      <p:bgPr>
        <a:solidFill>
          <a:schemeClr val="accent6"/>
        </a:solidFill>
      </p:bgPr>
    </p:bg>
    <p:spTree>
      <p:nvGrpSpPr>
        <p:cNvPr id="263" name="Shape 263"/>
        <p:cNvGrpSpPr/>
        <p:nvPr/>
      </p:nvGrpSpPr>
      <p:grpSpPr>
        <a:xfrm>
          <a:off x="0" y="0"/>
          <a:ext cx="0" cy="0"/>
          <a:chOff x="0" y="0"/>
          <a:chExt cx="0" cy="0"/>
        </a:xfrm>
      </p:grpSpPr>
      <p:sp>
        <p:nvSpPr>
          <p:cNvPr id="264" name="Google Shape;264;p92"/>
          <p:cNvSpPr/>
          <p:nvPr/>
        </p:nvSpPr>
        <p:spPr>
          <a:xfrm>
            <a:off x="1" y="1454554"/>
            <a:ext cx="7279953" cy="5403446"/>
          </a:xfrm>
          <a:custGeom>
            <a:rect b="b" l="l" r="r" t="t"/>
            <a:pathLst>
              <a:path extrusionOk="0" h="5403446" w="7279953">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rgbClr val="814439">
              <a:alpha val="5764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65" name="Google Shape;265;p92"/>
          <p:cNvSpPr txBox="1"/>
          <p:nvPr>
            <p:ph type="title"/>
          </p:nvPr>
        </p:nvSpPr>
        <p:spPr>
          <a:xfrm>
            <a:off x="2560320" y="3078480"/>
            <a:ext cx="4840500" cy="1773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6000"/>
              <a:buFont typeface="Arial"/>
              <a:buNone/>
              <a:defRPr sz="6000">
                <a:solidFill>
                  <a:schemeClr val="accent1"/>
                </a:solidFill>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66" name="Google Shape;266;p92"/>
          <p:cNvSpPr txBox="1"/>
          <p:nvPr>
            <p:ph idx="1" type="body"/>
          </p:nvPr>
        </p:nvSpPr>
        <p:spPr>
          <a:xfrm>
            <a:off x="2560320" y="4852035"/>
            <a:ext cx="4840500" cy="551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1"/>
              </a:buClr>
              <a:buSzPts val="2400"/>
              <a:buNone/>
              <a:defRPr sz="2400">
                <a:solidFill>
                  <a:schemeClr val="accent1"/>
                </a:solidFill>
              </a:defRPr>
            </a:lvl1pPr>
            <a:lvl2pPr indent="-228600" lvl="1" marL="914400" algn="l">
              <a:lnSpc>
                <a:spcPct val="90000"/>
              </a:lnSpc>
              <a:spcBef>
                <a:spcPts val="1600"/>
              </a:spcBef>
              <a:spcAft>
                <a:spcPts val="0"/>
              </a:spcAft>
              <a:buClr>
                <a:srgbClr val="97908D"/>
              </a:buClr>
              <a:buSzPts val="2000"/>
              <a:buNone/>
              <a:defRPr sz="2000">
                <a:solidFill>
                  <a:srgbClr val="97908D"/>
                </a:solidFill>
              </a:defRPr>
            </a:lvl2pPr>
            <a:lvl3pPr indent="-228600" lvl="2" marL="1371600" algn="l">
              <a:lnSpc>
                <a:spcPct val="90000"/>
              </a:lnSpc>
              <a:spcBef>
                <a:spcPts val="1600"/>
              </a:spcBef>
              <a:spcAft>
                <a:spcPts val="0"/>
              </a:spcAft>
              <a:buClr>
                <a:srgbClr val="97908D"/>
              </a:buClr>
              <a:buSzPts val="1800"/>
              <a:buNone/>
              <a:defRPr sz="1800">
                <a:solidFill>
                  <a:srgbClr val="97908D"/>
                </a:solidFill>
              </a:defRPr>
            </a:lvl3pPr>
            <a:lvl4pPr indent="-228600" lvl="3" marL="1828800" algn="l">
              <a:lnSpc>
                <a:spcPct val="90000"/>
              </a:lnSpc>
              <a:spcBef>
                <a:spcPts val="1600"/>
              </a:spcBef>
              <a:spcAft>
                <a:spcPts val="0"/>
              </a:spcAft>
              <a:buClr>
                <a:srgbClr val="97908D"/>
              </a:buClr>
              <a:buSzPts val="1600"/>
              <a:buNone/>
              <a:defRPr sz="1600">
                <a:solidFill>
                  <a:srgbClr val="97908D"/>
                </a:solidFill>
              </a:defRPr>
            </a:lvl4pPr>
            <a:lvl5pPr indent="-228600" lvl="4" marL="2286000" algn="l">
              <a:lnSpc>
                <a:spcPct val="90000"/>
              </a:lnSpc>
              <a:spcBef>
                <a:spcPts val="1600"/>
              </a:spcBef>
              <a:spcAft>
                <a:spcPts val="0"/>
              </a:spcAft>
              <a:buClr>
                <a:srgbClr val="97908D"/>
              </a:buClr>
              <a:buSzPts val="1600"/>
              <a:buNone/>
              <a:defRPr sz="1600">
                <a:solidFill>
                  <a:srgbClr val="97908D"/>
                </a:solidFill>
              </a:defRPr>
            </a:lvl5pPr>
            <a:lvl6pPr indent="-228600" lvl="5" marL="2743200" algn="l">
              <a:lnSpc>
                <a:spcPct val="90000"/>
              </a:lnSpc>
              <a:spcBef>
                <a:spcPts val="1600"/>
              </a:spcBef>
              <a:spcAft>
                <a:spcPts val="0"/>
              </a:spcAft>
              <a:buClr>
                <a:srgbClr val="97908D"/>
              </a:buClr>
              <a:buSzPts val="1600"/>
              <a:buNone/>
              <a:defRPr sz="1600">
                <a:solidFill>
                  <a:srgbClr val="97908D"/>
                </a:solidFill>
              </a:defRPr>
            </a:lvl6pPr>
            <a:lvl7pPr indent="-228600" lvl="6" marL="3200400" algn="l">
              <a:lnSpc>
                <a:spcPct val="90000"/>
              </a:lnSpc>
              <a:spcBef>
                <a:spcPts val="1600"/>
              </a:spcBef>
              <a:spcAft>
                <a:spcPts val="0"/>
              </a:spcAft>
              <a:buClr>
                <a:srgbClr val="97908D"/>
              </a:buClr>
              <a:buSzPts val="1600"/>
              <a:buNone/>
              <a:defRPr sz="1600">
                <a:solidFill>
                  <a:srgbClr val="97908D"/>
                </a:solidFill>
              </a:defRPr>
            </a:lvl7pPr>
            <a:lvl8pPr indent="-228600" lvl="7" marL="3657600" algn="l">
              <a:lnSpc>
                <a:spcPct val="90000"/>
              </a:lnSpc>
              <a:spcBef>
                <a:spcPts val="1600"/>
              </a:spcBef>
              <a:spcAft>
                <a:spcPts val="0"/>
              </a:spcAft>
              <a:buClr>
                <a:srgbClr val="97908D"/>
              </a:buClr>
              <a:buSzPts val="1600"/>
              <a:buNone/>
              <a:defRPr sz="1600">
                <a:solidFill>
                  <a:srgbClr val="97908D"/>
                </a:solidFill>
              </a:defRPr>
            </a:lvl8pPr>
            <a:lvl9pPr indent="-228600" lvl="8" marL="4114800" algn="l">
              <a:lnSpc>
                <a:spcPct val="90000"/>
              </a:lnSpc>
              <a:spcBef>
                <a:spcPts val="1600"/>
              </a:spcBef>
              <a:spcAft>
                <a:spcPts val="1600"/>
              </a:spcAft>
              <a:buClr>
                <a:srgbClr val="97908D"/>
              </a:buClr>
              <a:buSzPts val="1600"/>
              <a:buNone/>
              <a:defRPr sz="1600">
                <a:solidFill>
                  <a:srgbClr val="97908D"/>
                </a:solidFill>
              </a:defRPr>
            </a:lvl9pPr>
          </a:lstStyle>
          <a:p/>
        </p:txBody>
      </p:sp>
      <p:sp>
        <p:nvSpPr>
          <p:cNvPr id="267" name="Google Shape;267;p92"/>
          <p:cNvSpPr/>
          <p:nvPr/>
        </p:nvSpPr>
        <p:spPr>
          <a:xfrm>
            <a:off x="1" y="1"/>
            <a:ext cx="5306847" cy="4114703"/>
          </a:xfrm>
          <a:custGeom>
            <a:rect b="b" l="l" r="r" t="t"/>
            <a:pathLst>
              <a:path extrusionOk="0" h="4114703" w="5306847">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dk1">
              <a:alpha val="1254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68" name="Google Shape;268;p92"/>
          <p:cNvSpPr/>
          <p:nvPr/>
        </p:nvSpPr>
        <p:spPr>
          <a:xfrm>
            <a:off x="5790280" y="0"/>
            <a:ext cx="6401718" cy="6857999"/>
          </a:xfrm>
          <a:custGeom>
            <a:rect b="b" l="l" r="r" t="t"/>
            <a:pathLst>
              <a:path extrusionOk="0" h="6857999" w="6401718">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69" name="Google Shape;269;p92"/>
          <p:cNvSpPr/>
          <p:nvPr/>
        </p:nvSpPr>
        <p:spPr>
          <a:xfrm>
            <a:off x="4749567" y="5750376"/>
            <a:ext cx="5273226" cy="1169180"/>
          </a:xfrm>
          <a:custGeom>
            <a:rect b="b" l="l" r="r" t="t"/>
            <a:pathLst>
              <a:path extrusionOk="0" h="1169180" w="5273226">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70" name="Google Shape;270;p92"/>
          <p:cNvSpPr/>
          <p:nvPr/>
        </p:nvSpPr>
        <p:spPr>
          <a:xfrm>
            <a:off x="8006849" y="3200881"/>
            <a:ext cx="4200862" cy="3685693"/>
          </a:xfrm>
          <a:custGeom>
            <a:rect b="b" l="l" r="r" t="t"/>
            <a:pathLst>
              <a:path extrusionOk="0" h="3685693" w="4200862">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cap="flat" cmpd="sng" w="857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p:cSld name="Closing">
    <p:bg>
      <p:bgPr>
        <a:solidFill>
          <a:schemeClr val="accent6"/>
        </a:solidFill>
      </p:bgPr>
    </p:bg>
    <p:spTree>
      <p:nvGrpSpPr>
        <p:cNvPr id="271" name="Shape 271"/>
        <p:cNvGrpSpPr/>
        <p:nvPr/>
      </p:nvGrpSpPr>
      <p:grpSpPr>
        <a:xfrm>
          <a:off x="0" y="0"/>
          <a:ext cx="0" cy="0"/>
          <a:chOff x="0" y="0"/>
          <a:chExt cx="0" cy="0"/>
        </a:xfrm>
      </p:grpSpPr>
      <p:sp>
        <p:nvSpPr>
          <p:cNvPr id="272" name="Google Shape;272;p93"/>
          <p:cNvSpPr/>
          <p:nvPr/>
        </p:nvSpPr>
        <p:spPr>
          <a:xfrm>
            <a:off x="0" y="2090206"/>
            <a:ext cx="5025692" cy="4767794"/>
          </a:xfrm>
          <a:custGeom>
            <a:rect b="b" l="l" r="r" t="t"/>
            <a:pathLst>
              <a:path extrusionOk="0" h="4767794" w="5025692">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843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73" name="Google Shape;273;p93"/>
          <p:cNvSpPr txBox="1"/>
          <p:nvPr>
            <p:ph type="ctrTitle"/>
          </p:nvPr>
        </p:nvSpPr>
        <p:spPr>
          <a:xfrm>
            <a:off x="1524000" y="1170432"/>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74" name="Google Shape;274;p9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2"/>
              </a:buClr>
              <a:buSzPts val="2400"/>
              <a:buNone/>
              <a:defRPr sz="2400">
                <a:solidFill>
                  <a:schemeClr val="dk2"/>
                </a:solidFill>
              </a:defRPr>
            </a:lvl1pPr>
            <a:lvl2pPr lvl="1" algn="ctr">
              <a:lnSpc>
                <a:spcPct val="90000"/>
              </a:lnSpc>
              <a:spcBef>
                <a:spcPts val="1600"/>
              </a:spcBef>
              <a:spcAft>
                <a:spcPts val="0"/>
              </a:spcAft>
              <a:buClr>
                <a:schemeClr val="dk1"/>
              </a:buClr>
              <a:buSzPts val="2000"/>
              <a:buNone/>
              <a:defRPr sz="2000"/>
            </a:lvl2pPr>
            <a:lvl3pPr lvl="2" algn="ctr">
              <a:lnSpc>
                <a:spcPct val="90000"/>
              </a:lnSpc>
              <a:spcBef>
                <a:spcPts val="1600"/>
              </a:spcBef>
              <a:spcAft>
                <a:spcPts val="0"/>
              </a:spcAft>
              <a:buClr>
                <a:schemeClr val="dk1"/>
              </a:buClr>
              <a:buSzPts val="1800"/>
              <a:buNone/>
              <a:defRPr sz="1800"/>
            </a:lvl3pPr>
            <a:lvl4pPr lvl="3" algn="ctr">
              <a:lnSpc>
                <a:spcPct val="90000"/>
              </a:lnSpc>
              <a:spcBef>
                <a:spcPts val="1600"/>
              </a:spcBef>
              <a:spcAft>
                <a:spcPts val="0"/>
              </a:spcAft>
              <a:buClr>
                <a:schemeClr val="dk1"/>
              </a:buClr>
              <a:buSzPts val="1600"/>
              <a:buNone/>
              <a:defRPr sz="1600"/>
            </a:lvl4pPr>
            <a:lvl5pPr lvl="4" algn="ctr">
              <a:lnSpc>
                <a:spcPct val="90000"/>
              </a:lnSpc>
              <a:spcBef>
                <a:spcPts val="1600"/>
              </a:spcBef>
              <a:spcAft>
                <a:spcPts val="0"/>
              </a:spcAft>
              <a:buClr>
                <a:schemeClr val="dk1"/>
              </a:buClr>
              <a:buSzPts val="1600"/>
              <a:buNone/>
              <a:defRPr sz="1600"/>
            </a:lvl5pPr>
            <a:lvl6pPr lvl="5" algn="ctr">
              <a:lnSpc>
                <a:spcPct val="90000"/>
              </a:lnSpc>
              <a:spcBef>
                <a:spcPts val="1600"/>
              </a:spcBef>
              <a:spcAft>
                <a:spcPts val="0"/>
              </a:spcAft>
              <a:buClr>
                <a:schemeClr val="dk1"/>
              </a:buClr>
              <a:buSzPts val="1600"/>
              <a:buNone/>
              <a:defRPr sz="1600"/>
            </a:lvl6pPr>
            <a:lvl7pPr lvl="6" algn="ctr">
              <a:lnSpc>
                <a:spcPct val="90000"/>
              </a:lnSpc>
              <a:spcBef>
                <a:spcPts val="1600"/>
              </a:spcBef>
              <a:spcAft>
                <a:spcPts val="0"/>
              </a:spcAft>
              <a:buClr>
                <a:schemeClr val="dk1"/>
              </a:buClr>
              <a:buSzPts val="1600"/>
              <a:buNone/>
              <a:defRPr sz="1600"/>
            </a:lvl7pPr>
            <a:lvl8pPr lvl="7" algn="ctr">
              <a:lnSpc>
                <a:spcPct val="90000"/>
              </a:lnSpc>
              <a:spcBef>
                <a:spcPts val="1600"/>
              </a:spcBef>
              <a:spcAft>
                <a:spcPts val="0"/>
              </a:spcAft>
              <a:buClr>
                <a:schemeClr val="dk1"/>
              </a:buClr>
              <a:buSzPts val="1600"/>
              <a:buNone/>
              <a:defRPr sz="1600"/>
            </a:lvl8pPr>
            <a:lvl9pPr lvl="8" algn="ctr">
              <a:lnSpc>
                <a:spcPct val="90000"/>
              </a:lnSpc>
              <a:spcBef>
                <a:spcPts val="1600"/>
              </a:spcBef>
              <a:spcAft>
                <a:spcPts val="1600"/>
              </a:spcAft>
              <a:buClr>
                <a:schemeClr val="dk1"/>
              </a:buClr>
              <a:buSzPts val="1600"/>
              <a:buNone/>
              <a:defRPr sz="1600"/>
            </a:lvl9pPr>
          </a:lstStyle>
          <a:p/>
        </p:txBody>
      </p:sp>
      <p:sp>
        <p:nvSpPr>
          <p:cNvPr id="275" name="Google Shape;275;p93"/>
          <p:cNvSpPr/>
          <p:nvPr/>
        </p:nvSpPr>
        <p:spPr>
          <a:xfrm>
            <a:off x="6173514" y="1"/>
            <a:ext cx="6018487" cy="5788889"/>
          </a:xfrm>
          <a:custGeom>
            <a:rect b="b" l="l" r="r" t="t"/>
            <a:pathLst>
              <a:path extrusionOk="0" h="5788889" w="6018487">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76" name="Google Shape;276;p93"/>
          <p:cNvSpPr/>
          <p:nvPr/>
        </p:nvSpPr>
        <p:spPr>
          <a:xfrm>
            <a:off x="1" y="-1"/>
            <a:ext cx="4267591" cy="2882748"/>
          </a:xfrm>
          <a:custGeom>
            <a:rect b="b" l="l" r="r" t="t"/>
            <a:pathLst>
              <a:path extrusionOk="0" h="2882748" w="4267591">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dk1">
              <a:alpha val="1254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77" name="Google Shape;277;p93"/>
          <p:cNvSpPr/>
          <p:nvPr/>
        </p:nvSpPr>
        <p:spPr>
          <a:xfrm>
            <a:off x="10530567" y="1187801"/>
            <a:ext cx="1678579" cy="5460561"/>
          </a:xfrm>
          <a:custGeom>
            <a:rect b="b" l="l" r="r" t="t"/>
            <a:pathLst>
              <a:path extrusionOk="0" h="5460561" w="1678579">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2" name="Shape 282"/>
        <p:cNvGrpSpPr/>
        <p:nvPr/>
      </p:nvGrpSpPr>
      <p:grpSpPr>
        <a:xfrm>
          <a:off x="0" y="0"/>
          <a:ext cx="0" cy="0"/>
          <a:chOff x="0" y="0"/>
          <a:chExt cx="0" cy="0"/>
        </a:xfrm>
      </p:grpSpPr>
      <p:sp>
        <p:nvSpPr>
          <p:cNvPr id="283" name="Google Shape;283;p5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84" name="Google Shape;284;p53"/>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5" name="Shape 285"/>
        <p:cNvGrpSpPr/>
        <p:nvPr/>
      </p:nvGrpSpPr>
      <p:grpSpPr>
        <a:xfrm>
          <a:off x="0" y="0"/>
          <a:ext cx="0" cy="0"/>
          <a:chOff x="0" y="0"/>
          <a:chExt cx="0" cy="0"/>
        </a:xfrm>
      </p:grpSpPr>
      <p:sp>
        <p:nvSpPr>
          <p:cNvPr id="286" name="Google Shape;286;p54"/>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p58"/>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6" name="Google Shape;36;p58"/>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7" name="Google Shape;37;p58"/>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lt">
  <p:cSld name="Title and Content alt">
    <p:spTree>
      <p:nvGrpSpPr>
        <p:cNvPr id="287" name="Shape 287"/>
        <p:cNvGrpSpPr/>
        <p:nvPr/>
      </p:nvGrpSpPr>
      <p:grpSpPr>
        <a:xfrm>
          <a:off x="0" y="0"/>
          <a:ext cx="0" cy="0"/>
          <a:chOff x="0" y="0"/>
          <a:chExt cx="0" cy="0"/>
        </a:xfrm>
      </p:grpSpPr>
      <p:sp>
        <p:nvSpPr>
          <p:cNvPr id="288" name="Google Shape;288;p55"/>
          <p:cNvSpPr txBox="1"/>
          <p:nvPr>
            <p:ph type="title"/>
          </p:nvPr>
        </p:nvSpPr>
        <p:spPr>
          <a:xfrm>
            <a:off x="576072" y="704088"/>
            <a:ext cx="10515600" cy="6768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89" name="Google Shape;289;p55"/>
          <p:cNvSpPr txBox="1"/>
          <p:nvPr>
            <p:ph idx="1" type="body"/>
          </p:nvPr>
        </p:nvSpPr>
        <p:spPr>
          <a:xfrm>
            <a:off x="576072" y="1901952"/>
            <a:ext cx="9363600" cy="3877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290" name="Google Shape;290;p55"/>
          <p:cNvSpPr txBox="1"/>
          <p:nvPr>
            <p:ph idx="10" type="dt"/>
          </p:nvPr>
        </p:nvSpPr>
        <p:spPr>
          <a:xfrm>
            <a:off x="365760" y="6464808"/>
            <a:ext cx="987600" cy="3108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91" name="Google Shape;291;p55"/>
          <p:cNvSpPr txBox="1"/>
          <p:nvPr>
            <p:ph idx="11" type="ftr"/>
          </p:nvPr>
        </p:nvSpPr>
        <p:spPr>
          <a:xfrm>
            <a:off x="4379976" y="6464808"/>
            <a:ext cx="3438000" cy="310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92" name="Google Shape;292;p55"/>
          <p:cNvSpPr txBox="1"/>
          <p:nvPr>
            <p:ph idx="12" type="sldNum"/>
          </p:nvPr>
        </p:nvSpPr>
        <p:spPr>
          <a:xfrm>
            <a:off x="11027664" y="6464808"/>
            <a:ext cx="987600" cy="3108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
        <p:nvSpPr>
          <p:cNvPr id="293" name="Google Shape;293;p55"/>
          <p:cNvSpPr/>
          <p:nvPr/>
        </p:nvSpPr>
        <p:spPr>
          <a:xfrm>
            <a:off x="4600810" y="0"/>
            <a:ext cx="7591189" cy="6858000"/>
          </a:xfrm>
          <a:custGeom>
            <a:rect b="b" l="l" r="r" t="t"/>
            <a:pathLst>
              <a:path extrusionOk="0" h="6858000" w="7591189">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rgbClr val="C5C3AD">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94" name="Google Shape;294;p55"/>
          <p:cNvSpPr/>
          <p:nvPr/>
        </p:nvSpPr>
        <p:spPr>
          <a:xfrm>
            <a:off x="6134000" y="-30589"/>
            <a:ext cx="5047481" cy="6915258"/>
          </a:xfrm>
          <a:custGeom>
            <a:rect b="b" l="l" r="r" t="t"/>
            <a:pathLst>
              <a:path extrusionOk="0" h="6915258" w="5047481">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5" name="Shape 295"/>
        <p:cNvGrpSpPr/>
        <p:nvPr/>
      </p:nvGrpSpPr>
      <p:grpSpPr>
        <a:xfrm>
          <a:off x="0" y="0"/>
          <a:ext cx="0" cy="0"/>
          <a:chOff x="0" y="0"/>
          <a:chExt cx="0" cy="0"/>
        </a:xfrm>
      </p:grpSpPr>
      <p:sp>
        <p:nvSpPr>
          <p:cNvPr id="296" name="Google Shape;296;p56"/>
          <p:cNvSpPr txBox="1"/>
          <p:nvPr>
            <p:ph type="title"/>
          </p:nvPr>
        </p:nvSpPr>
        <p:spPr>
          <a:xfrm>
            <a:off x="895000" y="2855000"/>
            <a:ext cx="10469700" cy="11481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97" name="Google Shape;297;p56"/>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8" name="Shape 298"/>
        <p:cNvGrpSpPr/>
        <p:nvPr/>
      </p:nvGrpSpPr>
      <p:grpSpPr>
        <a:xfrm>
          <a:off x="0" y="0"/>
          <a:ext cx="0" cy="0"/>
          <a:chOff x="0" y="0"/>
          <a:chExt cx="0" cy="0"/>
        </a:xfrm>
      </p:grpSpPr>
      <p:grpSp>
        <p:nvGrpSpPr>
          <p:cNvPr id="299" name="Google Shape;299;p94"/>
          <p:cNvGrpSpPr/>
          <p:nvPr/>
        </p:nvGrpSpPr>
        <p:grpSpPr>
          <a:xfrm>
            <a:off x="5800234" y="3807170"/>
            <a:ext cx="591423" cy="140843"/>
            <a:chOff x="4137525" y="2915950"/>
            <a:chExt cx="869100" cy="207000"/>
          </a:xfrm>
        </p:grpSpPr>
        <p:sp>
          <p:nvSpPr>
            <p:cNvPr id="300" name="Google Shape;300;p94"/>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94"/>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94"/>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3" name="Google Shape;303;p94"/>
          <p:cNvSpPr txBox="1"/>
          <p:nvPr>
            <p:ph type="ctrTitle"/>
          </p:nvPr>
        </p:nvSpPr>
        <p:spPr>
          <a:xfrm>
            <a:off x="895010" y="1321067"/>
            <a:ext cx="10401900" cy="23067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400"/>
              <a:buNone/>
              <a:defRPr sz="6400"/>
            </a:lvl1pPr>
            <a:lvl2pPr lvl="1" algn="ctr">
              <a:lnSpc>
                <a:spcPct val="100000"/>
              </a:lnSpc>
              <a:spcBef>
                <a:spcPts val="0"/>
              </a:spcBef>
              <a:spcAft>
                <a:spcPts val="0"/>
              </a:spcAft>
              <a:buSzPts val="6400"/>
              <a:buNone/>
              <a:defRPr sz="6400"/>
            </a:lvl2pPr>
            <a:lvl3pPr lvl="2" algn="ctr">
              <a:lnSpc>
                <a:spcPct val="100000"/>
              </a:lnSpc>
              <a:spcBef>
                <a:spcPts val="0"/>
              </a:spcBef>
              <a:spcAft>
                <a:spcPts val="0"/>
              </a:spcAft>
              <a:buSzPts val="6400"/>
              <a:buNone/>
              <a:defRPr sz="6400"/>
            </a:lvl3pPr>
            <a:lvl4pPr lvl="3" algn="ctr">
              <a:lnSpc>
                <a:spcPct val="100000"/>
              </a:lnSpc>
              <a:spcBef>
                <a:spcPts val="0"/>
              </a:spcBef>
              <a:spcAft>
                <a:spcPts val="0"/>
              </a:spcAft>
              <a:buSzPts val="6400"/>
              <a:buNone/>
              <a:defRPr sz="6400"/>
            </a:lvl4pPr>
            <a:lvl5pPr lvl="4" algn="ctr">
              <a:lnSpc>
                <a:spcPct val="100000"/>
              </a:lnSpc>
              <a:spcBef>
                <a:spcPts val="0"/>
              </a:spcBef>
              <a:spcAft>
                <a:spcPts val="0"/>
              </a:spcAft>
              <a:buSzPts val="6400"/>
              <a:buNone/>
              <a:defRPr sz="6400"/>
            </a:lvl5pPr>
            <a:lvl6pPr lvl="5" algn="ctr">
              <a:lnSpc>
                <a:spcPct val="100000"/>
              </a:lnSpc>
              <a:spcBef>
                <a:spcPts val="0"/>
              </a:spcBef>
              <a:spcAft>
                <a:spcPts val="0"/>
              </a:spcAft>
              <a:buSzPts val="6400"/>
              <a:buNone/>
              <a:defRPr sz="6400"/>
            </a:lvl6pPr>
            <a:lvl7pPr lvl="6" algn="ctr">
              <a:lnSpc>
                <a:spcPct val="100000"/>
              </a:lnSpc>
              <a:spcBef>
                <a:spcPts val="0"/>
              </a:spcBef>
              <a:spcAft>
                <a:spcPts val="0"/>
              </a:spcAft>
              <a:buSzPts val="6400"/>
              <a:buNone/>
              <a:defRPr sz="6400"/>
            </a:lvl7pPr>
            <a:lvl8pPr lvl="7" algn="ctr">
              <a:lnSpc>
                <a:spcPct val="100000"/>
              </a:lnSpc>
              <a:spcBef>
                <a:spcPts val="0"/>
              </a:spcBef>
              <a:spcAft>
                <a:spcPts val="0"/>
              </a:spcAft>
              <a:buSzPts val="6400"/>
              <a:buNone/>
              <a:defRPr sz="6400"/>
            </a:lvl8pPr>
            <a:lvl9pPr lvl="8" algn="ctr">
              <a:lnSpc>
                <a:spcPct val="100000"/>
              </a:lnSpc>
              <a:spcBef>
                <a:spcPts val="0"/>
              </a:spcBef>
              <a:spcAft>
                <a:spcPts val="0"/>
              </a:spcAft>
              <a:buSzPts val="6400"/>
              <a:buNone/>
              <a:defRPr sz="6400"/>
            </a:lvl9pPr>
          </a:lstStyle>
          <a:p/>
        </p:txBody>
      </p:sp>
      <p:sp>
        <p:nvSpPr>
          <p:cNvPr id="304" name="Google Shape;304;p94"/>
          <p:cNvSpPr txBox="1"/>
          <p:nvPr>
            <p:ph idx="1" type="subTitle"/>
          </p:nvPr>
        </p:nvSpPr>
        <p:spPr>
          <a:xfrm>
            <a:off x="895000" y="4233168"/>
            <a:ext cx="104019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05" name="Google Shape;305;p94"/>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6" name="Shape 306"/>
        <p:cNvGrpSpPr/>
        <p:nvPr/>
      </p:nvGrpSpPr>
      <p:grpSpPr>
        <a:xfrm>
          <a:off x="0" y="0"/>
          <a:ext cx="0" cy="0"/>
          <a:chOff x="0" y="0"/>
          <a:chExt cx="0" cy="0"/>
        </a:xfrm>
      </p:grpSpPr>
      <p:sp>
        <p:nvSpPr>
          <p:cNvPr id="307" name="Google Shape;307;p9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08" name="Google Shape;308;p9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09" name="Google Shape;309;p95"/>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0" name="Shape 310"/>
        <p:cNvGrpSpPr/>
        <p:nvPr/>
      </p:nvGrpSpPr>
      <p:grpSpPr>
        <a:xfrm>
          <a:off x="0" y="0"/>
          <a:ext cx="0" cy="0"/>
          <a:chOff x="0" y="0"/>
          <a:chExt cx="0" cy="0"/>
        </a:xfrm>
      </p:grpSpPr>
      <p:sp>
        <p:nvSpPr>
          <p:cNvPr id="311" name="Google Shape;311;p9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12" name="Google Shape;312;p96"/>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13" name="Google Shape;313;p96"/>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14" name="Google Shape;314;p96"/>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5" name="Shape 315"/>
        <p:cNvGrpSpPr/>
        <p:nvPr/>
      </p:nvGrpSpPr>
      <p:grpSpPr>
        <a:xfrm>
          <a:off x="0" y="0"/>
          <a:ext cx="0" cy="0"/>
          <a:chOff x="0" y="0"/>
          <a:chExt cx="0" cy="0"/>
        </a:xfrm>
      </p:grpSpPr>
      <p:sp>
        <p:nvSpPr>
          <p:cNvPr id="316" name="Google Shape;316;p97"/>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317" name="Google Shape;317;p97"/>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18" name="Google Shape;318;p97"/>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19" name="Shape 319"/>
        <p:cNvGrpSpPr/>
        <p:nvPr/>
      </p:nvGrpSpPr>
      <p:grpSpPr>
        <a:xfrm>
          <a:off x="0" y="0"/>
          <a:ext cx="0" cy="0"/>
          <a:chOff x="0" y="0"/>
          <a:chExt cx="0" cy="0"/>
        </a:xfrm>
      </p:grpSpPr>
      <p:sp>
        <p:nvSpPr>
          <p:cNvPr id="320" name="Google Shape;320;p98"/>
          <p:cNvSpPr txBox="1"/>
          <p:nvPr>
            <p:ph type="title"/>
          </p:nvPr>
        </p:nvSpPr>
        <p:spPr>
          <a:xfrm>
            <a:off x="653667" y="701800"/>
            <a:ext cx="83028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6400"/>
              <a:buNone/>
              <a:defRPr sz="6400">
                <a:solidFill>
                  <a:schemeClr val="lt1"/>
                </a:solidFill>
              </a:defRPr>
            </a:lvl1pPr>
            <a:lvl2pPr lvl="1" algn="l">
              <a:lnSpc>
                <a:spcPct val="100000"/>
              </a:lnSpc>
              <a:spcBef>
                <a:spcPts val="0"/>
              </a:spcBef>
              <a:spcAft>
                <a:spcPts val="0"/>
              </a:spcAft>
              <a:buClr>
                <a:schemeClr val="lt1"/>
              </a:buClr>
              <a:buSzPts val="6400"/>
              <a:buNone/>
              <a:defRPr sz="6400">
                <a:solidFill>
                  <a:schemeClr val="lt1"/>
                </a:solidFill>
              </a:defRPr>
            </a:lvl2pPr>
            <a:lvl3pPr lvl="2" algn="l">
              <a:lnSpc>
                <a:spcPct val="100000"/>
              </a:lnSpc>
              <a:spcBef>
                <a:spcPts val="0"/>
              </a:spcBef>
              <a:spcAft>
                <a:spcPts val="0"/>
              </a:spcAft>
              <a:buClr>
                <a:schemeClr val="lt1"/>
              </a:buClr>
              <a:buSzPts val="6400"/>
              <a:buNone/>
              <a:defRPr sz="6400">
                <a:solidFill>
                  <a:schemeClr val="lt1"/>
                </a:solidFill>
              </a:defRPr>
            </a:lvl3pPr>
            <a:lvl4pPr lvl="3" algn="l">
              <a:lnSpc>
                <a:spcPct val="100000"/>
              </a:lnSpc>
              <a:spcBef>
                <a:spcPts val="0"/>
              </a:spcBef>
              <a:spcAft>
                <a:spcPts val="0"/>
              </a:spcAft>
              <a:buClr>
                <a:schemeClr val="lt1"/>
              </a:buClr>
              <a:buSzPts val="6400"/>
              <a:buNone/>
              <a:defRPr sz="6400">
                <a:solidFill>
                  <a:schemeClr val="lt1"/>
                </a:solidFill>
              </a:defRPr>
            </a:lvl4pPr>
            <a:lvl5pPr lvl="4" algn="l">
              <a:lnSpc>
                <a:spcPct val="100000"/>
              </a:lnSpc>
              <a:spcBef>
                <a:spcPts val="0"/>
              </a:spcBef>
              <a:spcAft>
                <a:spcPts val="0"/>
              </a:spcAft>
              <a:buClr>
                <a:schemeClr val="lt1"/>
              </a:buClr>
              <a:buSzPts val="6400"/>
              <a:buNone/>
              <a:defRPr sz="6400">
                <a:solidFill>
                  <a:schemeClr val="lt1"/>
                </a:solidFill>
              </a:defRPr>
            </a:lvl5pPr>
            <a:lvl6pPr lvl="5" algn="l">
              <a:lnSpc>
                <a:spcPct val="100000"/>
              </a:lnSpc>
              <a:spcBef>
                <a:spcPts val="0"/>
              </a:spcBef>
              <a:spcAft>
                <a:spcPts val="0"/>
              </a:spcAft>
              <a:buClr>
                <a:schemeClr val="lt1"/>
              </a:buClr>
              <a:buSzPts val="6400"/>
              <a:buNone/>
              <a:defRPr sz="6400">
                <a:solidFill>
                  <a:schemeClr val="lt1"/>
                </a:solidFill>
              </a:defRPr>
            </a:lvl6pPr>
            <a:lvl7pPr lvl="6" algn="l">
              <a:lnSpc>
                <a:spcPct val="100000"/>
              </a:lnSpc>
              <a:spcBef>
                <a:spcPts val="0"/>
              </a:spcBef>
              <a:spcAft>
                <a:spcPts val="0"/>
              </a:spcAft>
              <a:buClr>
                <a:schemeClr val="lt1"/>
              </a:buClr>
              <a:buSzPts val="6400"/>
              <a:buNone/>
              <a:defRPr sz="6400">
                <a:solidFill>
                  <a:schemeClr val="lt1"/>
                </a:solidFill>
              </a:defRPr>
            </a:lvl7pPr>
            <a:lvl8pPr lvl="7" algn="l">
              <a:lnSpc>
                <a:spcPct val="100000"/>
              </a:lnSpc>
              <a:spcBef>
                <a:spcPts val="0"/>
              </a:spcBef>
              <a:spcAft>
                <a:spcPts val="0"/>
              </a:spcAft>
              <a:buClr>
                <a:schemeClr val="lt1"/>
              </a:buClr>
              <a:buSzPts val="6400"/>
              <a:buNone/>
              <a:defRPr sz="6400">
                <a:solidFill>
                  <a:schemeClr val="lt1"/>
                </a:solidFill>
              </a:defRPr>
            </a:lvl8pPr>
            <a:lvl9pPr lvl="8" algn="l">
              <a:lnSpc>
                <a:spcPct val="100000"/>
              </a:lnSpc>
              <a:spcBef>
                <a:spcPts val="0"/>
              </a:spcBef>
              <a:spcAft>
                <a:spcPts val="0"/>
              </a:spcAft>
              <a:buClr>
                <a:schemeClr val="lt1"/>
              </a:buClr>
              <a:buSzPts val="6400"/>
              <a:buNone/>
              <a:defRPr sz="6400">
                <a:solidFill>
                  <a:schemeClr val="lt1"/>
                </a:solidFill>
              </a:defRPr>
            </a:lvl9pPr>
          </a:lstStyle>
          <a:p/>
        </p:txBody>
      </p:sp>
      <p:sp>
        <p:nvSpPr>
          <p:cNvPr id="321" name="Google Shape;321;p98"/>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2" name="Shape 322"/>
        <p:cNvGrpSpPr/>
        <p:nvPr/>
      </p:nvGrpSpPr>
      <p:grpSpPr>
        <a:xfrm>
          <a:off x="0" y="0"/>
          <a:ext cx="0" cy="0"/>
          <a:chOff x="0" y="0"/>
          <a:chExt cx="0" cy="0"/>
        </a:xfrm>
      </p:grpSpPr>
      <p:sp>
        <p:nvSpPr>
          <p:cNvPr id="323" name="Google Shape;323;p99"/>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4" name="Google Shape;324;p9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325" name="Google Shape;325;p99"/>
          <p:cNvSpPr txBox="1"/>
          <p:nvPr>
            <p:ph type="title"/>
          </p:nvPr>
        </p:nvSpPr>
        <p:spPr>
          <a:xfrm>
            <a:off x="354000" y="1441867"/>
            <a:ext cx="5393700" cy="22803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326" name="Google Shape;326;p99"/>
          <p:cNvSpPr txBox="1"/>
          <p:nvPr>
            <p:ph idx="1" type="subTitle"/>
          </p:nvPr>
        </p:nvSpPr>
        <p:spPr>
          <a:xfrm>
            <a:off x="354000" y="3793601"/>
            <a:ext cx="5393700" cy="17940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327" name="Google Shape;327;p99"/>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49250" lvl="1" marL="914400" algn="l">
              <a:lnSpc>
                <a:spcPct val="115000"/>
              </a:lnSpc>
              <a:spcBef>
                <a:spcPts val="0"/>
              </a:spcBef>
              <a:spcAft>
                <a:spcPts val="0"/>
              </a:spcAft>
              <a:buClr>
                <a:schemeClr val="lt1"/>
              </a:buClr>
              <a:buSzPts val="1900"/>
              <a:buChar char="○"/>
              <a:defRPr>
                <a:solidFill>
                  <a:schemeClr val="lt1"/>
                </a:solidFill>
              </a:defRPr>
            </a:lvl2pPr>
            <a:lvl3pPr indent="-349250" lvl="2" marL="1371600" algn="l">
              <a:lnSpc>
                <a:spcPct val="115000"/>
              </a:lnSpc>
              <a:spcBef>
                <a:spcPts val="0"/>
              </a:spcBef>
              <a:spcAft>
                <a:spcPts val="0"/>
              </a:spcAft>
              <a:buClr>
                <a:schemeClr val="lt1"/>
              </a:buClr>
              <a:buSzPts val="1900"/>
              <a:buChar char="■"/>
              <a:defRPr>
                <a:solidFill>
                  <a:schemeClr val="lt1"/>
                </a:solidFill>
              </a:defRPr>
            </a:lvl3pPr>
            <a:lvl4pPr indent="-349250" lvl="3" marL="1828800" algn="l">
              <a:lnSpc>
                <a:spcPct val="115000"/>
              </a:lnSpc>
              <a:spcBef>
                <a:spcPts val="0"/>
              </a:spcBef>
              <a:spcAft>
                <a:spcPts val="0"/>
              </a:spcAft>
              <a:buClr>
                <a:schemeClr val="lt1"/>
              </a:buClr>
              <a:buSzPts val="1900"/>
              <a:buChar char="●"/>
              <a:defRPr>
                <a:solidFill>
                  <a:schemeClr val="lt1"/>
                </a:solidFill>
              </a:defRPr>
            </a:lvl4pPr>
            <a:lvl5pPr indent="-349250" lvl="4" marL="2286000" algn="l">
              <a:lnSpc>
                <a:spcPct val="115000"/>
              </a:lnSpc>
              <a:spcBef>
                <a:spcPts val="0"/>
              </a:spcBef>
              <a:spcAft>
                <a:spcPts val="0"/>
              </a:spcAft>
              <a:buClr>
                <a:schemeClr val="lt1"/>
              </a:buClr>
              <a:buSzPts val="1900"/>
              <a:buChar char="○"/>
              <a:defRPr>
                <a:solidFill>
                  <a:schemeClr val="lt1"/>
                </a:solidFill>
              </a:defRPr>
            </a:lvl5pPr>
            <a:lvl6pPr indent="-349250" lvl="5" marL="2743200" algn="l">
              <a:lnSpc>
                <a:spcPct val="115000"/>
              </a:lnSpc>
              <a:spcBef>
                <a:spcPts val="0"/>
              </a:spcBef>
              <a:spcAft>
                <a:spcPts val="0"/>
              </a:spcAft>
              <a:buClr>
                <a:schemeClr val="lt1"/>
              </a:buClr>
              <a:buSzPts val="1900"/>
              <a:buChar char="■"/>
              <a:defRPr>
                <a:solidFill>
                  <a:schemeClr val="lt1"/>
                </a:solidFill>
              </a:defRPr>
            </a:lvl6pPr>
            <a:lvl7pPr indent="-349250" lvl="6" marL="3200400" algn="l">
              <a:lnSpc>
                <a:spcPct val="115000"/>
              </a:lnSpc>
              <a:spcBef>
                <a:spcPts val="0"/>
              </a:spcBef>
              <a:spcAft>
                <a:spcPts val="0"/>
              </a:spcAft>
              <a:buClr>
                <a:schemeClr val="lt1"/>
              </a:buClr>
              <a:buSzPts val="1900"/>
              <a:buChar char="●"/>
              <a:defRPr>
                <a:solidFill>
                  <a:schemeClr val="lt1"/>
                </a:solidFill>
              </a:defRPr>
            </a:lvl7pPr>
            <a:lvl8pPr indent="-349250" lvl="7" marL="3657600" algn="l">
              <a:lnSpc>
                <a:spcPct val="115000"/>
              </a:lnSpc>
              <a:spcBef>
                <a:spcPts val="0"/>
              </a:spcBef>
              <a:spcAft>
                <a:spcPts val="0"/>
              </a:spcAft>
              <a:buClr>
                <a:schemeClr val="lt1"/>
              </a:buClr>
              <a:buSzPts val="1900"/>
              <a:buChar char="○"/>
              <a:defRPr>
                <a:solidFill>
                  <a:schemeClr val="lt1"/>
                </a:solidFill>
              </a:defRPr>
            </a:lvl8pPr>
            <a:lvl9pPr indent="-349250" lvl="8" marL="4114800" algn="l">
              <a:lnSpc>
                <a:spcPct val="115000"/>
              </a:lnSpc>
              <a:spcBef>
                <a:spcPts val="0"/>
              </a:spcBef>
              <a:spcAft>
                <a:spcPts val="0"/>
              </a:spcAft>
              <a:buClr>
                <a:schemeClr val="lt1"/>
              </a:buClr>
              <a:buSzPts val="1900"/>
              <a:buChar char="■"/>
              <a:defRPr>
                <a:solidFill>
                  <a:schemeClr val="lt1"/>
                </a:solidFill>
              </a:defRPr>
            </a:lvl9pPr>
          </a:lstStyle>
          <a:p/>
        </p:txBody>
      </p:sp>
      <p:sp>
        <p:nvSpPr>
          <p:cNvPr id="328" name="Google Shape;328;p99"/>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9" name="Shape 329"/>
        <p:cNvGrpSpPr/>
        <p:nvPr/>
      </p:nvGrpSpPr>
      <p:grpSpPr>
        <a:xfrm>
          <a:off x="0" y="0"/>
          <a:ext cx="0" cy="0"/>
          <a:chOff x="0" y="0"/>
          <a:chExt cx="0" cy="0"/>
        </a:xfrm>
      </p:grpSpPr>
      <p:sp>
        <p:nvSpPr>
          <p:cNvPr id="330" name="Google Shape;330;p100"/>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331" name="Google Shape;331;p100"/>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32" name="Shape 332"/>
        <p:cNvGrpSpPr/>
        <p:nvPr/>
      </p:nvGrpSpPr>
      <p:grpSpPr>
        <a:xfrm>
          <a:off x="0" y="0"/>
          <a:ext cx="0" cy="0"/>
          <a:chOff x="0" y="0"/>
          <a:chExt cx="0" cy="0"/>
        </a:xfrm>
      </p:grpSpPr>
      <p:sp>
        <p:nvSpPr>
          <p:cNvPr id="333" name="Google Shape;333;p101"/>
          <p:cNvSpPr txBox="1"/>
          <p:nvPr>
            <p:ph hasCustomPrompt="1" type="title"/>
          </p:nvPr>
        </p:nvSpPr>
        <p:spPr>
          <a:xfrm>
            <a:off x="415600" y="1673700"/>
            <a:ext cx="11360700" cy="2520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334" name="Google Shape;334;p101"/>
          <p:cNvSpPr txBox="1"/>
          <p:nvPr>
            <p:ph idx="1" type="body"/>
          </p:nvPr>
        </p:nvSpPr>
        <p:spPr>
          <a:xfrm>
            <a:off x="415600" y="4304567"/>
            <a:ext cx="11360700" cy="17343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335" name="Google Shape;335;p10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40" name="Google Shape;40;p59"/>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1" name="Google Shape;41;p59"/>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2" name="Google Shape;42;p59"/>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solidFill>
          <a:schemeClr val="lt2"/>
        </a:solidFill>
      </p:bgPr>
    </p:bg>
    <p:spTree>
      <p:nvGrpSpPr>
        <p:cNvPr id="336" name="Shape 336"/>
        <p:cNvGrpSpPr/>
        <p:nvPr/>
      </p:nvGrpSpPr>
      <p:grpSpPr>
        <a:xfrm>
          <a:off x="0" y="0"/>
          <a:ext cx="0" cy="0"/>
          <a:chOff x="0" y="0"/>
          <a:chExt cx="0" cy="0"/>
        </a:xfrm>
      </p:grpSpPr>
      <p:sp>
        <p:nvSpPr>
          <p:cNvPr id="337" name="Google Shape;337;p102"/>
          <p:cNvSpPr txBox="1"/>
          <p:nvPr>
            <p:ph type="title"/>
          </p:nvPr>
        </p:nvSpPr>
        <p:spPr>
          <a:xfrm>
            <a:off x="576071" y="704088"/>
            <a:ext cx="6502500" cy="6768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38" name="Google Shape;338;p102"/>
          <p:cNvSpPr txBox="1"/>
          <p:nvPr>
            <p:ph idx="1" type="body"/>
          </p:nvPr>
        </p:nvSpPr>
        <p:spPr>
          <a:xfrm>
            <a:off x="576072" y="1947671"/>
            <a:ext cx="4572000" cy="40707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dk1"/>
              </a:buClr>
              <a:buSzPts val="1800"/>
              <a:buNone/>
              <a:defRPr sz="1800"/>
            </a:lvl1pPr>
            <a:lvl2pPr indent="-228600" lvl="1" marL="914400" algn="l">
              <a:lnSpc>
                <a:spcPct val="90000"/>
              </a:lnSpc>
              <a:spcBef>
                <a:spcPts val="1600"/>
              </a:spcBef>
              <a:spcAft>
                <a:spcPts val="0"/>
              </a:spcAft>
              <a:buClr>
                <a:schemeClr val="dk1"/>
              </a:buClr>
              <a:buSzPts val="1400"/>
              <a:buNone/>
              <a:defRPr sz="1400"/>
            </a:lvl2pPr>
            <a:lvl3pPr indent="-228600" lvl="2" marL="1371600" algn="l">
              <a:lnSpc>
                <a:spcPct val="90000"/>
              </a:lnSpc>
              <a:spcBef>
                <a:spcPts val="1600"/>
              </a:spcBef>
              <a:spcAft>
                <a:spcPts val="0"/>
              </a:spcAft>
              <a:buClr>
                <a:schemeClr val="dk1"/>
              </a:buClr>
              <a:buSzPts val="1200"/>
              <a:buNone/>
              <a:defRPr sz="1200"/>
            </a:lvl3pPr>
            <a:lvl4pPr indent="-228600" lvl="3" marL="1828800" algn="l">
              <a:lnSpc>
                <a:spcPct val="90000"/>
              </a:lnSpc>
              <a:spcBef>
                <a:spcPts val="1600"/>
              </a:spcBef>
              <a:spcAft>
                <a:spcPts val="0"/>
              </a:spcAft>
              <a:buClr>
                <a:schemeClr val="dk1"/>
              </a:buClr>
              <a:buSzPts val="1000"/>
              <a:buNone/>
              <a:defRPr sz="1000"/>
            </a:lvl4pPr>
            <a:lvl5pPr indent="-228600" lvl="4" marL="2286000" algn="l">
              <a:lnSpc>
                <a:spcPct val="90000"/>
              </a:lnSpc>
              <a:spcBef>
                <a:spcPts val="1600"/>
              </a:spcBef>
              <a:spcAft>
                <a:spcPts val="0"/>
              </a:spcAft>
              <a:buClr>
                <a:schemeClr val="dk1"/>
              </a:buClr>
              <a:buSzPts val="1000"/>
              <a:buNone/>
              <a:defRPr sz="1000"/>
            </a:lvl5pPr>
            <a:lvl6pPr indent="-228600" lvl="5" marL="2743200" algn="l">
              <a:lnSpc>
                <a:spcPct val="90000"/>
              </a:lnSpc>
              <a:spcBef>
                <a:spcPts val="1600"/>
              </a:spcBef>
              <a:spcAft>
                <a:spcPts val="0"/>
              </a:spcAft>
              <a:buClr>
                <a:schemeClr val="dk1"/>
              </a:buClr>
              <a:buSzPts val="1000"/>
              <a:buNone/>
              <a:defRPr sz="1000"/>
            </a:lvl6pPr>
            <a:lvl7pPr indent="-228600" lvl="6" marL="3200400" algn="l">
              <a:lnSpc>
                <a:spcPct val="90000"/>
              </a:lnSpc>
              <a:spcBef>
                <a:spcPts val="1600"/>
              </a:spcBef>
              <a:spcAft>
                <a:spcPts val="0"/>
              </a:spcAft>
              <a:buClr>
                <a:schemeClr val="dk1"/>
              </a:buClr>
              <a:buSzPts val="1000"/>
              <a:buNone/>
              <a:defRPr sz="1000"/>
            </a:lvl7pPr>
            <a:lvl8pPr indent="-228600" lvl="7" marL="3657600" algn="l">
              <a:lnSpc>
                <a:spcPct val="90000"/>
              </a:lnSpc>
              <a:spcBef>
                <a:spcPts val="1600"/>
              </a:spcBef>
              <a:spcAft>
                <a:spcPts val="0"/>
              </a:spcAft>
              <a:buClr>
                <a:schemeClr val="dk1"/>
              </a:buClr>
              <a:buSzPts val="1000"/>
              <a:buNone/>
              <a:defRPr sz="1000"/>
            </a:lvl8pPr>
            <a:lvl9pPr indent="-228600" lvl="8" marL="4114800" algn="l">
              <a:lnSpc>
                <a:spcPct val="90000"/>
              </a:lnSpc>
              <a:spcBef>
                <a:spcPts val="1600"/>
              </a:spcBef>
              <a:spcAft>
                <a:spcPts val="1600"/>
              </a:spcAft>
              <a:buClr>
                <a:schemeClr val="dk1"/>
              </a:buClr>
              <a:buSzPts val="1000"/>
              <a:buNone/>
              <a:defRPr sz="1000"/>
            </a:lvl9pPr>
          </a:lstStyle>
          <a:p/>
        </p:txBody>
      </p:sp>
      <p:pic>
        <p:nvPicPr>
          <p:cNvPr descr="Shape, circle&#10;&#10;Description automatically generated" id="339" name="Google Shape;339;p102"/>
          <p:cNvPicPr preferRelativeResize="0"/>
          <p:nvPr/>
        </p:nvPicPr>
        <p:blipFill rotWithShape="1">
          <a:blip r:embed="rId2">
            <a:alphaModFix/>
          </a:blip>
          <a:srcRect b="9729" l="0" r="30186" t="0"/>
          <a:stretch/>
        </p:blipFill>
        <p:spPr>
          <a:xfrm>
            <a:off x="6768197" y="1316481"/>
            <a:ext cx="4727117" cy="4998130"/>
          </a:xfrm>
          <a:prstGeom prst="rect">
            <a:avLst/>
          </a:prstGeom>
          <a:noFill/>
          <a:ln>
            <a:noFill/>
          </a:ln>
        </p:spPr>
      </p:pic>
      <p:sp>
        <p:nvSpPr>
          <p:cNvPr id="340" name="Google Shape;340;p102"/>
          <p:cNvSpPr/>
          <p:nvPr/>
        </p:nvSpPr>
        <p:spPr>
          <a:xfrm>
            <a:off x="7078692" y="1"/>
            <a:ext cx="5113309" cy="6162929"/>
          </a:xfrm>
          <a:custGeom>
            <a:rect b="b" l="l" r="r" t="t"/>
            <a:pathLst>
              <a:path extrusionOk="0" h="6162929" w="511330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1372"/>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341" name="Google Shape;341;p102"/>
          <p:cNvSpPr/>
          <p:nvPr>
            <p:ph idx="2" type="pic"/>
          </p:nvPr>
        </p:nvSpPr>
        <p:spPr>
          <a:xfrm>
            <a:off x="7815470" y="0"/>
            <a:ext cx="4376400" cy="6018300"/>
          </a:xfrm>
          <a:prstGeom prst="rect">
            <a:avLst/>
          </a:prstGeom>
          <a:solidFill>
            <a:srgbClr val="BEA388"/>
          </a:solidFill>
          <a:ln>
            <a:noFill/>
          </a:ln>
        </p:spPr>
      </p:sp>
      <p:sp>
        <p:nvSpPr>
          <p:cNvPr id="342" name="Google Shape;342;p102"/>
          <p:cNvSpPr txBox="1"/>
          <p:nvPr>
            <p:ph idx="10" type="dt"/>
          </p:nvPr>
        </p:nvSpPr>
        <p:spPr>
          <a:xfrm>
            <a:off x="365760" y="6464808"/>
            <a:ext cx="987600" cy="3108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43" name="Google Shape;343;p102"/>
          <p:cNvSpPr txBox="1"/>
          <p:nvPr>
            <p:ph idx="11" type="ftr"/>
          </p:nvPr>
        </p:nvSpPr>
        <p:spPr>
          <a:xfrm>
            <a:off x="4379976" y="6464808"/>
            <a:ext cx="3438000" cy="310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44" name="Google Shape;344;p102"/>
          <p:cNvSpPr txBox="1"/>
          <p:nvPr>
            <p:ph idx="12" type="sldNum"/>
          </p:nvPr>
        </p:nvSpPr>
        <p:spPr>
          <a:xfrm>
            <a:off x="11027664" y="6464808"/>
            <a:ext cx="987600" cy="3108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type="obj">
  <p:cSld name="OBJECT">
    <p:bg>
      <p:bgPr>
        <a:solidFill>
          <a:schemeClr val="lt2"/>
        </a:solidFill>
      </p:bgPr>
    </p:bg>
    <p:spTree>
      <p:nvGrpSpPr>
        <p:cNvPr id="345" name="Shape 345"/>
        <p:cNvGrpSpPr/>
        <p:nvPr/>
      </p:nvGrpSpPr>
      <p:grpSpPr>
        <a:xfrm>
          <a:off x="0" y="0"/>
          <a:ext cx="0" cy="0"/>
          <a:chOff x="0" y="0"/>
          <a:chExt cx="0" cy="0"/>
        </a:xfrm>
      </p:grpSpPr>
      <p:sp>
        <p:nvSpPr>
          <p:cNvPr id="346" name="Google Shape;346;p103"/>
          <p:cNvSpPr/>
          <p:nvPr/>
        </p:nvSpPr>
        <p:spPr>
          <a:xfrm>
            <a:off x="0" y="0"/>
            <a:ext cx="7067730" cy="6858000"/>
          </a:xfrm>
          <a:custGeom>
            <a:rect b="b" l="l" r="r" t="t"/>
            <a:pathLst>
              <a:path extrusionOk="0" h="6858000" w="7067729">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dk2">
              <a:alpha val="5843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347" name="Google Shape;347;p103"/>
          <p:cNvSpPr txBox="1"/>
          <p:nvPr>
            <p:ph type="title"/>
          </p:nvPr>
        </p:nvSpPr>
        <p:spPr>
          <a:xfrm>
            <a:off x="704384" y="2788521"/>
            <a:ext cx="62295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1"/>
              </a:buClr>
              <a:buSzPts val="6000"/>
              <a:buFont typeface="Arial"/>
              <a:buNone/>
              <a:defRPr>
                <a:solidFill>
                  <a:schemeClr val="accent1"/>
                </a:solidFill>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48" name="Google Shape;348;p103"/>
          <p:cNvSpPr txBox="1"/>
          <p:nvPr>
            <p:ph idx="1" type="body"/>
          </p:nvPr>
        </p:nvSpPr>
        <p:spPr>
          <a:xfrm>
            <a:off x="7790688" y="1170432"/>
            <a:ext cx="4133100" cy="4351200"/>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400"/>
              <a:buNone/>
              <a:defRPr sz="2400" cap="none"/>
            </a:lvl1pPr>
            <a:lvl2pPr indent="-228600" lvl="1" marL="914400" algn="r">
              <a:lnSpc>
                <a:spcPct val="90000"/>
              </a:lnSpc>
              <a:spcBef>
                <a:spcPts val="1600"/>
              </a:spcBef>
              <a:spcAft>
                <a:spcPts val="0"/>
              </a:spcAft>
              <a:buClr>
                <a:schemeClr val="dk1"/>
              </a:buClr>
              <a:buSzPts val="1800"/>
              <a:buNone/>
              <a:defRPr sz="1800">
                <a:latin typeface="Arial"/>
                <a:ea typeface="Arial"/>
                <a:cs typeface="Arial"/>
                <a:sym typeface="Arial"/>
              </a:defRPr>
            </a:lvl2pPr>
            <a:lvl3pPr indent="-228600" lvl="2" marL="1371600" algn="r">
              <a:lnSpc>
                <a:spcPct val="90000"/>
              </a:lnSpc>
              <a:spcBef>
                <a:spcPts val="1600"/>
              </a:spcBef>
              <a:spcAft>
                <a:spcPts val="0"/>
              </a:spcAft>
              <a:buClr>
                <a:schemeClr val="dk1"/>
              </a:buClr>
              <a:buSzPts val="2000"/>
              <a:buNone/>
              <a:defRPr/>
            </a:lvl3pPr>
            <a:lvl4pPr indent="-228600" lvl="3" marL="1828800" algn="r">
              <a:lnSpc>
                <a:spcPct val="90000"/>
              </a:lnSpc>
              <a:spcBef>
                <a:spcPts val="1600"/>
              </a:spcBef>
              <a:spcAft>
                <a:spcPts val="0"/>
              </a:spcAft>
              <a:buClr>
                <a:schemeClr val="dk1"/>
              </a:buClr>
              <a:buSzPts val="1800"/>
              <a:buNone/>
              <a:defRPr/>
            </a:lvl4pPr>
            <a:lvl5pPr indent="-228600" lvl="4" marL="2286000" algn="r">
              <a:lnSpc>
                <a:spcPct val="90000"/>
              </a:lnSpc>
              <a:spcBef>
                <a:spcPts val="1600"/>
              </a:spcBef>
              <a:spcAft>
                <a:spcPts val="0"/>
              </a:spcAft>
              <a:buClr>
                <a:schemeClr val="dk1"/>
              </a:buClr>
              <a:buSzPts val="1800"/>
              <a:buNone/>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349" name="Google Shape;349;p103"/>
          <p:cNvSpPr/>
          <p:nvPr/>
        </p:nvSpPr>
        <p:spPr>
          <a:xfrm>
            <a:off x="0" y="180445"/>
            <a:ext cx="5327858" cy="3001484"/>
          </a:xfrm>
          <a:custGeom>
            <a:rect b="b" l="l" r="r" t="t"/>
            <a:pathLst>
              <a:path extrusionOk="0" h="3001484" w="5327858">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dk1">
              <a:alpha val="1254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350" name="Google Shape;350;p103"/>
          <p:cNvSpPr/>
          <p:nvPr/>
        </p:nvSpPr>
        <p:spPr>
          <a:xfrm>
            <a:off x="1798383" y="5597818"/>
            <a:ext cx="2430115" cy="1294338"/>
          </a:xfrm>
          <a:custGeom>
            <a:rect b="b" l="l" r="r" t="t"/>
            <a:pathLst>
              <a:path extrusionOk="0" h="1294338" w="2430115">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cap="flat" cmpd="sng" w="381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351" name="Google Shape;351;p103"/>
          <p:cNvSpPr/>
          <p:nvPr/>
        </p:nvSpPr>
        <p:spPr>
          <a:xfrm>
            <a:off x="-10954" y="3988558"/>
            <a:ext cx="2469462" cy="2893553"/>
          </a:xfrm>
          <a:custGeom>
            <a:rect b="b" l="l" r="r" t="t"/>
            <a:pathLst>
              <a:path extrusionOk="0" h="2893553" w="2469462">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cap="flat" cmpd="sng" w="635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bg>
      <p:bgPr>
        <a:solidFill>
          <a:schemeClr val="accent6"/>
        </a:solidFill>
      </p:bgPr>
    </p:bg>
    <p:spTree>
      <p:nvGrpSpPr>
        <p:cNvPr id="352" name="Shape 352"/>
        <p:cNvGrpSpPr/>
        <p:nvPr/>
      </p:nvGrpSpPr>
      <p:grpSpPr>
        <a:xfrm>
          <a:off x="0" y="0"/>
          <a:ext cx="0" cy="0"/>
          <a:chOff x="0" y="0"/>
          <a:chExt cx="0" cy="0"/>
        </a:xfrm>
      </p:grpSpPr>
      <p:sp>
        <p:nvSpPr>
          <p:cNvPr id="353" name="Google Shape;353;p104"/>
          <p:cNvSpPr/>
          <p:nvPr/>
        </p:nvSpPr>
        <p:spPr>
          <a:xfrm>
            <a:off x="1" y="1454554"/>
            <a:ext cx="7279953" cy="5403446"/>
          </a:xfrm>
          <a:custGeom>
            <a:rect b="b" l="l" r="r" t="t"/>
            <a:pathLst>
              <a:path extrusionOk="0" h="5403446" w="7279953">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rgbClr val="814439">
              <a:alpha val="5764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354" name="Google Shape;354;p104"/>
          <p:cNvSpPr txBox="1"/>
          <p:nvPr>
            <p:ph type="title"/>
          </p:nvPr>
        </p:nvSpPr>
        <p:spPr>
          <a:xfrm>
            <a:off x="2560320" y="3078480"/>
            <a:ext cx="4840500" cy="1773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6000"/>
              <a:buFont typeface="Arial"/>
              <a:buNone/>
              <a:defRPr sz="6000">
                <a:solidFill>
                  <a:schemeClr val="accent1"/>
                </a:solidFill>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55" name="Google Shape;355;p104"/>
          <p:cNvSpPr txBox="1"/>
          <p:nvPr>
            <p:ph idx="1" type="body"/>
          </p:nvPr>
        </p:nvSpPr>
        <p:spPr>
          <a:xfrm>
            <a:off x="2560320" y="4852035"/>
            <a:ext cx="4840500" cy="551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1"/>
              </a:buClr>
              <a:buSzPts val="2400"/>
              <a:buNone/>
              <a:defRPr sz="2400">
                <a:solidFill>
                  <a:schemeClr val="accent1"/>
                </a:solidFill>
              </a:defRPr>
            </a:lvl1pPr>
            <a:lvl2pPr indent="-228600" lvl="1" marL="914400" algn="l">
              <a:lnSpc>
                <a:spcPct val="90000"/>
              </a:lnSpc>
              <a:spcBef>
                <a:spcPts val="1600"/>
              </a:spcBef>
              <a:spcAft>
                <a:spcPts val="0"/>
              </a:spcAft>
              <a:buClr>
                <a:srgbClr val="97908D"/>
              </a:buClr>
              <a:buSzPts val="2000"/>
              <a:buNone/>
              <a:defRPr sz="2000">
                <a:solidFill>
                  <a:srgbClr val="97908D"/>
                </a:solidFill>
              </a:defRPr>
            </a:lvl2pPr>
            <a:lvl3pPr indent="-228600" lvl="2" marL="1371600" algn="l">
              <a:lnSpc>
                <a:spcPct val="90000"/>
              </a:lnSpc>
              <a:spcBef>
                <a:spcPts val="1600"/>
              </a:spcBef>
              <a:spcAft>
                <a:spcPts val="0"/>
              </a:spcAft>
              <a:buClr>
                <a:srgbClr val="97908D"/>
              </a:buClr>
              <a:buSzPts val="1800"/>
              <a:buNone/>
              <a:defRPr sz="1800">
                <a:solidFill>
                  <a:srgbClr val="97908D"/>
                </a:solidFill>
              </a:defRPr>
            </a:lvl3pPr>
            <a:lvl4pPr indent="-228600" lvl="3" marL="1828800" algn="l">
              <a:lnSpc>
                <a:spcPct val="90000"/>
              </a:lnSpc>
              <a:spcBef>
                <a:spcPts val="1600"/>
              </a:spcBef>
              <a:spcAft>
                <a:spcPts val="0"/>
              </a:spcAft>
              <a:buClr>
                <a:srgbClr val="97908D"/>
              </a:buClr>
              <a:buSzPts val="1600"/>
              <a:buNone/>
              <a:defRPr sz="1600">
                <a:solidFill>
                  <a:srgbClr val="97908D"/>
                </a:solidFill>
              </a:defRPr>
            </a:lvl4pPr>
            <a:lvl5pPr indent="-228600" lvl="4" marL="2286000" algn="l">
              <a:lnSpc>
                <a:spcPct val="90000"/>
              </a:lnSpc>
              <a:spcBef>
                <a:spcPts val="1600"/>
              </a:spcBef>
              <a:spcAft>
                <a:spcPts val="0"/>
              </a:spcAft>
              <a:buClr>
                <a:srgbClr val="97908D"/>
              </a:buClr>
              <a:buSzPts val="1600"/>
              <a:buNone/>
              <a:defRPr sz="1600">
                <a:solidFill>
                  <a:srgbClr val="97908D"/>
                </a:solidFill>
              </a:defRPr>
            </a:lvl5pPr>
            <a:lvl6pPr indent="-228600" lvl="5" marL="2743200" algn="l">
              <a:lnSpc>
                <a:spcPct val="90000"/>
              </a:lnSpc>
              <a:spcBef>
                <a:spcPts val="1600"/>
              </a:spcBef>
              <a:spcAft>
                <a:spcPts val="0"/>
              </a:spcAft>
              <a:buClr>
                <a:srgbClr val="97908D"/>
              </a:buClr>
              <a:buSzPts val="1600"/>
              <a:buNone/>
              <a:defRPr sz="1600">
                <a:solidFill>
                  <a:srgbClr val="97908D"/>
                </a:solidFill>
              </a:defRPr>
            </a:lvl6pPr>
            <a:lvl7pPr indent="-228600" lvl="6" marL="3200400" algn="l">
              <a:lnSpc>
                <a:spcPct val="90000"/>
              </a:lnSpc>
              <a:spcBef>
                <a:spcPts val="1600"/>
              </a:spcBef>
              <a:spcAft>
                <a:spcPts val="0"/>
              </a:spcAft>
              <a:buClr>
                <a:srgbClr val="97908D"/>
              </a:buClr>
              <a:buSzPts val="1600"/>
              <a:buNone/>
              <a:defRPr sz="1600">
                <a:solidFill>
                  <a:srgbClr val="97908D"/>
                </a:solidFill>
              </a:defRPr>
            </a:lvl7pPr>
            <a:lvl8pPr indent="-228600" lvl="7" marL="3657600" algn="l">
              <a:lnSpc>
                <a:spcPct val="90000"/>
              </a:lnSpc>
              <a:spcBef>
                <a:spcPts val="1600"/>
              </a:spcBef>
              <a:spcAft>
                <a:spcPts val="0"/>
              </a:spcAft>
              <a:buClr>
                <a:srgbClr val="97908D"/>
              </a:buClr>
              <a:buSzPts val="1600"/>
              <a:buNone/>
              <a:defRPr sz="1600">
                <a:solidFill>
                  <a:srgbClr val="97908D"/>
                </a:solidFill>
              </a:defRPr>
            </a:lvl8pPr>
            <a:lvl9pPr indent="-228600" lvl="8" marL="4114800" algn="l">
              <a:lnSpc>
                <a:spcPct val="90000"/>
              </a:lnSpc>
              <a:spcBef>
                <a:spcPts val="1600"/>
              </a:spcBef>
              <a:spcAft>
                <a:spcPts val="1600"/>
              </a:spcAft>
              <a:buClr>
                <a:srgbClr val="97908D"/>
              </a:buClr>
              <a:buSzPts val="1600"/>
              <a:buNone/>
              <a:defRPr sz="1600">
                <a:solidFill>
                  <a:srgbClr val="97908D"/>
                </a:solidFill>
              </a:defRPr>
            </a:lvl9pPr>
          </a:lstStyle>
          <a:p/>
        </p:txBody>
      </p:sp>
      <p:sp>
        <p:nvSpPr>
          <p:cNvPr id="356" name="Google Shape;356;p104"/>
          <p:cNvSpPr/>
          <p:nvPr/>
        </p:nvSpPr>
        <p:spPr>
          <a:xfrm>
            <a:off x="1" y="1"/>
            <a:ext cx="5306847" cy="4114703"/>
          </a:xfrm>
          <a:custGeom>
            <a:rect b="b" l="l" r="r" t="t"/>
            <a:pathLst>
              <a:path extrusionOk="0" h="4114703" w="5306847">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dk1">
              <a:alpha val="1254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357" name="Google Shape;357;p104"/>
          <p:cNvSpPr/>
          <p:nvPr/>
        </p:nvSpPr>
        <p:spPr>
          <a:xfrm>
            <a:off x="5790280" y="0"/>
            <a:ext cx="6401718" cy="6857999"/>
          </a:xfrm>
          <a:custGeom>
            <a:rect b="b" l="l" r="r" t="t"/>
            <a:pathLst>
              <a:path extrusionOk="0" h="6857999" w="6401718">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358" name="Google Shape;358;p104"/>
          <p:cNvSpPr/>
          <p:nvPr/>
        </p:nvSpPr>
        <p:spPr>
          <a:xfrm>
            <a:off x="4749567" y="5750376"/>
            <a:ext cx="5273226" cy="1169180"/>
          </a:xfrm>
          <a:custGeom>
            <a:rect b="b" l="l" r="r" t="t"/>
            <a:pathLst>
              <a:path extrusionOk="0" h="1169180" w="5273226">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359" name="Google Shape;359;p104"/>
          <p:cNvSpPr/>
          <p:nvPr/>
        </p:nvSpPr>
        <p:spPr>
          <a:xfrm>
            <a:off x="8006849" y="3200881"/>
            <a:ext cx="4200862" cy="3685693"/>
          </a:xfrm>
          <a:custGeom>
            <a:rect b="b" l="l" r="r" t="t"/>
            <a:pathLst>
              <a:path extrusionOk="0" h="3685693" w="4200862">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cap="flat" cmpd="sng" w="857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p:cSld name="Closing">
    <p:bg>
      <p:bgPr>
        <a:solidFill>
          <a:schemeClr val="accent6"/>
        </a:solidFill>
      </p:bgPr>
    </p:bg>
    <p:spTree>
      <p:nvGrpSpPr>
        <p:cNvPr id="360" name="Shape 360"/>
        <p:cNvGrpSpPr/>
        <p:nvPr/>
      </p:nvGrpSpPr>
      <p:grpSpPr>
        <a:xfrm>
          <a:off x="0" y="0"/>
          <a:ext cx="0" cy="0"/>
          <a:chOff x="0" y="0"/>
          <a:chExt cx="0" cy="0"/>
        </a:xfrm>
      </p:grpSpPr>
      <p:sp>
        <p:nvSpPr>
          <p:cNvPr id="361" name="Google Shape;361;p105"/>
          <p:cNvSpPr/>
          <p:nvPr/>
        </p:nvSpPr>
        <p:spPr>
          <a:xfrm>
            <a:off x="0" y="2090206"/>
            <a:ext cx="5025692" cy="4767794"/>
          </a:xfrm>
          <a:custGeom>
            <a:rect b="b" l="l" r="r" t="t"/>
            <a:pathLst>
              <a:path extrusionOk="0" h="4767794" w="5025692">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843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62" name="Google Shape;362;p105"/>
          <p:cNvSpPr txBox="1"/>
          <p:nvPr>
            <p:ph type="ctrTitle"/>
          </p:nvPr>
        </p:nvSpPr>
        <p:spPr>
          <a:xfrm>
            <a:off x="1524000" y="1170432"/>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63" name="Google Shape;363;p10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2"/>
              </a:buClr>
              <a:buSzPts val="2400"/>
              <a:buNone/>
              <a:defRPr sz="2400">
                <a:solidFill>
                  <a:schemeClr val="dk2"/>
                </a:solidFill>
              </a:defRPr>
            </a:lvl1pPr>
            <a:lvl2pPr lvl="1" algn="ctr">
              <a:lnSpc>
                <a:spcPct val="90000"/>
              </a:lnSpc>
              <a:spcBef>
                <a:spcPts val="1600"/>
              </a:spcBef>
              <a:spcAft>
                <a:spcPts val="0"/>
              </a:spcAft>
              <a:buClr>
                <a:schemeClr val="dk1"/>
              </a:buClr>
              <a:buSzPts val="2000"/>
              <a:buNone/>
              <a:defRPr sz="2000"/>
            </a:lvl2pPr>
            <a:lvl3pPr lvl="2" algn="ctr">
              <a:lnSpc>
                <a:spcPct val="90000"/>
              </a:lnSpc>
              <a:spcBef>
                <a:spcPts val="1600"/>
              </a:spcBef>
              <a:spcAft>
                <a:spcPts val="0"/>
              </a:spcAft>
              <a:buClr>
                <a:schemeClr val="dk1"/>
              </a:buClr>
              <a:buSzPts val="1800"/>
              <a:buNone/>
              <a:defRPr sz="1800"/>
            </a:lvl3pPr>
            <a:lvl4pPr lvl="3" algn="ctr">
              <a:lnSpc>
                <a:spcPct val="90000"/>
              </a:lnSpc>
              <a:spcBef>
                <a:spcPts val="1600"/>
              </a:spcBef>
              <a:spcAft>
                <a:spcPts val="0"/>
              </a:spcAft>
              <a:buClr>
                <a:schemeClr val="dk1"/>
              </a:buClr>
              <a:buSzPts val="1600"/>
              <a:buNone/>
              <a:defRPr sz="1600"/>
            </a:lvl4pPr>
            <a:lvl5pPr lvl="4" algn="ctr">
              <a:lnSpc>
                <a:spcPct val="90000"/>
              </a:lnSpc>
              <a:spcBef>
                <a:spcPts val="1600"/>
              </a:spcBef>
              <a:spcAft>
                <a:spcPts val="0"/>
              </a:spcAft>
              <a:buClr>
                <a:schemeClr val="dk1"/>
              </a:buClr>
              <a:buSzPts val="1600"/>
              <a:buNone/>
              <a:defRPr sz="1600"/>
            </a:lvl5pPr>
            <a:lvl6pPr lvl="5" algn="ctr">
              <a:lnSpc>
                <a:spcPct val="90000"/>
              </a:lnSpc>
              <a:spcBef>
                <a:spcPts val="1600"/>
              </a:spcBef>
              <a:spcAft>
                <a:spcPts val="0"/>
              </a:spcAft>
              <a:buClr>
                <a:schemeClr val="dk1"/>
              </a:buClr>
              <a:buSzPts val="1600"/>
              <a:buNone/>
              <a:defRPr sz="1600"/>
            </a:lvl6pPr>
            <a:lvl7pPr lvl="6" algn="ctr">
              <a:lnSpc>
                <a:spcPct val="90000"/>
              </a:lnSpc>
              <a:spcBef>
                <a:spcPts val="1600"/>
              </a:spcBef>
              <a:spcAft>
                <a:spcPts val="0"/>
              </a:spcAft>
              <a:buClr>
                <a:schemeClr val="dk1"/>
              </a:buClr>
              <a:buSzPts val="1600"/>
              <a:buNone/>
              <a:defRPr sz="1600"/>
            </a:lvl7pPr>
            <a:lvl8pPr lvl="7" algn="ctr">
              <a:lnSpc>
                <a:spcPct val="90000"/>
              </a:lnSpc>
              <a:spcBef>
                <a:spcPts val="1600"/>
              </a:spcBef>
              <a:spcAft>
                <a:spcPts val="0"/>
              </a:spcAft>
              <a:buClr>
                <a:schemeClr val="dk1"/>
              </a:buClr>
              <a:buSzPts val="1600"/>
              <a:buNone/>
              <a:defRPr sz="1600"/>
            </a:lvl8pPr>
            <a:lvl9pPr lvl="8" algn="ctr">
              <a:lnSpc>
                <a:spcPct val="90000"/>
              </a:lnSpc>
              <a:spcBef>
                <a:spcPts val="1600"/>
              </a:spcBef>
              <a:spcAft>
                <a:spcPts val="1600"/>
              </a:spcAft>
              <a:buClr>
                <a:schemeClr val="dk1"/>
              </a:buClr>
              <a:buSzPts val="1600"/>
              <a:buNone/>
              <a:defRPr sz="1600"/>
            </a:lvl9pPr>
          </a:lstStyle>
          <a:p/>
        </p:txBody>
      </p:sp>
      <p:sp>
        <p:nvSpPr>
          <p:cNvPr id="364" name="Google Shape;364;p105"/>
          <p:cNvSpPr/>
          <p:nvPr/>
        </p:nvSpPr>
        <p:spPr>
          <a:xfrm>
            <a:off x="6173514" y="1"/>
            <a:ext cx="6018487" cy="5788889"/>
          </a:xfrm>
          <a:custGeom>
            <a:rect b="b" l="l" r="r" t="t"/>
            <a:pathLst>
              <a:path extrusionOk="0" h="5788889" w="6018487">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365" name="Google Shape;365;p105"/>
          <p:cNvSpPr/>
          <p:nvPr/>
        </p:nvSpPr>
        <p:spPr>
          <a:xfrm>
            <a:off x="1" y="-1"/>
            <a:ext cx="4267591" cy="2882748"/>
          </a:xfrm>
          <a:custGeom>
            <a:rect b="b" l="l" r="r" t="t"/>
            <a:pathLst>
              <a:path extrusionOk="0" h="2882748" w="4267591">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dk1">
              <a:alpha val="1254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366" name="Google Shape;366;p105"/>
          <p:cNvSpPr/>
          <p:nvPr/>
        </p:nvSpPr>
        <p:spPr>
          <a:xfrm>
            <a:off x="10530567" y="1187801"/>
            <a:ext cx="1678579" cy="5460561"/>
          </a:xfrm>
          <a:custGeom>
            <a:rect b="b" l="l" r="r" t="t"/>
            <a:pathLst>
              <a:path extrusionOk="0" h="5460561" w="1678579">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sp>
        <p:nvSpPr>
          <p:cNvPr id="44" name="Google Shape;44;p60"/>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45" name="Google Shape;45;p60"/>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6" name="Google Shape;46;p60"/>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7" name="Shape 47"/>
        <p:cNvGrpSpPr/>
        <p:nvPr/>
      </p:nvGrpSpPr>
      <p:grpSpPr>
        <a:xfrm>
          <a:off x="0" y="0"/>
          <a:ext cx="0" cy="0"/>
          <a:chOff x="0" y="0"/>
          <a:chExt cx="0" cy="0"/>
        </a:xfrm>
      </p:grpSpPr>
      <p:sp>
        <p:nvSpPr>
          <p:cNvPr id="48" name="Google Shape;48;p61"/>
          <p:cNvSpPr txBox="1"/>
          <p:nvPr>
            <p:ph type="title"/>
          </p:nvPr>
        </p:nvSpPr>
        <p:spPr>
          <a:xfrm>
            <a:off x="653667" y="701800"/>
            <a:ext cx="83028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6400"/>
              <a:buNone/>
              <a:defRPr sz="6400">
                <a:solidFill>
                  <a:schemeClr val="lt1"/>
                </a:solidFill>
              </a:defRPr>
            </a:lvl1pPr>
            <a:lvl2pPr lvl="1" algn="l">
              <a:lnSpc>
                <a:spcPct val="100000"/>
              </a:lnSpc>
              <a:spcBef>
                <a:spcPts val="0"/>
              </a:spcBef>
              <a:spcAft>
                <a:spcPts val="0"/>
              </a:spcAft>
              <a:buClr>
                <a:schemeClr val="lt1"/>
              </a:buClr>
              <a:buSzPts val="6400"/>
              <a:buNone/>
              <a:defRPr sz="6400">
                <a:solidFill>
                  <a:schemeClr val="lt1"/>
                </a:solidFill>
              </a:defRPr>
            </a:lvl2pPr>
            <a:lvl3pPr lvl="2" algn="l">
              <a:lnSpc>
                <a:spcPct val="100000"/>
              </a:lnSpc>
              <a:spcBef>
                <a:spcPts val="0"/>
              </a:spcBef>
              <a:spcAft>
                <a:spcPts val="0"/>
              </a:spcAft>
              <a:buClr>
                <a:schemeClr val="lt1"/>
              </a:buClr>
              <a:buSzPts val="6400"/>
              <a:buNone/>
              <a:defRPr sz="6400">
                <a:solidFill>
                  <a:schemeClr val="lt1"/>
                </a:solidFill>
              </a:defRPr>
            </a:lvl3pPr>
            <a:lvl4pPr lvl="3" algn="l">
              <a:lnSpc>
                <a:spcPct val="100000"/>
              </a:lnSpc>
              <a:spcBef>
                <a:spcPts val="0"/>
              </a:spcBef>
              <a:spcAft>
                <a:spcPts val="0"/>
              </a:spcAft>
              <a:buClr>
                <a:schemeClr val="lt1"/>
              </a:buClr>
              <a:buSzPts val="6400"/>
              <a:buNone/>
              <a:defRPr sz="6400">
                <a:solidFill>
                  <a:schemeClr val="lt1"/>
                </a:solidFill>
              </a:defRPr>
            </a:lvl4pPr>
            <a:lvl5pPr lvl="4" algn="l">
              <a:lnSpc>
                <a:spcPct val="100000"/>
              </a:lnSpc>
              <a:spcBef>
                <a:spcPts val="0"/>
              </a:spcBef>
              <a:spcAft>
                <a:spcPts val="0"/>
              </a:spcAft>
              <a:buClr>
                <a:schemeClr val="lt1"/>
              </a:buClr>
              <a:buSzPts val="6400"/>
              <a:buNone/>
              <a:defRPr sz="6400">
                <a:solidFill>
                  <a:schemeClr val="lt1"/>
                </a:solidFill>
              </a:defRPr>
            </a:lvl5pPr>
            <a:lvl6pPr lvl="5" algn="l">
              <a:lnSpc>
                <a:spcPct val="100000"/>
              </a:lnSpc>
              <a:spcBef>
                <a:spcPts val="0"/>
              </a:spcBef>
              <a:spcAft>
                <a:spcPts val="0"/>
              </a:spcAft>
              <a:buClr>
                <a:schemeClr val="lt1"/>
              </a:buClr>
              <a:buSzPts val="6400"/>
              <a:buNone/>
              <a:defRPr sz="6400">
                <a:solidFill>
                  <a:schemeClr val="lt1"/>
                </a:solidFill>
              </a:defRPr>
            </a:lvl6pPr>
            <a:lvl7pPr lvl="6" algn="l">
              <a:lnSpc>
                <a:spcPct val="100000"/>
              </a:lnSpc>
              <a:spcBef>
                <a:spcPts val="0"/>
              </a:spcBef>
              <a:spcAft>
                <a:spcPts val="0"/>
              </a:spcAft>
              <a:buClr>
                <a:schemeClr val="lt1"/>
              </a:buClr>
              <a:buSzPts val="6400"/>
              <a:buNone/>
              <a:defRPr sz="6400">
                <a:solidFill>
                  <a:schemeClr val="lt1"/>
                </a:solidFill>
              </a:defRPr>
            </a:lvl7pPr>
            <a:lvl8pPr lvl="7" algn="l">
              <a:lnSpc>
                <a:spcPct val="100000"/>
              </a:lnSpc>
              <a:spcBef>
                <a:spcPts val="0"/>
              </a:spcBef>
              <a:spcAft>
                <a:spcPts val="0"/>
              </a:spcAft>
              <a:buClr>
                <a:schemeClr val="lt1"/>
              </a:buClr>
              <a:buSzPts val="6400"/>
              <a:buNone/>
              <a:defRPr sz="6400">
                <a:solidFill>
                  <a:schemeClr val="lt1"/>
                </a:solidFill>
              </a:defRPr>
            </a:lvl8pPr>
            <a:lvl9pPr lvl="8" algn="l">
              <a:lnSpc>
                <a:spcPct val="100000"/>
              </a:lnSpc>
              <a:spcBef>
                <a:spcPts val="0"/>
              </a:spcBef>
              <a:spcAft>
                <a:spcPts val="0"/>
              </a:spcAft>
              <a:buClr>
                <a:schemeClr val="lt1"/>
              </a:buClr>
              <a:buSzPts val="6400"/>
              <a:buNone/>
              <a:defRPr sz="6400">
                <a:solidFill>
                  <a:schemeClr val="lt1"/>
                </a:solidFill>
              </a:defRPr>
            </a:lvl9pPr>
          </a:lstStyle>
          <a:p/>
        </p:txBody>
      </p:sp>
      <p:sp>
        <p:nvSpPr>
          <p:cNvPr id="49" name="Google Shape;49;p6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62"/>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 name="Google Shape;52;p62"/>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53" name="Google Shape;53;p62"/>
          <p:cNvSpPr txBox="1"/>
          <p:nvPr>
            <p:ph type="title"/>
          </p:nvPr>
        </p:nvSpPr>
        <p:spPr>
          <a:xfrm>
            <a:off x="354000" y="1441867"/>
            <a:ext cx="5393700" cy="22803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54" name="Google Shape;54;p62"/>
          <p:cNvSpPr txBox="1"/>
          <p:nvPr>
            <p:ph idx="1" type="subTitle"/>
          </p:nvPr>
        </p:nvSpPr>
        <p:spPr>
          <a:xfrm>
            <a:off x="354000" y="3793601"/>
            <a:ext cx="5393700" cy="17940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55" name="Google Shape;55;p62"/>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49250" lvl="1" marL="914400" algn="l">
              <a:lnSpc>
                <a:spcPct val="115000"/>
              </a:lnSpc>
              <a:spcBef>
                <a:spcPts val="0"/>
              </a:spcBef>
              <a:spcAft>
                <a:spcPts val="0"/>
              </a:spcAft>
              <a:buClr>
                <a:schemeClr val="lt1"/>
              </a:buClr>
              <a:buSzPts val="1900"/>
              <a:buChar char="○"/>
              <a:defRPr>
                <a:solidFill>
                  <a:schemeClr val="lt1"/>
                </a:solidFill>
              </a:defRPr>
            </a:lvl2pPr>
            <a:lvl3pPr indent="-349250" lvl="2" marL="1371600" algn="l">
              <a:lnSpc>
                <a:spcPct val="115000"/>
              </a:lnSpc>
              <a:spcBef>
                <a:spcPts val="0"/>
              </a:spcBef>
              <a:spcAft>
                <a:spcPts val="0"/>
              </a:spcAft>
              <a:buClr>
                <a:schemeClr val="lt1"/>
              </a:buClr>
              <a:buSzPts val="1900"/>
              <a:buChar char="■"/>
              <a:defRPr>
                <a:solidFill>
                  <a:schemeClr val="lt1"/>
                </a:solidFill>
              </a:defRPr>
            </a:lvl3pPr>
            <a:lvl4pPr indent="-349250" lvl="3" marL="1828800" algn="l">
              <a:lnSpc>
                <a:spcPct val="115000"/>
              </a:lnSpc>
              <a:spcBef>
                <a:spcPts val="0"/>
              </a:spcBef>
              <a:spcAft>
                <a:spcPts val="0"/>
              </a:spcAft>
              <a:buClr>
                <a:schemeClr val="lt1"/>
              </a:buClr>
              <a:buSzPts val="1900"/>
              <a:buChar char="●"/>
              <a:defRPr>
                <a:solidFill>
                  <a:schemeClr val="lt1"/>
                </a:solidFill>
              </a:defRPr>
            </a:lvl4pPr>
            <a:lvl5pPr indent="-349250" lvl="4" marL="2286000" algn="l">
              <a:lnSpc>
                <a:spcPct val="115000"/>
              </a:lnSpc>
              <a:spcBef>
                <a:spcPts val="0"/>
              </a:spcBef>
              <a:spcAft>
                <a:spcPts val="0"/>
              </a:spcAft>
              <a:buClr>
                <a:schemeClr val="lt1"/>
              </a:buClr>
              <a:buSzPts val="1900"/>
              <a:buChar char="○"/>
              <a:defRPr>
                <a:solidFill>
                  <a:schemeClr val="lt1"/>
                </a:solidFill>
              </a:defRPr>
            </a:lvl5pPr>
            <a:lvl6pPr indent="-349250" lvl="5" marL="2743200" algn="l">
              <a:lnSpc>
                <a:spcPct val="115000"/>
              </a:lnSpc>
              <a:spcBef>
                <a:spcPts val="0"/>
              </a:spcBef>
              <a:spcAft>
                <a:spcPts val="0"/>
              </a:spcAft>
              <a:buClr>
                <a:schemeClr val="lt1"/>
              </a:buClr>
              <a:buSzPts val="1900"/>
              <a:buChar char="■"/>
              <a:defRPr>
                <a:solidFill>
                  <a:schemeClr val="lt1"/>
                </a:solidFill>
              </a:defRPr>
            </a:lvl6pPr>
            <a:lvl7pPr indent="-349250" lvl="6" marL="3200400" algn="l">
              <a:lnSpc>
                <a:spcPct val="115000"/>
              </a:lnSpc>
              <a:spcBef>
                <a:spcPts val="0"/>
              </a:spcBef>
              <a:spcAft>
                <a:spcPts val="0"/>
              </a:spcAft>
              <a:buClr>
                <a:schemeClr val="lt1"/>
              </a:buClr>
              <a:buSzPts val="1900"/>
              <a:buChar char="●"/>
              <a:defRPr>
                <a:solidFill>
                  <a:schemeClr val="lt1"/>
                </a:solidFill>
              </a:defRPr>
            </a:lvl7pPr>
            <a:lvl8pPr indent="-349250" lvl="7" marL="3657600" algn="l">
              <a:lnSpc>
                <a:spcPct val="115000"/>
              </a:lnSpc>
              <a:spcBef>
                <a:spcPts val="0"/>
              </a:spcBef>
              <a:spcAft>
                <a:spcPts val="0"/>
              </a:spcAft>
              <a:buClr>
                <a:schemeClr val="lt1"/>
              </a:buClr>
              <a:buSzPts val="1900"/>
              <a:buChar char="○"/>
              <a:defRPr>
                <a:solidFill>
                  <a:schemeClr val="lt1"/>
                </a:solidFill>
              </a:defRPr>
            </a:lvl8pPr>
            <a:lvl9pPr indent="-349250" lvl="8" marL="4114800" algn="l">
              <a:lnSpc>
                <a:spcPct val="115000"/>
              </a:lnSpc>
              <a:spcBef>
                <a:spcPts val="0"/>
              </a:spcBef>
              <a:spcAft>
                <a:spcPts val="0"/>
              </a:spcAft>
              <a:buClr>
                <a:schemeClr val="lt1"/>
              </a:buClr>
              <a:buSzPts val="1900"/>
              <a:buChar char="■"/>
              <a:defRPr>
                <a:solidFill>
                  <a:schemeClr val="lt1"/>
                </a:solidFill>
              </a:defRPr>
            </a:lvl9pPr>
          </a:lstStyle>
          <a:p/>
        </p:txBody>
      </p:sp>
      <p:sp>
        <p:nvSpPr>
          <p:cNvPr id="56" name="Google Shape;56;p62"/>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5" Type="http://schemas.openxmlformats.org/officeDocument/2006/relationships/slideLayout" Target="../slideLayouts/slideLayout30.xml"/><Relationship Id="rId14" Type="http://schemas.openxmlformats.org/officeDocument/2006/relationships/slideLayout" Target="../slideLayouts/slideLayout29.xml"/><Relationship Id="rId17" Type="http://schemas.openxmlformats.org/officeDocument/2006/relationships/slideLayout" Target="../slideLayouts/slideLayout32.xml"/><Relationship Id="rId16" Type="http://schemas.openxmlformats.org/officeDocument/2006/relationships/slideLayout" Target="../slideLayouts/slideLayout31.xml"/><Relationship Id="rId5" Type="http://schemas.openxmlformats.org/officeDocument/2006/relationships/slideLayout" Target="../slideLayouts/slideLayout20.xml"/><Relationship Id="rId6" Type="http://schemas.openxmlformats.org/officeDocument/2006/relationships/slideLayout" Target="../slideLayouts/slideLayout21.xml"/><Relationship Id="rId18" Type="http://schemas.openxmlformats.org/officeDocument/2006/relationships/theme" Target="../theme/theme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3.xml"/><Relationship Id="rId10" Type="http://schemas.openxmlformats.org/officeDocument/2006/relationships/slideLayout" Target="../slideLayouts/slideLayout42.xml"/><Relationship Id="rId13" Type="http://schemas.openxmlformats.org/officeDocument/2006/relationships/slideLayout" Target="../slideLayouts/slideLayout45.xml"/><Relationship Id="rId12" Type="http://schemas.openxmlformats.org/officeDocument/2006/relationships/slideLayout" Target="../slideLayouts/slideLayout44.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5" Type="http://schemas.openxmlformats.org/officeDocument/2006/relationships/slideLayout" Target="../slideLayouts/slideLayout47.xml"/><Relationship Id="rId14" Type="http://schemas.openxmlformats.org/officeDocument/2006/relationships/slideLayout" Target="../slideLayouts/slideLayout46.xml"/><Relationship Id="rId16" Type="http://schemas.openxmlformats.org/officeDocument/2006/relationships/theme" Target="../theme/theme5.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5" Type="http://schemas.openxmlformats.org/officeDocument/2006/relationships/slideLayout" Target="../slideLayouts/slideLayout62.xml"/><Relationship Id="rId14" Type="http://schemas.openxmlformats.org/officeDocument/2006/relationships/slideLayout" Target="../slideLayouts/slideLayout61.xml"/><Relationship Id="rId17" Type="http://schemas.openxmlformats.org/officeDocument/2006/relationships/theme" Target="../theme/theme2.xml"/><Relationship Id="rId16" Type="http://schemas.openxmlformats.org/officeDocument/2006/relationships/slideLayout" Target="../slideLayouts/slideLayout63.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9pPr>
          </a:lstStyle>
          <a:p/>
        </p:txBody>
      </p:sp>
      <p:sp>
        <p:nvSpPr>
          <p:cNvPr id="11" name="Google Shape;11;p3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accent3"/>
              </a:buClr>
              <a:buSzPts val="2400"/>
              <a:buFont typeface="Average"/>
              <a:buChar char="●"/>
              <a:defRPr b="0" i="0" sz="2400" u="none" cap="none" strike="noStrike">
                <a:solidFill>
                  <a:schemeClr val="accent3"/>
                </a:solidFill>
                <a:latin typeface="Average"/>
                <a:ea typeface="Average"/>
                <a:cs typeface="Average"/>
                <a:sym typeface="Average"/>
              </a:defRPr>
            </a:lvl1pPr>
            <a:lvl2pPr indent="-349250" lvl="1" marL="9144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2pPr>
            <a:lvl3pPr indent="-349250" lvl="2" marL="13716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3pPr>
            <a:lvl4pPr indent="-349250" lvl="3" marL="18288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4pPr>
            <a:lvl5pPr indent="-349250" lvl="4" marL="22860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5pPr>
            <a:lvl6pPr indent="-349250" lvl="5" marL="27432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6pPr>
            <a:lvl7pPr indent="-349250" lvl="6" marL="32004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7pPr>
            <a:lvl8pPr indent="-349250" lvl="7" marL="36576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8pPr>
            <a:lvl9pPr indent="-349250" lvl="8" marL="41148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9pPr>
          </a:lstStyle>
          <a:p/>
        </p:txBody>
      </p:sp>
      <p:sp>
        <p:nvSpPr>
          <p:cNvPr id="12" name="Google Shape;12;p39"/>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mc:Choice Requires="p14">
      <p:transition spd="slow" p14:dur="1000">
        <p:fade thruBlk="1"/>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4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9pPr>
          </a:lstStyle>
          <a:p/>
        </p:txBody>
      </p:sp>
      <p:sp>
        <p:nvSpPr>
          <p:cNvPr id="97" name="Google Shape;97;p4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accent3"/>
              </a:buClr>
              <a:buSzPts val="2400"/>
              <a:buFont typeface="Average"/>
              <a:buChar char="●"/>
              <a:defRPr b="0" i="0" sz="2400" u="none" cap="none" strike="noStrike">
                <a:solidFill>
                  <a:schemeClr val="accent3"/>
                </a:solidFill>
                <a:latin typeface="Average"/>
                <a:ea typeface="Average"/>
                <a:cs typeface="Average"/>
                <a:sym typeface="Average"/>
              </a:defRPr>
            </a:lvl1pPr>
            <a:lvl2pPr indent="-349250" lvl="1" marL="9144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2pPr>
            <a:lvl3pPr indent="-349250" lvl="2" marL="13716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3pPr>
            <a:lvl4pPr indent="-349250" lvl="3" marL="18288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4pPr>
            <a:lvl5pPr indent="-349250" lvl="4" marL="22860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5pPr>
            <a:lvl6pPr indent="-349250" lvl="5" marL="27432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6pPr>
            <a:lvl7pPr indent="-349250" lvl="6" marL="32004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7pPr>
            <a:lvl8pPr indent="-349250" lvl="7" marL="36576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8pPr>
            <a:lvl9pPr indent="-349250" lvl="8" marL="41148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9pPr>
          </a:lstStyle>
          <a:p/>
        </p:txBody>
      </p:sp>
      <p:sp>
        <p:nvSpPr>
          <p:cNvPr id="98" name="Google Shape;98;p43"/>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Lst>
  <mc:AlternateContent>
    <mc:Choice Requires="p14">
      <p:transition spd="slow" p14:dur="1000">
        <p:fade thruBlk="1"/>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48"/>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9pPr>
          </a:lstStyle>
          <a:p/>
        </p:txBody>
      </p:sp>
      <p:sp>
        <p:nvSpPr>
          <p:cNvPr id="194" name="Google Shape;194;p48"/>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accent3"/>
              </a:buClr>
              <a:buSzPts val="2400"/>
              <a:buFont typeface="Average"/>
              <a:buChar char="●"/>
              <a:defRPr b="0" i="0" sz="2400" u="none" cap="none" strike="noStrike">
                <a:solidFill>
                  <a:schemeClr val="accent3"/>
                </a:solidFill>
                <a:latin typeface="Average"/>
                <a:ea typeface="Average"/>
                <a:cs typeface="Average"/>
                <a:sym typeface="Average"/>
              </a:defRPr>
            </a:lvl1pPr>
            <a:lvl2pPr indent="-349250" lvl="1" marL="9144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2pPr>
            <a:lvl3pPr indent="-349250" lvl="2" marL="13716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3pPr>
            <a:lvl4pPr indent="-349250" lvl="3" marL="18288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4pPr>
            <a:lvl5pPr indent="-349250" lvl="4" marL="22860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5pPr>
            <a:lvl6pPr indent="-349250" lvl="5" marL="27432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6pPr>
            <a:lvl7pPr indent="-349250" lvl="6" marL="32004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7pPr>
            <a:lvl8pPr indent="-349250" lvl="7" marL="36576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8pPr>
            <a:lvl9pPr indent="-349250" lvl="8" marL="41148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9pPr>
          </a:lstStyle>
          <a:p/>
        </p:txBody>
      </p:sp>
      <p:sp>
        <p:nvSpPr>
          <p:cNvPr id="195" name="Google Shape;195;p48"/>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Lst>
  <mc:AlternateContent>
    <mc:Choice Requires="p14">
      <p:transition spd="slow" p14:dur="1000">
        <p:fade thruBlk="1"/>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 name="Shape 278"/>
        <p:cNvGrpSpPr/>
        <p:nvPr/>
      </p:nvGrpSpPr>
      <p:grpSpPr>
        <a:xfrm>
          <a:off x="0" y="0"/>
          <a:ext cx="0" cy="0"/>
          <a:chOff x="0" y="0"/>
          <a:chExt cx="0" cy="0"/>
        </a:xfrm>
      </p:grpSpPr>
      <p:sp>
        <p:nvSpPr>
          <p:cNvPr id="279" name="Google Shape;279;p5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9pPr>
          </a:lstStyle>
          <a:p/>
        </p:txBody>
      </p:sp>
      <p:sp>
        <p:nvSpPr>
          <p:cNvPr id="280" name="Google Shape;280;p5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accent3"/>
              </a:buClr>
              <a:buSzPts val="2400"/>
              <a:buFont typeface="Average"/>
              <a:buChar char="●"/>
              <a:defRPr b="0" i="0" sz="2400" u="none" cap="none" strike="noStrike">
                <a:solidFill>
                  <a:schemeClr val="accent3"/>
                </a:solidFill>
                <a:latin typeface="Average"/>
                <a:ea typeface="Average"/>
                <a:cs typeface="Average"/>
                <a:sym typeface="Average"/>
              </a:defRPr>
            </a:lvl1pPr>
            <a:lvl2pPr indent="-349250" lvl="1" marL="9144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2pPr>
            <a:lvl3pPr indent="-349250" lvl="2" marL="13716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3pPr>
            <a:lvl4pPr indent="-349250" lvl="3" marL="18288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4pPr>
            <a:lvl5pPr indent="-349250" lvl="4" marL="22860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5pPr>
            <a:lvl6pPr indent="-349250" lvl="5" marL="27432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6pPr>
            <a:lvl7pPr indent="-349250" lvl="6" marL="32004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7pPr>
            <a:lvl8pPr indent="-349250" lvl="7" marL="36576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8pPr>
            <a:lvl9pPr indent="-349250" lvl="8" marL="4114800" marR="0" rtl="0" algn="l">
              <a:lnSpc>
                <a:spcPct val="115000"/>
              </a:lnSpc>
              <a:spcBef>
                <a:spcPts val="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9pPr>
          </a:lstStyle>
          <a:p/>
        </p:txBody>
      </p:sp>
      <p:sp>
        <p:nvSpPr>
          <p:cNvPr id="281" name="Google Shape;281;p52"/>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mc:AlternateContent>
    <mc:Choice Requires="p14">
      <p:transition spd="slow" p14:dur="1000">
        <p:fade thruBlk="1"/>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25.xml"/><Relationship Id="rId3" Type="http://schemas.openxmlformats.org/officeDocument/2006/relationships/image" Target="../media/image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0" name="Shape 370"/>
        <p:cNvGrpSpPr/>
        <p:nvPr/>
      </p:nvGrpSpPr>
      <p:grpSpPr>
        <a:xfrm>
          <a:off x="0" y="0"/>
          <a:ext cx="0" cy="0"/>
          <a:chOff x="0" y="0"/>
          <a:chExt cx="0" cy="0"/>
        </a:xfrm>
      </p:grpSpPr>
      <p:sp>
        <p:nvSpPr>
          <p:cNvPr id="371" name="Google Shape;371;p9"/>
          <p:cNvSpPr txBox="1"/>
          <p:nvPr>
            <p:ph idx="12" type="sldNum"/>
          </p:nvPr>
        </p:nvSpPr>
        <p:spPr>
          <a:xfrm>
            <a:off x="11320333" y="6241346"/>
            <a:ext cx="731700" cy="5247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72" name="Google Shape;372;p9"/>
          <p:cNvSpPr/>
          <p:nvPr/>
        </p:nvSpPr>
        <p:spPr>
          <a:xfrm rot="-10799801">
            <a:off x="6994575" y="-41025"/>
            <a:ext cx="5177700" cy="6981000"/>
          </a:xfrm>
          <a:prstGeom prst="flowChartDelay">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9"/>
          <p:cNvSpPr txBox="1"/>
          <p:nvPr/>
        </p:nvSpPr>
        <p:spPr>
          <a:xfrm>
            <a:off x="177600" y="2288875"/>
            <a:ext cx="6489300" cy="170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chemeClr val="dk1"/>
                </a:solidFill>
                <a:latin typeface="Average"/>
                <a:ea typeface="Average"/>
                <a:cs typeface="Average"/>
                <a:sym typeface="Average"/>
              </a:rPr>
              <a:t>TOPIC: </a:t>
            </a:r>
            <a:endParaRPr b="1" i="0" sz="3300" u="none" cap="none" strike="noStrike">
              <a:solidFill>
                <a:schemeClr val="dk1"/>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chemeClr val="dk1"/>
                </a:solidFill>
                <a:latin typeface="Average"/>
                <a:ea typeface="Average"/>
                <a:cs typeface="Average"/>
                <a:sym typeface="Average"/>
              </a:rPr>
              <a:t>MANAGING IP(INTELLECTUAL PROPERTY)</a:t>
            </a:r>
            <a:endParaRPr b="1" i="0" sz="3300" u="none" cap="none" strike="noStrike">
              <a:solidFill>
                <a:schemeClr val="dk1"/>
              </a:solidFill>
              <a:latin typeface="Average"/>
              <a:ea typeface="Average"/>
              <a:cs typeface="Average"/>
              <a:sym typeface="Average"/>
            </a:endParaRPr>
          </a:p>
        </p:txBody>
      </p:sp>
      <p:sp>
        <p:nvSpPr>
          <p:cNvPr id="374" name="Google Shape;374;p9"/>
          <p:cNvSpPr txBox="1"/>
          <p:nvPr/>
        </p:nvSpPr>
        <p:spPr>
          <a:xfrm>
            <a:off x="7950725" y="2288875"/>
            <a:ext cx="41013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lt1"/>
                </a:solidFill>
                <a:latin typeface="Average"/>
                <a:ea typeface="Average"/>
                <a:cs typeface="Average"/>
                <a:sym typeface="Average"/>
              </a:rPr>
              <a:t>3086   -  SAKSHI SONI </a:t>
            </a:r>
            <a:endParaRPr b="1" i="0" sz="2100" u="none" cap="none" strike="noStrike">
              <a:solidFill>
                <a:schemeClr val="lt1"/>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lt1"/>
                </a:solidFill>
                <a:latin typeface="Average"/>
                <a:ea typeface="Average"/>
                <a:cs typeface="Average"/>
                <a:sym typeface="Average"/>
              </a:rPr>
              <a:t>3071    -  HIRVA SOLANKI</a:t>
            </a:r>
            <a:endParaRPr b="1" i="0" sz="2100" u="none" cap="none" strike="noStrike">
              <a:solidFill>
                <a:schemeClr val="lt1"/>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lt1"/>
                </a:solidFill>
                <a:latin typeface="Average"/>
                <a:ea typeface="Average"/>
                <a:cs typeface="Average"/>
                <a:sym typeface="Average"/>
              </a:rPr>
              <a:t>3284    -   SMRUTI SARODIYA</a:t>
            </a:r>
            <a:endParaRPr b="1" i="0" sz="2100" u="none" cap="none" strike="noStrike">
              <a:solidFill>
                <a:schemeClr val="lt1"/>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lt1"/>
                </a:solidFill>
                <a:latin typeface="Average"/>
                <a:ea typeface="Average"/>
                <a:cs typeface="Average"/>
                <a:sym typeface="Average"/>
              </a:rPr>
              <a:t>3064    -    DARSHI SHAH</a:t>
            </a:r>
            <a:endParaRPr b="1" i="0" sz="2100" u="none" cap="none" strike="noStrike">
              <a:solidFill>
                <a:schemeClr val="lt1"/>
              </a:solidFill>
              <a:latin typeface="Average"/>
              <a:ea typeface="Average"/>
              <a:cs typeface="Average"/>
              <a:sym typeface="Average"/>
            </a:endParaRPr>
          </a:p>
        </p:txBody>
      </p:sp>
      <p:sp>
        <p:nvSpPr>
          <p:cNvPr id="375" name="Google Shape;375;p9"/>
          <p:cNvSpPr txBox="1"/>
          <p:nvPr/>
        </p:nvSpPr>
        <p:spPr>
          <a:xfrm>
            <a:off x="7855275" y="1877075"/>
            <a:ext cx="29373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lt1"/>
                </a:solidFill>
                <a:latin typeface="Average"/>
                <a:ea typeface="Average"/>
                <a:cs typeface="Average"/>
                <a:sym typeface="Average"/>
              </a:rPr>
              <a:t>PRESENTED BY:</a:t>
            </a:r>
            <a:endParaRPr b="1" i="0" sz="2100" u="none" cap="none" strike="noStrike">
              <a:solidFill>
                <a:schemeClr val="lt1"/>
              </a:solidFill>
              <a:latin typeface="Average"/>
              <a:ea typeface="Average"/>
              <a:cs typeface="Average"/>
              <a:sym typeface="Average"/>
            </a:endParaRPr>
          </a:p>
        </p:txBody>
      </p:sp>
      <p:sp>
        <p:nvSpPr>
          <p:cNvPr id="376" name="Google Shape;376;p9"/>
          <p:cNvSpPr txBox="1"/>
          <p:nvPr/>
        </p:nvSpPr>
        <p:spPr>
          <a:xfrm>
            <a:off x="7692575" y="4066863"/>
            <a:ext cx="461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verage"/>
                <a:ea typeface="Average"/>
                <a:cs typeface="Average"/>
                <a:sym typeface="Average"/>
              </a:rPr>
              <a:t>   MENTOR : MOINUDDIN QURESHI</a:t>
            </a:r>
            <a:r>
              <a:rPr b="0" i="0" lang="en-US" sz="1400" u="none" cap="none" strike="noStrike">
                <a:solidFill>
                  <a:srgbClr val="000000"/>
                </a:solidFill>
                <a:latin typeface="Average"/>
                <a:ea typeface="Average"/>
                <a:cs typeface="Average"/>
                <a:sym typeface="Average"/>
              </a:rPr>
              <a:t> </a:t>
            </a:r>
            <a:endParaRPr b="0" i="0" sz="1400" u="none" cap="none" strike="noStrike">
              <a:solidFill>
                <a:srgbClr val="000000"/>
              </a:solidFill>
              <a:latin typeface="Average"/>
              <a:ea typeface="Average"/>
              <a:cs typeface="Average"/>
              <a:sym typeface="Average"/>
            </a:endParaRPr>
          </a:p>
        </p:txBody>
      </p:sp>
      <p:sp>
        <p:nvSpPr>
          <p:cNvPr id="377" name="Google Shape;377;p9"/>
          <p:cNvSpPr txBox="1"/>
          <p:nvPr/>
        </p:nvSpPr>
        <p:spPr>
          <a:xfrm>
            <a:off x="7984775" y="5052063"/>
            <a:ext cx="4224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verage"/>
                <a:ea typeface="Average"/>
                <a:cs typeface="Average"/>
                <a:sym typeface="Average"/>
              </a:rPr>
              <a:t>SUBJECT : CYBER LAW</a:t>
            </a:r>
            <a:endParaRPr b="1" i="0" sz="2000" u="none" cap="none" strike="noStrike">
              <a:solidFill>
                <a:schemeClr val="lt1"/>
              </a:solidFill>
              <a:latin typeface="Average"/>
              <a:ea typeface="Average"/>
              <a:cs typeface="Average"/>
              <a:sym typeface="Average"/>
            </a:endParaRPr>
          </a:p>
        </p:txBody>
      </p:sp>
      <p:sp>
        <p:nvSpPr>
          <p:cNvPr id="378" name="Google Shape;378;p9"/>
          <p:cNvSpPr txBox="1"/>
          <p:nvPr/>
        </p:nvSpPr>
        <p:spPr>
          <a:xfrm>
            <a:off x="7916675" y="4559475"/>
            <a:ext cx="4101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verage"/>
                <a:ea typeface="Average"/>
                <a:cs typeface="Average"/>
                <a:sym typeface="Average"/>
              </a:rPr>
              <a:t>DIV: A</a:t>
            </a:r>
            <a:endParaRPr b="1" i="0" sz="2000" u="none" cap="none" strike="noStrike">
              <a:solidFill>
                <a:schemeClr val="lt1"/>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12"/>
          <p:cNvSpPr txBox="1"/>
          <p:nvPr>
            <p:ph type="title"/>
          </p:nvPr>
        </p:nvSpPr>
        <p:spPr>
          <a:xfrm>
            <a:off x="576072" y="704088"/>
            <a:ext cx="10515600" cy="67665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t/>
            </a:r>
            <a:endParaRPr/>
          </a:p>
        </p:txBody>
      </p:sp>
      <p:sp>
        <p:nvSpPr>
          <p:cNvPr id="452" name="Google Shape;452;p12"/>
          <p:cNvSpPr txBox="1"/>
          <p:nvPr>
            <p:ph idx="1" type="body"/>
          </p:nvPr>
        </p:nvSpPr>
        <p:spPr>
          <a:xfrm>
            <a:off x="647701" y="1380750"/>
            <a:ext cx="11227200" cy="3877200"/>
          </a:xfrm>
          <a:prstGeom prst="rect">
            <a:avLst/>
          </a:prstGeom>
          <a:noFill/>
          <a:ln>
            <a:noFill/>
          </a:ln>
        </p:spPr>
        <p:txBody>
          <a:bodyPr anchorCtr="0" anchor="t" bIns="45700" lIns="91425" spcFirstLastPara="1" rIns="91425" wrap="square" tIns="45700">
            <a:noAutofit/>
          </a:bodyPr>
          <a:lstStyle/>
          <a:p>
            <a:pPr indent="-228600" lvl="0" marL="228600" rtl="0" algn="ctr">
              <a:lnSpc>
                <a:spcPct val="150000"/>
              </a:lnSpc>
              <a:spcBef>
                <a:spcPts val="0"/>
              </a:spcBef>
              <a:spcAft>
                <a:spcPts val="0"/>
              </a:spcAft>
              <a:buSzPts val="3200"/>
              <a:buFont typeface="Noto Sans Symbols"/>
              <a:buChar char="⮚"/>
            </a:pPr>
            <a:r>
              <a:rPr lang="en-US" sz="3200">
                <a:solidFill>
                  <a:schemeClr val="dk1"/>
                </a:solidFill>
              </a:rPr>
              <a:t> Intellectual property now constitutes a large proportion of many company's market value.</a:t>
            </a:r>
            <a:endParaRPr sz="3200">
              <a:solidFill>
                <a:schemeClr val="dk1"/>
              </a:solidFill>
            </a:endParaRPr>
          </a:p>
          <a:p>
            <a:pPr indent="-228600" lvl="0" marL="228600" rtl="0" algn="ctr">
              <a:lnSpc>
                <a:spcPct val="150000"/>
              </a:lnSpc>
              <a:spcBef>
                <a:spcPts val="1000"/>
              </a:spcBef>
              <a:spcAft>
                <a:spcPts val="0"/>
              </a:spcAft>
              <a:buSzPts val="3200"/>
              <a:buFont typeface="Noto Sans Symbols"/>
              <a:buChar char="⮚"/>
            </a:pPr>
            <a:r>
              <a:rPr lang="en-US" sz="3200">
                <a:solidFill>
                  <a:schemeClr val="dk1"/>
                </a:solidFill>
              </a:rPr>
              <a:t>    IP helps to gain sustainable competitive advantage to the owners.</a:t>
            </a:r>
            <a:endParaRPr sz="3200">
              <a:solidFill>
                <a:schemeClr val="dk1"/>
              </a:solidFill>
            </a:endParaRPr>
          </a:p>
          <a:p>
            <a:pPr indent="-228600" lvl="0" marL="228600" rtl="0" algn="ctr">
              <a:lnSpc>
                <a:spcPct val="150000"/>
              </a:lnSpc>
              <a:spcBef>
                <a:spcPts val="1000"/>
              </a:spcBef>
              <a:spcAft>
                <a:spcPts val="0"/>
              </a:spcAft>
              <a:buSzPts val="3200"/>
              <a:buFont typeface="Noto Sans Symbols"/>
              <a:buChar char="⮚"/>
            </a:pPr>
            <a:r>
              <a:rPr lang="en-US" sz="3200">
                <a:solidFill>
                  <a:schemeClr val="dk1"/>
                </a:solidFill>
              </a:rPr>
              <a:t>Managing IP has become imperative on the part of the business organisations, the reasons for which are follows:</a:t>
            </a:r>
            <a:endParaRPr sz="3200">
              <a:solidFill>
                <a:schemeClr val="dk1"/>
              </a:solidFill>
            </a:endParaRPr>
          </a:p>
        </p:txBody>
      </p:sp>
      <p:sp>
        <p:nvSpPr>
          <p:cNvPr id="453" name="Google Shape;453;p12"/>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4" name="Google Shape;454;p12"/>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455" name="Google Shape;455;p12"/>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13"/>
          <p:cNvSpPr txBox="1"/>
          <p:nvPr>
            <p:ph type="title"/>
          </p:nvPr>
        </p:nvSpPr>
        <p:spPr>
          <a:xfrm>
            <a:off x="647697" y="266013"/>
            <a:ext cx="10515600" cy="676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en-US" sz="5100"/>
              <a:t>Capital  Intensive:</a:t>
            </a:r>
            <a:endParaRPr sz="5100"/>
          </a:p>
        </p:txBody>
      </p:sp>
      <p:sp>
        <p:nvSpPr>
          <p:cNvPr id="461" name="Google Shape;461;p13"/>
          <p:cNvSpPr txBox="1"/>
          <p:nvPr>
            <p:ph idx="1" type="body"/>
          </p:nvPr>
        </p:nvSpPr>
        <p:spPr>
          <a:xfrm>
            <a:off x="211475" y="1108850"/>
            <a:ext cx="11875500" cy="4398300"/>
          </a:xfrm>
          <a:prstGeom prst="rect">
            <a:avLst/>
          </a:prstGeom>
          <a:noFill/>
          <a:ln>
            <a:noFill/>
          </a:ln>
        </p:spPr>
        <p:txBody>
          <a:bodyPr anchorCtr="0" anchor="t" bIns="45700" lIns="91425" spcFirstLastPara="1" rIns="91425" wrap="square" tIns="45700">
            <a:noAutofit/>
          </a:bodyPr>
          <a:lstStyle/>
          <a:p>
            <a:pPr indent="-393700" lvl="0" marL="457200" rtl="0" algn="l">
              <a:lnSpc>
                <a:spcPct val="150000"/>
              </a:lnSpc>
              <a:spcBef>
                <a:spcPts val="0"/>
              </a:spcBef>
              <a:spcAft>
                <a:spcPts val="0"/>
              </a:spcAft>
              <a:buClr>
                <a:schemeClr val="dk1"/>
              </a:buClr>
              <a:buSzPts val="2600"/>
              <a:buChar char="➢"/>
            </a:pPr>
            <a:r>
              <a:rPr lang="en-US" sz="2600">
                <a:solidFill>
                  <a:schemeClr val="dk1"/>
                </a:solidFill>
              </a:rPr>
              <a:t> </a:t>
            </a:r>
            <a:r>
              <a:rPr lang="en-US" sz="2600">
                <a:solidFill>
                  <a:schemeClr val="dk1"/>
                </a:solidFill>
              </a:rPr>
              <a:t>Generation of returns from IP rights is a capital-intensive and long-term activity.</a:t>
            </a:r>
            <a:endParaRPr sz="2600">
              <a:solidFill>
                <a:schemeClr val="dk1"/>
              </a:solidFill>
            </a:endParaRPr>
          </a:p>
          <a:p>
            <a:pPr indent="0" lvl="0" marL="0" rtl="0" algn="l">
              <a:lnSpc>
                <a:spcPct val="150000"/>
              </a:lnSpc>
              <a:spcBef>
                <a:spcPts val="1000"/>
              </a:spcBef>
              <a:spcAft>
                <a:spcPts val="0"/>
              </a:spcAft>
              <a:buSzPts val="852"/>
              <a:buNone/>
            </a:pPr>
            <a:r>
              <a:rPr lang="en-US" sz="2600">
                <a:solidFill>
                  <a:schemeClr val="dk1"/>
                </a:solidFill>
              </a:rPr>
              <a:t>   For example, </a:t>
            </a:r>
            <a:endParaRPr sz="2600">
              <a:solidFill>
                <a:schemeClr val="dk1"/>
              </a:solidFill>
            </a:endParaRPr>
          </a:p>
          <a:p>
            <a:pPr indent="-393683" lvl="0" marL="457200" rtl="0" algn="l">
              <a:lnSpc>
                <a:spcPct val="150000"/>
              </a:lnSpc>
              <a:spcBef>
                <a:spcPts val="1000"/>
              </a:spcBef>
              <a:spcAft>
                <a:spcPts val="0"/>
              </a:spcAft>
              <a:buClr>
                <a:schemeClr val="dk1"/>
              </a:buClr>
              <a:buSzPts val="2600"/>
              <a:buAutoNum type="arabicPeriod"/>
            </a:pPr>
            <a:r>
              <a:rPr lang="en-US" sz="2600">
                <a:solidFill>
                  <a:schemeClr val="dk1"/>
                </a:solidFill>
              </a:rPr>
              <a:t>The cost of developing a molecule for new drug costs Indian pharmaceutical company a fortune of $40 million while a US based company will have to spend about $400 million for the same.</a:t>
            </a:r>
            <a:endParaRPr sz="2600">
              <a:solidFill>
                <a:schemeClr val="dk1"/>
              </a:solidFill>
            </a:endParaRPr>
          </a:p>
          <a:p>
            <a:pPr indent="-393683" lvl="0" marL="457200" rtl="0" algn="l">
              <a:lnSpc>
                <a:spcPct val="150000"/>
              </a:lnSpc>
              <a:spcBef>
                <a:spcPts val="0"/>
              </a:spcBef>
              <a:spcAft>
                <a:spcPts val="0"/>
              </a:spcAft>
              <a:buClr>
                <a:schemeClr val="dk1"/>
              </a:buClr>
              <a:buSzPts val="2600"/>
              <a:buAutoNum type="arabicPeriod"/>
            </a:pPr>
            <a:r>
              <a:rPr lang="en-US" sz="2600">
                <a:solidFill>
                  <a:schemeClr val="dk1"/>
                </a:solidFill>
              </a:rPr>
              <a:t>Similarly  Sectors like automobile , a new car design like Scorpio , may require an Indian company to spend Rs.350 crore , and spend 3 years to introduce it in the market , while for a US firm , the cost may turn out to be eight to ten times.</a:t>
            </a:r>
            <a:endParaRPr sz="2600">
              <a:solidFill>
                <a:schemeClr val="dk1"/>
              </a:solidFill>
            </a:endParaRPr>
          </a:p>
          <a:p>
            <a:pPr indent="0" lvl="0" marL="0" rtl="0" algn="ctr">
              <a:lnSpc>
                <a:spcPct val="150000"/>
              </a:lnSpc>
              <a:spcBef>
                <a:spcPts val="1000"/>
              </a:spcBef>
              <a:spcAft>
                <a:spcPts val="1600"/>
              </a:spcAft>
              <a:buClr>
                <a:schemeClr val="dk1"/>
              </a:buClr>
              <a:buSzPts val="2170"/>
              <a:buNone/>
            </a:pPr>
            <a:r>
              <a:t/>
            </a:r>
            <a:endParaRPr sz="2600">
              <a:solidFill>
                <a:schemeClr val="dk1"/>
              </a:solidFill>
            </a:endParaRPr>
          </a:p>
        </p:txBody>
      </p:sp>
      <p:sp>
        <p:nvSpPr>
          <p:cNvPr id="462" name="Google Shape;462;p13"/>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700"/>
          </a:p>
        </p:txBody>
      </p:sp>
      <p:sp>
        <p:nvSpPr>
          <p:cNvPr id="463" name="Google Shape;463;p13"/>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1700"/>
          </a:p>
        </p:txBody>
      </p:sp>
      <p:sp>
        <p:nvSpPr>
          <p:cNvPr id="464" name="Google Shape;464;p13"/>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solidFill>
                  <a:schemeClr val="accent3"/>
                </a:solidFill>
                <a:latin typeface="Average"/>
                <a:ea typeface="Average"/>
                <a:cs typeface="Average"/>
                <a:sym typeface="Average"/>
              </a:rPr>
              <a:t>‹#›</a:t>
            </a:fld>
            <a:endParaRPr sz="1600">
              <a:solidFill>
                <a:schemeClr val="accent3"/>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14"/>
          <p:cNvSpPr txBox="1"/>
          <p:nvPr>
            <p:ph type="title"/>
          </p:nvPr>
        </p:nvSpPr>
        <p:spPr>
          <a:xfrm>
            <a:off x="576072" y="704088"/>
            <a:ext cx="10515600" cy="67665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en-US"/>
              <a:t>Capital  Intensive:</a:t>
            </a:r>
            <a:endParaRPr/>
          </a:p>
        </p:txBody>
      </p:sp>
      <p:sp>
        <p:nvSpPr>
          <p:cNvPr id="470" name="Google Shape;470;p14"/>
          <p:cNvSpPr txBox="1"/>
          <p:nvPr>
            <p:ph idx="1" type="body"/>
          </p:nvPr>
        </p:nvSpPr>
        <p:spPr>
          <a:xfrm>
            <a:off x="576076" y="1901950"/>
            <a:ext cx="11295600" cy="3877200"/>
          </a:xfrm>
          <a:prstGeom prst="rect">
            <a:avLst/>
          </a:prstGeom>
          <a:noFill/>
          <a:ln>
            <a:noFill/>
          </a:ln>
        </p:spPr>
        <p:txBody>
          <a:bodyPr anchorCtr="0" anchor="t" bIns="45700" lIns="91425" spcFirstLastPara="1" rIns="91425" wrap="square" tIns="45700">
            <a:normAutofit/>
          </a:bodyPr>
          <a:lstStyle/>
          <a:p>
            <a:pPr indent="-228600" lvl="0" marL="228600" rtl="0" algn="ctr">
              <a:lnSpc>
                <a:spcPct val="150000"/>
              </a:lnSpc>
              <a:spcBef>
                <a:spcPts val="0"/>
              </a:spcBef>
              <a:spcAft>
                <a:spcPts val="0"/>
              </a:spcAft>
              <a:buSzPts val="2800"/>
              <a:buFont typeface="Noto Sans Symbols"/>
              <a:buChar char="⮚"/>
            </a:pPr>
            <a:r>
              <a:rPr lang="en-US">
                <a:solidFill>
                  <a:schemeClr val="dk1"/>
                </a:solidFill>
              </a:rPr>
              <a:t> </a:t>
            </a:r>
            <a:r>
              <a:rPr lang="en-US" sz="3200">
                <a:solidFill>
                  <a:schemeClr val="dk1"/>
                </a:solidFill>
              </a:rPr>
              <a:t>In case of pharma products , the new product development and introduction process may take 10 to 15 years.</a:t>
            </a:r>
            <a:endParaRPr sz="3200">
              <a:solidFill>
                <a:schemeClr val="dk1"/>
              </a:solidFill>
            </a:endParaRPr>
          </a:p>
          <a:p>
            <a:pPr indent="-228600" lvl="0" marL="228600" rtl="0" algn="ctr">
              <a:lnSpc>
                <a:spcPct val="150000"/>
              </a:lnSpc>
              <a:spcBef>
                <a:spcPts val="1000"/>
              </a:spcBef>
              <a:spcAft>
                <a:spcPts val="0"/>
              </a:spcAft>
              <a:buSzPts val="3200"/>
              <a:buFont typeface="Noto Sans Symbols"/>
              <a:buChar char="⮚"/>
            </a:pPr>
            <a:r>
              <a:rPr lang="en-US" sz="3200">
                <a:solidFill>
                  <a:schemeClr val="dk1"/>
                </a:solidFill>
              </a:rPr>
              <a:t>Therefore , if the creation is not guarded , the money and time spend may go down the drain.</a:t>
            </a:r>
            <a:endParaRPr sz="3200">
              <a:solidFill>
                <a:schemeClr val="dk1"/>
              </a:solidFill>
            </a:endParaRPr>
          </a:p>
          <a:p>
            <a:pPr indent="-50800" lvl="0" marL="228600" rtl="0" algn="ctr">
              <a:lnSpc>
                <a:spcPct val="90000"/>
              </a:lnSpc>
              <a:spcBef>
                <a:spcPts val="1000"/>
              </a:spcBef>
              <a:spcAft>
                <a:spcPts val="1600"/>
              </a:spcAft>
              <a:buClr>
                <a:schemeClr val="dk1"/>
              </a:buClr>
              <a:buSzPts val="2800"/>
              <a:buFont typeface="Noto Sans Symbols"/>
              <a:buNone/>
            </a:pPr>
            <a:r>
              <a:t/>
            </a:r>
            <a:endParaRPr>
              <a:solidFill>
                <a:schemeClr val="dk1"/>
              </a:solidFill>
            </a:endParaRPr>
          </a:p>
        </p:txBody>
      </p:sp>
      <p:sp>
        <p:nvSpPr>
          <p:cNvPr id="471" name="Google Shape;471;p14"/>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2" name="Google Shape;472;p14"/>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473" name="Google Shape;473;p14"/>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15"/>
          <p:cNvSpPr txBox="1"/>
          <p:nvPr>
            <p:ph type="title"/>
          </p:nvPr>
        </p:nvSpPr>
        <p:spPr>
          <a:xfrm>
            <a:off x="576072" y="704088"/>
            <a:ext cx="10515600" cy="67665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en-US"/>
              <a:t>Irreversible Decision : </a:t>
            </a:r>
            <a:endParaRPr/>
          </a:p>
        </p:txBody>
      </p:sp>
      <p:sp>
        <p:nvSpPr>
          <p:cNvPr id="479" name="Google Shape;479;p15"/>
          <p:cNvSpPr txBox="1"/>
          <p:nvPr>
            <p:ph idx="1" type="body"/>
          </p:nvPr>
        </p:nvSpPr>
        <p:spPr>
          <a:xfrm>
            <a:off x="259575" y="1901950"/>
            <a:ext cx="11755800" cy="38772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150000"/>
              </a:lnSpc>
              <a:spcBef>
                <a:spcPts val="0"/>
              </a:spcBef>
              <a:spcAft>
                <a:spcPts val="0"/>
              </a:spcAft>
              <a:buSzPts val="3200"/>
              <a:buFont typeface="Noto Sans Symbols"/>
              <a:buChar char="⮚"/>
            </a:pPr>
            <a:r>
              <a:rPr lang="en-US" sz="3200">
                <a:solidFill>
                  <a:schemeClr val="dk1"/>
                </a:solidFill>
              </a:rPr>
              <a:t>In the present context , survival of a firm is largely dependent on its innovativeness in terms of new technology , process or products.</a:t>
            </a:r>
            <a:endParaRPr sz="3200">
              <a:solidFill>
                <a:schemeClr val="dk1"/>
              </a:solidFill>
            </a:endParaRPr>
          </a:p>
          <a:p>
            <a:pPr indent="-228600" lvl="0" marL="228600" rtl="0" algn="l">
              <a:lnSpc>
                <a:spcPct val="150000"/>
              </a:lnSpc>
              <a:spcBef>
                <a:spcPts val="1000"/>
              </a:spcBef>
              <a:spcAft>
                <a:spcPts val="1600"/>
              </a:spcAft>
              <a:buSzPts val="3200"/>
              <a:buFont typeface="Noto Sans Symbols"/>
              <a:buChar char="⮚"/>
            </a:pPr>
            <a:r>
              <a:rPr lang="en-US" sz="3200">
                <a:solidFill>
                  <a:schemeClr val="dk1"/>
                </a:solidFill>
              </a:rPr>
              <a:t>The competitive environment id forcing the business organisation to develop new products and new technologies to survive in the market.</a:t>
            </a:r>
            <a:endParaRPr sz="3200">
              <a:solidFill>
                <a:schemeClr val="dk1"/>
              </a:solidFill>
            </a:endParaRPr>
          </a:p>
        </p:txBody>
      </p:sp>
      <p:sp>
        <p:nvSpPr>
          <p:cNvPr id="480" name="Google Shape;480;p15"/>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1" name="Google Shape;481;p15"/>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482" name="Google Shape;482;p15"/>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16"/>
          <p:cNvSpPr txBox="1"/>
          <p:nvPr>
            <p:ph type="title"/>
          </p:nvPr>
        </p:nvSpPr>
        <p:spPr>
          <a:xfrm>
            <a:off x="576072" y="704088"/>
            <a:ext cx="10515600" cy="67665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en-US"/>
              <a:t>Irreversible Decision : </a:t>
            </a:r>
            <a:endParaRPr/>
          </a:p>
        </p:txBody>
      </p:sp>
      <p:sp>
        <p:nvSpPr>
          <p:cNvPr id="488" name="Google Shape;488;p16"/>
          <p:cNvSpPr txBox="1"/>
          <p:nvPr>
            <p:ph idx="1" type="body"/>
          </p:nvPr>
        </p:nvSpPr>
        <p:spPr>
          <a:xfrm>
            <a:off x="576076" y="1901950"/>
            <a:ext cx="11439300" cy="387720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SzPts val="3200"/>
              <a:buFont typeface="Noto Sans Symbols"/>
              <a:buChar char="⮚"/>
            </a:pPr>
            <a:r>
              <a:rPr lang="en-US" sz="3200">
                <a:solidFill>
                  <a:schemeClr val="dk1"/>
                </a:solidFill>
              </a:rPr>
              <a:t>The crucial decision to begin a project on IP development once started cannot be reversed.</a:t>
            </a:r>
            <a:endParaRPr sz="3200">
              <a:solidFill>
                <a:schemeClr val="dk1"/>
              </a:solidFill>
            </a:endParaRPr>
          </a:p>
          <a:p>
            <a:pPr indent="-228600" lvl="0" marL="228600" rtl="0" algn="l">
              <a:lnSpc>
                <a:spcPct val="150000"/>
              </a:lnSpc>
              <a:spcBef>
                <a:spcPts val="0"/>
              </a:spcBef>
              <a:spcAft>
                <a:spcPts val="0"/>
              </a:spcAft>
              <a:buClr>
                <a:schemeClr val="dk1"/>
              </a:buClr>
              <a:buSzPts val="3200"/>
              <a:buChar char="⮚"/>
            </a:pPr>
            <a:r>
              <a:rPr lang="en-US" sz="3200">
                <a:solidFill>
                  <a:schemeClr val="dk1"/>
                </a:solidFill>
              </a:rPr>
              <a:t>The stoppage of activity will lead to loss of resources deployed and would result in negative ROI(Return on investment).</a:t>
            </a:r>
            <a:endParaRPr sz="3200">
              <a:solidFill>
                <a:schemeClr val="dk1"/>
              </a:solidFill>
            </a:endParaRPr>
          </a:p>
          <a:p>
            <a:pPr indent="-228600" lvl="0" marL="228600" rtl="0" algn="l">
              <a:lnSpc>
                <a:spcPct val="150000"/>
              </a:lnSpc>
              <a:spcBef>
                <a:spcPts val="1000"/>
              </a:spcBef>
              <a:spcAft>
                <a:spcPts val="1600"/>
              </a:spcAft>
              <a:buSzPts val="3200"/>
              <a:buFont typeface="Noto Sans Symbols"/>
              <a:buChar char="⮚"/>
            </a:pPr>
            <a:r>
              <a:rPr lang="en-US" sz="3200">
                <a:solidFill>
                  <a:schemeClr val="dk1"/>
                </a:solidFill>
              </a:rPr>
              <a:t>Decisions affecting IP are usually irreversible at low cost.</a:t>
            </a:r>
            <a:endParaRPr sz="3200">
              <a:solidFill>
                <a:schemeClr val="dk1"/>
              </a:solidFill>
            </a:endParaRPr>
          </a:p>
        </p:txBody>
      </p:sp>
      <p:sp>
        <p:nvSpPr>
          <p:cNvPr id="489" name="Google Shape;489;p16"/>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0" name="Google Shape;490;p16"/>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491" name="Google Shape;491;p16"/>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17"/>
          <p:cNvSpPr txBox="1"/>
          <p:nvPr>
            <p:ph type="title"/>
          </p:nvPr>
        </p:nvSpPr>
        <p:spPr>
          <a:xfrm>
            <a:off x="576072" y="704088"/>
            <a:ext cx="10515600" cy="67665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en-US"/>
              <a:t>Legal Protection Not Enough : </a:t>
            </a:r>
            <a:endParaRPr/>
          </a:p>
        </p:txBody>
      </p:sp>
      <p:sp>
        <p:nvSpPr>
          <p:cNvPr id="497" name="Google Shape;497;p17"/>
          <p:cNvSpPr txBox="1"/>
          <p:nvPr>
            <p:ph idx="1" type="body"/>
          </p:nvPr>
        </p:nvSpPr>
        <p:spPr>
          <a:xfrm>
            <a:off x="576076" y="1901950"/>
            <a:ext cx="11439300" cy="387720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SzPts val="3200"/>
              <a:buFont typeface="Noto Sans Symbols"/>
              <a:buChar char="⮚"/>
            </a:pPr>
            <a:r>
              <a:rPr lang="en-US" sz="3200">
                <a:solidFill>
                  <a:schemeClr val="dk1"/>
                </a:solidFill>
              </a:rPr>
              <a:t>IP management cannot be left to technology and legal department alone.</a:t>
            </a:r>
            <a:endParaRPr sz="3200">
              <a:solidFill>
                <a:schemeClr val="dk1"/>
              </a:solidFill>
            </a:endParaRPr>
          </a:p>
          <a:p>
            <a:pPr indent="-228600" lvl="0" marL="228600" rtl="0" algn="l">
              <a:lnSpc>
                <a:spcPct val="150000"/>
              </a:lnSpc>
              <a:spcBef>
                <a:spcPts val="1000"/>
              </a:spcBef>
              <a:spcAft>
                <a:spcPts val="0"/>
              </a:spcAft>
              <a:buSzPts val="3200"/>
              <a:buFont typeface="Noto Sans Symbols"/>
              <a:buChar char="⮚"/>
            </a:pPr>
            <a:r>
              <a:rPr lang="en-US" sz="3200">
                <a:solidFill>
                  <a:schemeClr val="dk1"/>
                </a:solidFill>
              </a:rPr>
              <a:t>In today’s competitive markets , survival depends on differentiation.</a:t>
            </a:r>
            <a:endParaRPr sz="3200">
              <a:solidFill>
                <a:schemeClr val="dk1"/>
              </a:solidFill>
            </a:endParaRPr>
          </a:p>
          <a:p>
            <a:pPr indent="-228600" lvl="0" marL="228600" rtl="0" algn="l">
              <a:lnSpc>
                <a:spcPct val="150000"/>
              </a:lnSpc>
              <a:spcBef>
                <a:spcPts val="1000"/>
              </a:spcBef>
              <a:spcAft>
                <a:spcPts val="1600"/>
              </a:spcAft>
              <a:buSzPts val="3200"/>
              <a:buFont typeface="Noto Sans Symbols"/>
              <a:buChar char="⮚"/>
            </a:pPr>
            <a:r>
              <a:rPr lang="en-US" sz="3200">
                <a:solidFill>
                  <a:schemeClr val="dk1"/>
                </a:solidFill>
              </a:rPr>
              <a:t>Differentiation may be in product , process or procedure.</a:t>
            </a:r>
            <a:endParaRPr sz="3200">
              <a:solidFill>
                <a:schemeClr val="dk1"/>
              </a:solidFill>
            </a:endParaRPr>
          </a:p>
        </p:txBody>
      </p:sp>
      <p:sp>
        <p:nvSpPr>
          <p:cNvPr id="498" name="Google Shape;498;p17"/>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9" name="Google Shape;499;p17"/>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500" name="Google Shape;500;p17"/>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18"/>
          <p:cNvSpPr txBox="1"/>
          <p:nvPr>
            <p:ph type="title"/>
          </p:nvPr>
        </p:nvSpPr>
        <p:spPr>
          <a:xfrm>
            <a:off x="576072" y="704088"/>
            <a:ext cx="10515600" cy="67665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en-US"/>
              <a:t>Legal Protection Not Enough : </a:t>
            </a:r>
            <a:endParaRPr/>
          </a:p>
        </p:txBody>
      </p:sp>
      <p:sp>
        <p:nvSpPr>
          <p:cNvPr id="506" name="Google Shape;506;p18"/>
          <p:cNvSpPr txBox="1"/>
          <p:nvPr>
            <p:ph idx="1" type="body"/>
          </p:nvPr>
        </p:nvSpPr>
        <p:spPr>
          <a:xfrm>
            <a:off x="576076" y="1490400"/>
            <a:ext cx="11439300" cy="3877200"/>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SzPts val="3200"/>
              <a:buFont typeface="Noto Sans Symbols"/>
              <a:buChar char="⮚"/>
            </a:pPr>
            <a:r>
              <a:rPr lang="en-US" sz="3200">
                <a:solidFill>
                  <a:schemeClr val="dk1"/>
                </a:solidFill>
              </a:rPr>
              <a:t>However , the innovation or invention need to be protected by evolving strategies.</a:t>
            </a:r>
            <a:endParaRPr sz="3200">
              <a:solidFill>
                <a:schemeClr val="dk1"/>
              </a:solidFill>
            </a:endParaRPr>
          </a:p>
          <a:p>
            <a:pPr indent="-228600" lvl="0" marL="228600" rtl="0" algn="l">
              <a:lnSpc>
                <a:spcPct val="150000"/>
              </a:lnSpc>
              <a:spcBef>
                <a:spcPts val="1300"/>
              </a:spcBef>
              <a:spcAft>
                <a:spcPts val="0"/>
              </a:spcAft>
              <a:buSzPts val="3200"/>
              <a:buChar char="⮚"/>
            </a:pPr>
            <a:r>
              <a:rPr lang="en-US" sz="3200">
                <a:solidFill>
                  <a:schemeClr val="dk1"/>
                </a:solidFill>
              </a:rPr>
              <a:t>The business firms have to always be on high when it comes with innovations.</a:t>
            </a:r>
            <a:endParaRPr sz="3200">
              <a:solidFill>
                <a:schemeClr val="dk1"/>
              </a:solidFill>
            </a:endParaRPr>
          </a:p>
          <a:p>
            <a:pPr indent="-228600" lvl="0" marL="228600" rtl="0" algn="l">
              <a:lnSpc>
                <a:spcPct val="150000"/>
              </a:lnSpc>
              <a:spcBef>
                <a:spcPts val="1000"/>
              </a:spcBef>
              <a:spcAft>
                <a:spcPts val="1600"/>
              </a:spcAft>
              <a:buSzPts val="3200"/>
              <a:buFont typeface="Noto Sans Symbols"/>
              <a:buChar char="⮚"/>
            </a:pPr>
            <a:r>
              <a:rPr lang="en-US" sz="3200">
                <a:solidFill>
                  <a:schemeClr val="dk1"/>
                </a:solidFill>
              </a:rPr>
              <a:t>The legal protection may not be enough and so they have to evolve innovation marketing strategies for creating barriers to the competitions.</a:t>
            </a:r>
            <a:endParaRPr sz="3200">
              <a:solidFill>
                <a:schemeClr val="dk1"/>
              </a:solidFill>
            </a:endParaRPr>
          </a:p>
        </p:txBody>
      </p:sp>
      <p:sp>
        <p:nvSpPr>
          <p:cNvPr id="507" name="Google Shape;507;p18"/>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8" name="Google Shape;508;p18"/>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509" name="Google Shape;509;p18"/>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19"/>
          <p:cNvSpPr txBox="1"/>
          <p:nvPr>
            <p:ph type="title"/>
          </p:nvPr>
        </p:nvSpPr>
        <p:spPr>
          <a:xfrm>
            <a:off x="2369175" y="2322450"/>
            <a:ext cx="8833200" cy="1998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6600"/>
              <a:buFont typeface="Gill Sans"/>
              <a:buNone/>
            </a:pPr>
            <a:r>
              <a:rPr lang="en-US" sz="6600">
                <a:latin typeface="Gill Sans"/>
                <a:ea typeface="Gill Sans"/>
                <a:cs typeface="Gill Sans"/>
                <a:sym typeface="Gill Sans"/>
              </a:rPr>
              <a:t>   </a:t>
            </a:r>
            <a:r>
              <a:rPr b="1" lang="en-US" sz="6600">
                <a:latin typeface="Average"/>
                <a:ea typeface="Average"/>
                <a:cs typeface="Average"/>
                <a:sym typeface="Average"/>
              </a:rPr>
              <a:t>IP Value Chain</a:t>
            </a:r>
            <a:br>
              <a:rPr lang="en-US" sz="6000">
                <a:latin typeface="Gill Sans"/>
                <a:ea typeface="Gill Sans"/>
                <a:cs typeface="Gill Sans"/>
                <a:sym typeface="Gill Sans"/>
              </a:rPr>
            </a:br>
            <a:endParaRPr/>
          </a:p>
        </p:txBody>
      </p:sp>
      <p:sp>
        <p:nvSpPr>
          <p:cNvPr id="515" name="Google Shape;515;p19"/>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0"/>
          <p:cNvSpPr txBox="1"/>
          <p:nvPr>
            <p:ph idx="1" type="body"/>
          </p:nvPr>
        </p:nvSpPr>
        <p:spPr>
          <a:xfrm>
            <a:off x="647701" y="704375"/>
            <a:ext cx="11210400" cy="4787700"/>
          </a:xfrm>
          <a:prstGeom prst="rect">
            <a:avLst/>
          </a:prstGeom>
          <a:noFill/>
          <a:ln>
            <a:noFill/>
          </a:ln>
        </p:spPr>
        <p:txBody>
          <a:bodyPr anchorCtr="0" anchor="t" bIns="45700" lIns="91425" spcFirstLastPara="1" rIns="91425" wrap="square" tIns="45700">
            <a:noAutofit/>
          </a:bodyPr>
          <a:lstStyle/>
          <a:p>
            <a:pPr indent="-273050" lvl="0" marL="285750" rtl="0" algn="l">
              <a:lnSpc>
                <a:spcPct val="150000"/>
              </a:lnSpc>
              <a:spcBef>
                <a:spcPts val="0"/>
              </a:spcBef>
              <a:spcAft>
                <a:spcPts val="0"/>
              </a:spcAft>
              <a:buSzPts val="2600"/>
              <a:buFont typeface="Noto Sans Symbols"/>
              <a:buChar char="⮚"/>
            </a:pPr>
            <a:r>
              <a:rPr lang="en-US" sz="2600">
                <a:solidFill>
                  <a:schemeClr val="dk1"/>
                </a:solidFill>
              </a:rPr>
              <a:t>Michael Porter of Harvard Business School has proposed the value chain as a tool to create more value to the customer.</a:t>
            </a:r>
            <a:endParaRPr sz="2600">
              <a:solidFill>
                <a:schemeClr val="dk1"/>
              </a:solidFill>
            </a:endParaRPr>
          </a:p>
          <a:p>
            <a:pPr indent="-121285" lvl="0" marL="285750" rtl="0" algn="l">
              <a:lnSpc>
                <a:spcPct val="150000"/>
              </a:lnSpc>
              <a:spcBef>
                <a:spcPts val="1000"/>
              </a:spcBef>
              <a:spcAft>
                <a:spcPts val="0"/>
              </a:spcAft>
              <a:buClr>
                <a:schemeClr val="dk1"/>
              </a:buClr>
              <a:buSzPts val="2800"/>
              <a:buFont typeface="Noto Sans Symbols"/>
              <a:buNone/>
            </a:pPr>
            <a:r>
              <a:t/>
            </a:r>
            <a:endParaRPr sz="2600">
              <a:solidFill>
                <a:schemeClr val="dk1"/>
              </a:solidFill>
            </a:endParaRPr>
          </a:p>
          <a:p>
            <a:pPr indent="-273050" lvl="0" marL="285750" rtl="0" algn="l">
              <a:lnSpc>
                <a:spcPct val="150000"/>
              </a:lnSpc>
              <a:spcBef>
                <a:spcPts val="1000"/>
              </a:spcBef>
              <a:spcAft>
                <a:spcPts val="0"/>
              </a:spcAft>
              <a:buSzPts val="2600"/>
              <a:buFont typeface="Noto Sans Symbols"/>
              <a:buChar char="⮚"/>
            </a:pPr>
            <a:r>
              <a:rPr lang="en-US" sz="2600">
                <a:solidFill>
                  <a:schemeClr val="dk1"/>
                </a:solidFill>
              </a:rPr>
              <a:t>According to this model, every process is the combination of acquiring, adding and delivering value to its products.</a:t>
            </a:r>
            <a:endParaRPr sz="2600">
              <a:solidFill>
                <a:schemeClr val="dk1"/>
              </a:solidFill>
            </a:endParaRPr>
          </a:p>
          <a:p>
            <a:pPr indent="-121285" lvl="0" marL="285750" rtl="0" algn="l">
              <a:lnSpc>
                <a:spcPct val="150000"/>
              </a:lnSpc>
              <a:spcBef>
                <a:spcPts val="1000"/>
              </a:spcBef>
              <a:spcAft>
                <a:spcPts val="0"/>
              </a:spcAft>
              <a:buClr>
                <a:schemeClr val="dk1"/>
              </a:buClr>
              <a:buSzPts val="2800"/>
              <a:buFont typeface="Noto Sans Symbols"/>
              <a:buNone/>
            </a:pPr>
            <a:r>
              <a:t/>
            </a:r>
            <a:endParaRPr sz="2600">
              <a:solidFill>
                <a:schemeClr val="dk1"/>
              </a:solidFill>
            </a:endParaRPr>
          </a:p>
          <a:p>
            <a:pPr indent="-273050" lvl="0" marL="285750" rtl="0" algn="l">
              <a:lnSpc>
                <a:spcPct val="150000"/>
              </a:lnSpc>
              <a:spcBef>
                <a:spcPts val="1000"/>
              </a:spcBef>
              <a:spcAft>
                <a:spcPts val="0"/>
              </a:spcAft>
              <a:buSzPts val="2600"/>
              <a:buFont typeface="Noto Sans Symbols"/>
              <a:buChar char="⮚"/>
            </a:pPr>
            <a:r>
              <a:rPr lang="en-US" sz="2600">
                <a:solidFill>
                  <a:schemeClr val="dk1"/>
                </a:solidFill>
              </a:rPr>
              <a:t>In other words, the value chain is vertically aligned activities that add value to the good or service in moving from basic supplies to the finished product.</a:t>
            </a:r>
            <a:endParaRPr sz="2600">
              <a:solidFill>
                <a:schemeClr val="dk1"/>
              </a:solidFill>
            </a:endParaRPr>
          </a:p>
          <a:p>
            <a:pPr indent="-64135" lvl="0" marL="228600" rtl="0" algn="l">
              <a:lnSpc>
                <a:spcPct val="90000"/>
              </a:lnSpc>
              <a:spcBef>
                <a:spcPts val="1000"/>
              </a:spcBef>
              <a:spcAft>
                <a:spcPts val="1600"/>
              </a:spcAft>
              <a:buClr>
                <a:schemeClr val="dk1"/>
              </a:buClr>
              <a:buSzPts val="2800"/>
              <a:buNone/>
            </a:pPr>
            <a:r>
              <a:t/>
            </a:r>
            <a:endParaRPr/>
          </a:p>
        </p:txBody>
      </p:sp>
      <p:sp>
        <p:nvSpPr>
          <p:cNvPr id="521" name="Google Shape;521;p20"/>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2" name="Google Shape;522;p20"/>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523" name="Google Shape;523;p20"/>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21"/>
          <p:cNvSpPr txBox="1"/>
          <p:nvPr>
            <p:ph idx="1" type="body"/>
          </p:nvPr>
        </p:nvSpPr>
        <p:spPr>
          <a:xfrm>
            <a:off x="787550" y="385700"/>
            <a:ext cx="11115900" cy="5807700"/>
          </a:xfrm>
          <a:prstGeom prst="rect">
            <a:avLst/>
          </a:prstGeom>
          <a:noFill/>
          <a:ln>
            <a:noFill/>
          </a:ln>
        </p:spPr>
        <p:txBody>
          <a:bodyPr anchorCtr="0" anchor="t" bIns="45700" lIns="91425" spcFirstLastPara="1" rIns="91425" wrap="square" tIns="45700">
            <a:noAutofit/>
          </a:bodyPr>
          <a:lstStyle/>
          <a:p>
            <a:pPr indent="-299720" lvl="0" marL="285750" rtl="0" algn="l">
              <a:lnSpc>
                <a:spcPct val="115000"/>
              </a:lnSpc>
              <a:spcBef>
                <a:spcPts val="0"/>
              </a:spcBef>
              <a:spcAft>
                <a:spcPts val="0"/>
              </a:spcAft>
              <a:buSzPts val="2600"/>
              <a:buFont typeface="Noto Sans Symbols"/>
              <a:buChar char="⮚"/>
            </a:pPr>
            <a:r>
              <a:rPr lang="en-US" sz="2600">
                <a:solidFill>
                  <a:schemeClr val="dk1"/>
                </a:solidFill>
              </a:rPr>
              <a:t>The value to the customer is created through process, activities, organizations and structures, which must be aligned to get the changing approach of the value to the customer in dynamic markets.</a:t>
            </a:r>
            <a:endParaRPr sz="2600">
              <a:solidFill>
                <a:schemeClr val="dk1"/>
              </a:solidFill>
            </a:endParaRPr>
          </a:p>
          <a:p>
            <a:pPr indent="-121285" lvl="0" marL="285750" rtl="0" algn="l">
              <a:lnSpc>
                <a:spcPct val="115000"/>
              </a:lnSpc>
              <a:spcBef>
                <a:spcPts val="1000"/>
              </a:spcBef>
              <a:spcAft>
                <a:spcPts val="0"/>
              </a:spcAft>
              <a:buClr>
                <a:schemeClr val="dk1"/>
              </a:buClr>
              <a:buSzPts val="2800"/>
              <a:buFont typeface="Noto Sans Symbols"/>
              <a:buNone/>
            </a:pPr>
            <a:r>
              <a:t/>
            </a:r>
            <a:endParaRPr sz="2600">
              <a:solidFill>
                <a:schemeClr val="dk1"/>
              </a:solidFill>
            </a:endParaRPr>
          </a:p>
          <a:p>
            <a:pPr indent="-299720" lvl="0" marL="285750" rtl="0" algn="l">
              <a:lnSpc>
                <a:spcPct val="115000"/>
              </a:lnSpc>
              <a:spcBef>
                <a:spcPts val="1000"/>
              </a:spcBef>
              <a:spcAft>
                <a:spcPts val="0"/>
              </a:spcAft>
              <a:buSzPts val="2600"/>
              <a:buFont typeface="Noto Sans Symbols"/>
              <a:buChar char="⮚"/>
            </a:pPr>
            <a:r>
              <a:rPr lang="en-US" sz="2600">
                <a:solidFill>
                  <a:schemeClr val="dk1"/>
                </a:solidFill>
              </a:rPr>
              <a:t>Innovations are the products of an organization’s creativity. </a:t>
            </a:r>
            <a:endParaRPr sz="2600">
              <a:solidFill>
                <a:schemeClr val="dk1"/>
              </a:solidFill>
            </a:endParaRPr>
          </a:p>
          <a:p>
            <a:pPr indent="-134620" lvl="0" marL="285750" rtl="0" algn="l">
              <a:lnSpc>
                <a:spcPct val="115000"/>
              </a:lnSpc>
              <a:spcBef>
                <a:spcPts val="1000"/>
              </a:spcBef>
              <a:spcAft>
                <a:spcPts val="0"/>
              </a:spcAft>
              <a:buClr>
                <a:schemeClr val="dk1"/>
              </a:buClr>
              <a:buSzPts val="2800"/>
              <a:buFont typeface="Noto Sans Symbols"/>
              <a:buNone/>
            </a:pPr>
            <a:r>
              <a:t/>
            </a:r>
            <a:endParaRPr sz="2600">
              <a:solidFill>
                <a:schemeClr val="dk1"/>
              </a:solidFill>
            </a:endParaRPr>
          </a:p>
          <a:p>
            <a:pPr indent="-299720" lvl="0" marL="285750" rtl="0" algn="l">
              <a:lnSpc>
                <a:spcPct val="115000"/>
              </a:lnSpc>
              <a:spcBef>
                <a:spcPts val="1000"/>
              </a:spcBef>
              <a:spcAft>
                <a:spcPts val="0"/>
              </a:spcAft>
              <a:buSzPts val="2600"/>
              <a:buFont typeface="Noto Sans Symbols"/>
              <a:buChar char="⮚"/>
            </a:pPr>
            <a:r>
              <a:rPr lang="en-US" sz="2600">
                <a:solidFill>
                  <a:schemeClr val="dk1"/>
                </a:solidFill>
              </a:rPr>
              <a:t>In present , innovation is the basic platform for the differentiation</a:t>
            </a:r>
            <a:endParaRPr sz="2600">
              <a:solidFill>
                <a:schemeClr val="dk1"/>
              </a:solidFill>
            </a:endParaRPr>
          </a:p>
          <a:p>
            <a:pPr indent="-285750" lvl="0" marL="285750" rtl="0" algn="l">
              <a:lnSpc>
                <a:spcPct val="115000"/>
              </a:lnSpc>
              <a:spcBef>
                <a:spcPts val="1000"/>
              </a:spcBef>
              <a:spcAft>
                <a:spcPts val="0"/>
              </a:spcAft>
              <a:buClr>
                <a:schemeClr val="dk1"/>
              </a:buClr>
              <a:buSzPts val="2800"/>
              <a:buNone/>
            </a:pPr>
            <a:r>
              <a:rPr lang="en-US" sz="2600">
                <a:solidFill>
                  <a:schemeClr val="dk1"/>
                </a:solidFill>
              </a:rPr>
              <a:t>    in the market.</a:t>
            </a:r>
            <a:endParaRPr sz="2600">
              <a:solidFill>
                <a:schemeClr val="dk1"/>
              </a:solidFill>
            </a:endParaRPr>
          </a:p>
          <a:p>
            <a:pPr indent="-121285" lvl="0" marL="285750" rtl="0" algn="l">
              <a:lnSpc>
                <a:spcPct val="115000"/>
              </a:lnSpc>
              <a:spcBef>
                <a:spcPts val="1000"/>
              </a:spcBef>
              <a:spcAft>
                <a:spcPts val="0"/>
              </a:spcAft>
              <a:buClr>
                <a:schemeClr val="dk1"/>
              </a:buClr>
              <a:buSzPts val="2800"/>
              <a:buFont typeface="Noto Sans Symbols"/>
              <a:buNone/>
            </a:pPr>
            <a:r>
              <a:t/>
            </a:r>
            <a:endParaRPr sz="2600">
              <a:solidFill>
                <a:schemeClr val="dk1"/>
              </a:solidFill>
            </a:endParaRPr>
          </a:p>
          <a:p>
            <a:pPr indent="-299720" lvl="0" marL="285750" rtl="0" algn="l">
              <a:lnSpc>
                <a:spcPct val="115000"/>
              </a:lnSpc>
              <a:spcBef>
                <a:spcPts val="1000"/>
              </a:spcBef>
              <a:spcAft>
                <a:spcPts val="0"/>
              </a:spcAft>
              <a:buSzPts val="2600"/>
              <a:buFont typeface="Noto Sans Symbols"/>
              <a:buChar char="⮚"/>
            </a:pPr>
            <a:r>
              <a:rPr lang="en-US" sz="2600">
                <a:solidFill>
                  <a:schemeClr val="dk1"/>
                </a:solidFill>
              </a:rPr>
              <a:t>A firm has many options or combinations of options to bring ‘innovations</a:t>
            </a:r>
            <a:r>
              <a:rPr lang="en-US" sz="2600">
                <a:solidFill>
                  <a:schemeClr val="dk1"/>
                </a:solidFill>
              </a:rPr>
              <a:t>’ depending on its financial strength, R&amp;D capability , talent pool, past experience and organization culture.</a:t>
            </a:r>
            <a:endParaRPr sz="2600">
              <a:solidFill>
                <a:schemeClr val="dk1"/>
              </a:solidFill>
            </a:endParaRPr>
          </a:p>
          <a:p>
            <a:pPr indent="-64135" lvl="0" marL="228600" rtl="0" algn="l">
              <a:lnSpc>
                <a:spcPct val="115000"/>
              </a:lnSpc>
              <a:spcBef>
                <a:spcPts val="1000"/>
              </a:spcBef>
              <a:spcAft>
                <a:spcPts val="1600"/>
              </a:spcAft>
              <a:buClr>
                <a:schemeClr val="dk1"/>
              </a:buClr>
              <a:buSzPts val="2800"/>
              <a:buNone/>
            </a:pPr>
            <a:r>
              <a:t/>
            </a:r>
            <a:endParaRPr sz="2600">
              <a:solidFill>
                <a:schemeClr val="dk1"/>
              </a:solidFill>
            </a:endParaRPr>
          </a:p>
        </p:txBody>
      </p:sp>
      <p:sp>
        <p:nvSpPr>
          <p:cNvPr id="529" name="Google Shape;529;p21"/>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0" name="Google Shape;530;p21"/>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531" name="Google Shape;531;p21"/>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3" name="Shape 383"/>
        <p:cNvGrpSpPr/>
        <p:nvPr/>
      </p:nvGrpSpPr>
      <p:grpSpPr>
        <a:xfrm>
          <a:off x="0" y="0"/>
          <a:ext cx="0" cy="0"/>
          <a:chOff x="0" y="0"/>
          <a:chExt cx="0" cy="0"/>
        </a:xfrm>
      </p:grpSpPr>
      <p:sp>
        <p:nvSpPr>
          <p:cNvPr id="384" name="Google Shape;384;p2"/>
          <p:cNvSpPr txBox="1"/>
          <p:nvPr>
            <p:ph type="title"/>
          </p:nvPr>
        </p:nvSpPr>
        <p:spPr>
          <a:xfrm>
            <a:off x="415650" y="512432"/>
            <a:ext cx="11360700" cy="763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6000"/>
              <a:buFont typeface="Arial"/>
              <a:buNone/>
            </a:pPr>
            <a:r>
              <a:rPr lang="en-US" sz="4800" u="sng">
                <a:latin typeface="Oswald"/>
                <a:ea typeface="Oswald"/>
                <a:cs typeface="Oswald"/>
                <a:sym typeface="Oswald"/>
              </a:rPr>
              <a:t>IP management Framework Consists of :</a:t>
            </a:r>
            <a:endParaRPr sz="4800" u="sng">
              <a:latin typeface="Oswald"/>
              <a:ea typeface="Oswald"/>
              <a:cs typeface="Oswald"/>
              <a:sym typeface="Oswald"/>
            </a:endParaRPr>
          </a:p>
        </p:txBody>
      </p:sp>
      <p:sp>
        <p:nvSpPr>
          <p:cNvPr id="385" name="Google Shape;385;p2"/>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86" name="Google Shape;386;p2"/>
          <p:cNvSpPr txBox="1"/>
          <p:nvPr/>
        </p:nvSpPr>
        <p:spPr>
          <a:xfrm>
            <a:off x="2472700" y="2279700"/>
            <a:ext cx="7541100" cy="27705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chemeClr val="dk1"/>
              </a:buClr>
              <a:buSzPts val="2400"/>
              <a:buFont typeface="Average"/>
              <a:buChar char="●"/>
            </a:pPr>
            <a:r>
              <a:rPr b="1" lang="en-US" sz="2400" u="none" cap="none" strike="noStrike">
                <a:solidFill>
                  <a:schemeClr val="dk1"/>
                </a:solidFill>
                <a:latin typeface="Average"/>
                <a:ea typeface="Average"/>
                <a:cs typeface="Average"/>
                <a:sym typeface="Average"/>
              </a:rPr>
              <a:t>INTRODUCTION</a:t>
            </a:r>
            <a:endParaRPr b="1"/>
          </a:p>
          <a:p>
            <a:pPr indent="-228600" lvl="0" marL="457200" marR="0" rtl="0" algn="l">
              <a:lnSpc>
                <a:spcPct val="100000"/>
              </a:lnSpc>
              <a:spcBef>
                <a:spcPts val="0"/>
              </a:spcBef>
              <a:spcAft>
                <a:spcPts val="0"/>
              </a:spcAft>
              <a:buClr>
                <a:schemeClr val="dk1"/>
              </a:buClr>
              <a:buSzPts val="2400"/>
              <a:buFont typeface="Average"/>
              <a:buNone/>
            </a:pPr>
            <a:r>
              <a:t/>
            </a:r>
            <a:endParaRPr b="1" sz="2400" u="none" cap="none" strike="noStrike">
              <a:solidFill>
                <a:schemeClr val="dk1"/>
              </a:solidFill>
              <a:latin typeface="Average"/>
              <a:ea typeface="Average"/>
              <a:cs typeface="Average"/>
              <a:sym typeface="Average"/>
            </a:endParaRPr>
          </a:p>
          <a:p>
            <a:pPr indent="-381000" lvl="0" marL="457200" marR="0" rtl="0" algn="l">
              <a:lnSpc>
                <a:spcPct val="100000"/>
              </a:lnSpc>
              <a:spcBef>
                <a:spcPts val="0"/>
              </a:spcBef>
              <a:spcAft>
                <a:spcPts val="0"/>
              </a:spcAft>
              <a:buClr>
                <a:schemeClr val="dk1"/>
              </a:buClr>
              <a:buSzPts val="2400"/>
              <a:buFont typeface="Average"/>
              <a:buChar char="●"/>
            </a:pPr>
            <a:r>
              <a:rPr b="1" lang="en-US" sz="2400" u="none" cap="none" strike="noStrike">
                <a:solidFill>
                  <a:schemeClr val="dk1"/>
                </a:solidFill>
                <a:latin typeface="Average"/>
                <a:ea typeface="Average"/>
                <a:cs typeface="Average"/>
                <a:sym typeface="Average"/>
              </a:rPr>
              <a:t>DRIVERS OF IP MANAGEMENT</a:t>
            </a:r>
            <a:endParaRPr b="1"/>
          </a:p>
          <a:p>
            <a:pPr indent="-228600" lvl="0" marL="457200" marR="0" rtl="0" algn="l">
              <a:lnSpc>
                <a:spcPct val="100000"/>
              </a:lnSpc>
              <a:spcBef>
                <a:spcPts val="0"/>
              </a:spcBef>
              <a:spcAft>
                <a:spcPts val="0"/>
              </a:spcAft>
              <a:buClr>
                <a:schemeClr val="dk1"/>
              </a:buClr>
              <a:buSzPts val="2400"/>
              <a:buFont typeface="Average"/>
              <a:buNone/>
            </a:pPr>
            <a:r>
              <a:t/>
            </a:r>
            <a:endParaRPr b="1" sz="2400" u="none" cap="none" strike="noStrike">
              <a:solidFill>
                <a:schemeClr val="dk1"/>
              </a:solidFill>
              <a:latin typeface="Average"/>
              <a:ea typeface="Average"/>
              <a:cs typeface="Average"/>
              <a:sym typeface="Average"/>
            </a:endParaRPr>
          </a:p>
          <a:p>
            <a:pPr indent="-381000" lvl="0" marL="457200" marR="0" rtl="0" algn="l">
              <a:lnSpc>
                <a:spcPct val="100000"/>
              </a:lnSpc>
              <a:spcBef>
                <a:spcPts val="0"/>
              </a:spcBef>
              <a:spcAft>
                <a:spcPts val="0"/>
              </a:spcAft>
              <a:buClr>
                <a:schemeClr val="dk1"/>
              </a:buClr>
              <a:buSzPts val="2400"/>
              <a:buFont typeface="Average"/>
              <a:buChar char="●"/>
            </a:pPr>
            <a:r>
              <a:rPr b="1" lang="en-US" sz="2400" u="none" cap="none" strike="noStrike">
                <a:solidFill>
                  <a:schemeClr val="dk1"/>
                </a:solidFill>
                <a:latin typeface="Average"/>
                <a:ea typeface="Average"/>
                <a:cs typeface="Average"/>
                <a:sym typeface="Average"/>
              </a:rPr>
              <a:t>IP VALUE CHAIN</a:t>
            </a:r>
            <a:endParaRPr b="1"/>
          </a:p>
          <a:p>
            <a:pPr indent="-228600" lvl="0" marL="457200" marR="0" rtl="0" algn="l">
              <a:lnSpc>
                <a:spcPct val="100000"/>
              </a:lnSpc>
              <a:spcBef>
                <a:spcPts val="0"/>
              </a:spcBef>
              <a:spcAft>
                <a:spcPts val="0"/>
              </a:spcAft>
              <a:buClr>
                <a:schemeClr val="dk1"/>
              </a:buClr>
              <a:buSzPts val="2400"/>
              <a:buFont typeface="Average"/>
              <a:buNone/>
            </a:pPr>
            <a:r>
              <a:t/>
            </a:r>
            <a:endParaRPr b="1" sz="2400" u="none" cap="none" strike="noStrike">
              <a:solidFill>
                <a:schemeClr val="dk1"/>
              </a:solidFill>
              <a:latin typeface="Average"/>
              <a:ea typeface="Average"/>
              <a:cs typeface="Average"/>
              <a:sym typeface="Average"/>
            </a:endParaRPr>
          </a:p>
          <a:p>
            <a:pPr indent="-381000" lvl="0" marL="457200" marR="0" rtl="0" algn="l">
              <a:lnSpc>
                <a:spcPct val="100000"/>
              </a:lnSpc>
              <a:spcBef>
                <a:spcPts val="0"/>
              </a:spcBef>
              <a:spcAft>
                <a:spcPts val="0"/>
              </a:spcAft>
              <a:buClr>
                <a:schemeClr val="dk1"/>
              </a:buClr>
              <a:buSzPts val="2400"/>
              <a:buFont typeface="Average"/>
              <a:buChar char="●"/>
            </a:pPr>
            <a:r>
              <a:rPr b="1" lang="en-US" sz="2400" u="none" cap="none" strike="noStrike">
                <a:solidFill>
                  <a:schemeClr val="dk1"/>
                </a:solidFill>
                <a:latin typeface="Average"/>
                <a:ea typeface="Average"/>
                <a:cs typeface="Average"/>
                <a:sym typeface="Average"/>
              </a:rPr>
              <a:t>FRAMEWORK OF IP MANAGEMENT</a:t>
            </a:r>
            <a:endParaRPr b="1" sz="2400" u="none" cap="none" strike="noStrike">
              <a:solidFill>
                <a:schemeClr val="dk1"/>
              </a:solidFill>
              <a:latin typeface="Average"/>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22"/>
          <p:cNvSpPr/>
          <p:nvPr/>
        </p:nvSpPr>
        <p:spPr>
          <a:xfrm>
            <a:off x="699798" y="606491"/>
            <a:ext cx="1912774" cy="457200"/>
          </a:xfrm>
          <a:prstGeom prst="rect">
            <a:avLst/>
          </a:prstGeom>
          <a:solidFill>
            <a:schemeClr val="accent5"/>
          </a:solidFill>
          <a:ln cap="flat" cmpd="sng" w="12700">
            <a:solidFill>
              <a:srgbClr val="383F3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rage"/>
                <a:ea typeface="Average"/>
                <a:cs typeface="Average"/>
                <a:sym typeface="Average"/>
              </a:rPr>
              <a:t>Innovations</a:t>
            </a:r>
            <a:endParaRPr b="0" i="0" sz="1400" u="none" cap="none" strike="noStrike">
              <a:solidFill>
                <a:srgbClr val="000000"/>
              </a:solidFill>
              <a:latin typeface="Average"/>
              <a:ea typeface="Average"/>
              <a:cs typeface="Average"/>
              <a:sym typeface="Average"/>
            </a:endParaRPr>
          </a:p>
        </p:txBody>
      </p:sp>
      <p:cxnSp>
        <p:nvCxnSpPr>
          <p:cNvPr id="537" name="Google Shape;537;p22"/>
          <p:cNvCxnSpPr>
            <a:stCxn id="536" idx="3"/>
          </p:cNvCxnSpPr>
          <p:nvPr/>
        </p:nvCxnSpPr>
        <p:spPr>
          <a:xfrm>
            <a:off x="2612572" y="835091"/>
            <a:ext cx="671700" cy="0"/>
          </a:xfrm>
          <a:prstGeom prst="straightConnector1">
            <a:avLst/>
          </a:prstGeom>
          <a:noFill/>
          <a:ln cap="flat" cmpd="sng" w="76200">
            <a:solidFill>
              <a:schemeClr val="accent5"/>
            </a:solidFill>
            <a:prstDash val="solid"/>
            <a:miter lim="800000"/>
            <a:headEnd len="sm" w="sm" type="none"/>
            <a:tailEnd len="med" w="med" type="triangle"/>
          </a:ln>
        </p:spPr>
      </p:cxnSp>
      <p:sp>
        <p:nvSpPr>
          <p:cNvPr id="538" name="Google Shape;538;p22"/>
          <p:cNvSpPr/>
          <p:nvPr/>
        </p:nvSpPr>
        <p:spPr>
          <a:xfrm>
            <a:off x="3284376" y="606492"/>
            <a:ext cx="1912775" cy="457200"/>
          </a:xfrm>
          <a:prstGeom prst="rect">
            <a:avLst/>
          </a:prstGeom>
          <a:solidFill>
            <a:schemeClr val="accent6"/>
          </a:solidFill>
          <a:ln cap="flat" cmpd="sng" w="12700">
            <a:solidFill>
              <a:srgbClr val="9C97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rage"/>
                <a:ea typeface="Average"/>
                <a:cs typeface="Average"/>
                <a:sym typeface="Average"/>
              </a:rPr>
              <a:t>Protection</a:t>
            </a:r>
            <a:endParaRPr b="0" i="0" sz="1400" u="none" cap="none" strike="noStrike">
              <a:solidFill>
                <a:srgbClr val="000000"/>
              </a:solidFill>
              <a:latin typeface="Average"/>
              <a:ea typeface="Average"/>
              <a:cs typeface="Average"/>
              <a:sym typeface="Average"/>
            </a:endParaRPr>
          </a:p>
        </p:txBody>
      </p:sp>
      <p:pic>
        <p:nvPicPr>
          <p:cNvPr id="539" name="Google Shape;539;p22"/>
          <p:cNvPicPr preferRelativeResize="0"/>
          <p:nvPr/>
        </p:nvPicPr>
        <p:blipFill rotWithShape="1">
          <a:blip r:embed="rId3">
            <a:alphaModFix/>
          </a:blip>
          <a:srcRect b="0" l="0" r="0" t="0"/>
          <a:stretch/>
        </p:blipFill>
        <p:spPr>
          <a:xfrm>
            <a:off x="5197151" y="606491"/>
            <a:ext cx="914479" cy="481626"/>
          </a:xfrm>
          <a:prstGeom prst="rect">
            <a:avLst/>
          </a:prstGeom>
          <a:noFill/>
          <a:ln>
            <a:noFill/>
          </a:ln>
        </p:spPr>
      </p:pic>
      <p:sp>
        <p:nvSpPr>
          <p:cNvPr id="540" name="Google Shape;540;p22"/>
          <p:cNvSpPr/>
          <p:nvPr/>
        </p:nvSpPr>
        <p:spPr>
          <a:xfrm>
            <a:off x="5868955" y="606491"/>
            <a:ext cx="2809898" cy="457200"/>
          </a:xfrm>
          <a:prstGeom prst="rect">
            <a:avLst/>
          </a:prstGeom>
          <a:solidFill>
            <a:schemeClr val="accent5"/>
          </a:solidFill>
          <a:ln cap="flat" cmpd="sng" w="12700">
            <a:solidFill>
              <a:srgbClr val="B9B1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rage"/>
                <a:ea typeface="Average"/>
                <a:cs typeface="Average"/>
                <a:sym typeface="Average"/>
              </a:rPr>
              <a:t>Management</a:t>
            </a:r>
            <a:endParaRPr b="0" i="0" sz="1400" u="none" cap="none" strike="noStrike">
              <a:solidFill>
                <a:srgbClr val="000000"/>
              </a:solidFill>
              <a:latin typeface="Average"/>
              <a:ea typeface="Average"/>
              <a:cs typeface="Average"/>
              <a:sym typeface="Average"/>
            </a:endParaRPr>
          </a:p>
        </p:txBody>
      </p:sp>
      <p:pic>
        <p:nvPicPr>
          <p:cNvPr id="541" name="Google Shape;541;p22"/>
          <p:cNvPicPr preferRelativeResize="0"/>
          <p:nvPr/>
        </p:nvPicPr>
        <p:blipFill rotWithShape="1">
          <a:blip r:embed="rId3">
            <a:alphaModFix/>
          </a:blip>
          <a:srcRect b="0" l="0" r="0" t="0"/>
          <a:stretch/>
        </p:blipFill>
        <p:spPr>
          <a:xfrm>
            <a:off x="8678853" y="606491"/>
            <a:ext cx="914479" cy="481626"/>
          </a:xfrm>
          <a:prstGeom prst="rect">
            <a:avLst/>
          </a:prstGeom>
          <a:noFill/>
          <a:ln>
            <a:noFill/>
          </a:ln>
        </p:spPr>
      </p:pic>
      <p:sp>
        <p:nvSpPr>
          <p:cNvPr id="542" name="Google Shape;542;p22"/>
          <p:cNvSpPr/>
          <p:nvPr/>
        </p:nvSpPr>
        <p:spPr>
          <a:xfrm>
            <a:off x="9332475" y="616400"/>
            <a:ext cx="1968759" cy="457200"/>
          </a:xfrm>
          <a:prstGeom prst="rect">
            <a:avLst/>
          </a:prstGeom>
          <a:solidFill>
            <a:schemeClr val="accent6"/>
          </a:solidFill>
          <a:ln cap="flat" cmpd="sng" w="12700">
            <a:solidFill>
              <a:srgbClr val="9C97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rage"/>
                <a:ea typeface="Average"/>
                <a:cs typeface="Average"/>
                <a:sym typeface="Average"/>
              </a:rPr>
              <a:t>Utilisation</a:t>
            </a:r>
            <a:endParaRPr b="0" i="0" sz="1400" u="none" cap="none" strike="noStrike">
              <a:solidFill>
                <a:srgbClr val="000000"/>
              </a:solidFill>
              <a:latin typeface="Average"/>
              <a:ea typeface="Average"/>
              <a:cs typeface="Average"/>
              <a:sym typeface="Average"/>
            </a:endParaRPr>
          </a:p>
        </p:txBody>
      </p:sp>
      <p:pic>
        <p:nvPicPr>
          <p:cNvPr id="543" name="Google Shape;543;p22"/>
          <p:cNvPicPr preferRelativeResize="0"/>
          <p:nvPr/>
        </p:nvPicPr>
        <p:blipFill rotWithShape="1">
          <a:blip r:embed="rId3">
            <a:alphaModFix/>
          </a:blip>
          <a:srcRect b="0" l="0" r="0" t="0"/>
          <a:stretch/>
        </p:blipFill>
        <p:spPr>
          <a:xfrm rot="5400000">
            <a:off x="1388478" y="1194326"/>
            <a:ext cx="694029" cy="481626"/>
          </a:xfrm>
          <a:prstGeom prst="rect">
            <a:avLst/>
          </a:prstGeom>
          <a:noFill/>
          <a:ln>
            <a:noFill/>
          </a:ln>
        </p:spPr>
      </p:pic>
      <p:pic>
        <p:nvPicPr>
          <p:cNvPr id="544" name="Google Shape;544;p22"/>
          <p:cNvPicPr preferRelativeResize="0"/>
          <p:nvPr/>
        </p:nvPicPr>
        <p:blipFill rotWithShape="1">
          <a:blip r:embed="rId4">
            <a:alphaModFix/>
          </a:blip>
          <a:srcRect b="0" l="0" r="0" t="0"/>
          <a:stretch/>
        </p:blipFill>
        <p:spPr>
          <a:xfrm>
            <a:off x="3999950" y="1098617"/>
            <a:ext cx="481626" cy="695004"/>
          </a:xfrm>
          <a:prstGeom prst="rect">
            <a:avLst/>
          </a:prstGeom>
          <a:noFill/>
          <a:ln>
            <a:noFill/>
          </a:ln>
        </p:spPr>
      </p:pic>
      <p:pic>
        <p:nvPicPr>
          <p:cNvPr id="545" name="Google Shape;545;p22"/>
          <p:cNvPicPr preferRelativeResize="0"/>
          <p:nvPr/>
        </p:nvPicPr>
        <p:blipFill rotWithShape="1">
          <a:blip r:embed="rId4">
            <a:alphaModFix/>
          </a:blip>
          <a:srcRect b="0" l="0" r="0" t="0"/>
          <a:stretch/>
        </p:blipFill>
        <p:spPr>
          <a:xfrm>
            <a:off x="6752481" y="1063691"/>
            <a:ext cx="481626" cy="695004"/>
          </a:xfrm>
          <a:prstGeom prst="rect">
            <a:avLst/>
          </a:prstGeom>
          <a:noFill/>
          <a:ln>
            <a:noFill/>
          </a:ln>
        </p:spPr>
      </p:pic>
      <p:pic>
        <p:nvPicPr>
          <p:cNvPr id="546" name="Google Shape;546;p22"/>
          <p:cNvPicPr preferRelativeResize="0"/>
          <p:nvPr/>
        </p:nvPicPr>
        <p:blipFill rotWithShape="1">
          <a:blip r:embed="rId4">
            <a:alphaModFix/>
          </a:blip>
          <a:srcRect b="0" l="0" r="0" t="0"/>
          <a:stretch/>
        </p:blipFill>
        <p:spPr>
          <a:xfrm>
            <a:off x="9985217" y="1098617"/>
            <a:ext cx="481626" cy="695004"/>
          </a:xfrm>
          <a:prstGeom prst="rect">
            <a:avLst/>
          </a:prstGeom>
          <a:noFill/>
          <a:ln>
            <a:noFill/>
          </a:ln>
        </p:spPr>
      </p:pic>
      <p:sp>
        <p:nvSpPr>
          <p:cNvPr id="547" name="Google Shape;547;p22"/>
          <p:cNvSpPr/>
          <p:nvPr/>
        </p:nvSpPr>
        <p:spPr>
          <a:xfrm>
            <a:off x="699796" y="1623534"/>
            <a:ext cx="1978090" cy="2808507"/>
          </a:xfrm>
          <a:prstGeom prst="rect">
            <a:avLst/>
          </a:prstGeom>
          <a:solidFill>
            <a:schemeClr val="accent6"/>
          </a:solidFill>
          <a:ln cap="flat" cmpd="sng" w="12700">
            <a:solidFill>
              <a:srgbClr val="9C97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lt1"/>
                </a:solidFill>
                <a:latin typeface="Average"/>
                <a:ea typeface="Average"/>
                <a:cs typeface="Average"/>
                <a:sym typeface="Average"/>
              </a:rPr>
              <a:t>Invent/develop</a:t>
            </a:r>
            <a:endParaRPr b="0" i="0" sz="1400" u="none" cap="none" strike="noStrike">
              <a:solidFill>
                <a:srgbClr val="000000"/>
              </a:solidFill>
              <a:latin typeface="Average"/>
              <a:ea typeface="Average"/>
              <a:cs typeface="Average"/>
              <a:sym typeface="Average"/>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lt1"/>
                </a:solidFill>
                <a:latin typeface="Average"/>
                <a:ea typeface="Average"/>
                <a:cs typeface="Average"/>
                <a:sym typeface="Average"/>
              </a:rPr>
              <a:t>Modify</a:t>
            </a:r>
            <a:endParaRPr b="0" i="0" sz="1400" u="none" cap="none" strike="noStrike">
              <a:solidFill>
                <a:srgbClr val="000000"/>
              </a:solidFill>
              <a:latin typeface="Average"/>
              <a:ea typeface="Average"/>
              <a:cs typeface="Average"/>
              <a:sym typeface="Average"/>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lt1"/>
                </a:solidFill>
                <a:latin typeface="Average"/>
                <a:ea typeface="Average"/>
                <a:cs typeface="Average"/>
                <a:sym typeface="Average"/>
              </a:rPr>
              <a:t>Acquire</a:t>
            </a:r>
            <a:endParaRPr b="0" i="0" sz="1400" u="none" cap="none" strike="noStrike">
              <a:solidFill>
                <a:srgbClr val="000000"/>
              </a:solidFill>
              <a:latin typeface="Average"/>
              <a:ea typeface="Average"/>
              <a:cs typeface="Average"/>
              <a:sym typeface="Average"/>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lt1"/>
                </a:solidFill>
                <a:latin typeface="Average"/>
                <a:ea typeface="Average"/>
                <a:cs typeface="Average"/>
                <a:sym typeface="Average"/>
              </a:rPr>
              <a:t>Outsource</a:t>
            </a:r>
            <a:endParaRPr b="0" i="0" sz="1400" u="none" cap="none" strike="noStrike">
              <a:solidFill>
                <a:srgbClr val="000000"/>
              </a:solidFill>
              <a:latin typeface="Average"/>
              <a:ea typeface="Average"/>
              <a:cs typeface="Average"/>
              <a:sym typeface="Average"/>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lt1"/>
                </a:solidFill>
                <a:latin typeface="Average"/>
                <a:ea typeface="Average"/>
                <a:cs typeface="Average"/>
                <a:sym typeface="Average"/>
              </a:rPr>
              <a:t>Collaborate</a:t>
            </a:r>
            <a:endParaRPr b="0" i="0" sz="1400" u="none" cap="none" strike="noStrike">
              <a:solidFill>
                <a:srgbClr val="000000"/>
              </a:solidFill>
              <a:latin typeface="Average"/>
              <a:ea typeface="Average"/>
              <a:cs typeface="Average"/>
              <a:sym typeface="Average"/>
            </a:endParaRPr>
          </a:p>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Average"/>
              <a:ea typeface="Average"/>
              <a:cs typeface="Average"/>
              <a:sym typeface="Average"/>
            </a:endParaRPr>
          </a:p>
        </p:txBody>
      </p:sp>
      <p:sp>
        <p:nvSpPr>
          <p:cNvPr id="548" name="Google Shape;548;p22"/>
          <p:cNvSpPr/>
          <p:nvPr/>
        </p:nvSpPr>
        <p:spPr>
          <a:xfrm>
            <a:off x="3356368" y="1623534"/>
            <a:ext cx="1912775" cy="2808507"/>
          </a:xfrm>
          <a:prstGeom prst="rect">
            <a:avLst/>
          </a:prstGeom>
          <a:solidFill>
            <a:schemeClr val="accent5"/>
          </a:solidFill>
          <a:ln cap="flat" cmpd="sng" w="12700">
            <a:solidFill>
              <a:srgbClr val="383F3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id="549" name="Google Shape;549;p22"/>
          <p:cNvPicPr preferRelativeResize="0"/>
          <p:nvPr/>
        </p:nvPicPr>
        <p:blipFill rotWithShape="1">
          <a:blip r:embed="rId5">
            <a:alphaModFix/>
          </a:blip>
          <a:srcRect b="0" l="0" r="0" t="0"/>
          <a:stretch/>
        </p:blipFill>
        <p:spPr>
          <a:xfrm>
            <a:off x="9332475" y="1567361"/>
            <a:ext cx="1926503" cy="2822693"/>
          </a:xfrm>
          <a:prstGeom prst="rect">
            <a:avLst/>
          </a:prstGeom>
          <a:noFill/>
          <a:ln>
            <a:noFill/>
          </a:ln>
        </p:spPr>
      </p:pic>
      <p:pic>
        <p:nvPicPr>
          <p:cNvPr id="550" name="Google Shape;550;p22"/>
          <p:cNvPicPr preferRelativeResize="0"/>
          <p:nvPr/>
        </p:nvPicPr>
        <p:blipFill rotWithShape="1">
          <a:blip r:embed="rId6">
            <a:alphaModFix/>
          </a:blip>
          <a:srcRect b="0" l="0" r="0" t="0"/>
          <a:stretch/>
        </p:blipFill>
        <p:spPr>
          <a:xfrm>
            <a:off x="5949117" y="1567361"/>
            <a:ext cx="2729735" cy="4684147"/>
          </a:xfrm>
          <a:prstGeom prst="rect">
            <a:avLst/>
          </a:prstGeom>
          <a:noFill/>
          <a:ln>
            <a:noFill/>
          </a:ln>
        </p:spPr>
      </p:pic>
      <p:sp>
        <p:nvSpPr>
          <p:cNvPr id="551" name="Google Shape;551;p22"/>
          <p:cNvSpPr txBox="1"/>
          <p:nvPr/>
        </p:nvSpPr>
        <p:spPr>
          <a:xfrm flipH="1">
            <a:off x="6111663" y="1411193"/>
            <a:ext cx="2729700" cy="397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rage"/>
                <a:ea typeface="Average"/>
                <a:cs typeface="Average"/>
                <a:sym typeface="Average"/>
              </a:rPr>
              <a:t>IP policy</a:t>
            </a:r>
            <a:endParaRPr b="0" i="0" sz="14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rage"/>
                <a:ea typeface="Average"/>
                <a:cs typeface="Average"/>
                <a:sym typeface="Average"/>
              </a:rPr>
              <a:t>IP audit</a:t>
            </a:r>
            <a:endParaRPr b="0" i="0" sz="14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rage"/>
                <a:ea typeface="Average"/>
                <a:cs typeface="Average"/>
                <a:sym typeface="Average"/>
              </a:rPr>
              <a:t>IP valuation</a:t>
            </a:r>
            <a:endParaRPr b="0" i="0" sz="14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rage"/>
                <a:ea typeface="Average"/>
                <a:cs typeface="Average"/>
                <a:sym typeface="Average"/>
              </a:rPr>
              <a:t>IP watch</a:t>
            </a:r>
            <a:endParaRPr b="0" i="0" sz="14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rage"/>
                <a:ea typeface="Average"/>
                <a:cs typeface="Average"/>
                <a:sym typeface="Average"/>
              </a:rPr>
              <a:t>Staff education/training</a:t>
            </a:r>
            <a:endParaRPr b="0" i="0" sz="14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rage"/>
                <a:ea typeface="Average"/>
                <a:cs typeface="Average"/>
                <a:sym typeface="Average"/>
              </a:rPr>
              <a:t>Staff motivation/reward</a:t>
            </a:r>
            <a:endParaRPr b="0" i="0" sz="14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rage"/>
                <a:ea typeface="Average"/>
                <a:cs typeface="Average"/>
                <a:sym typeface="Average"/>
              </a:rPr>
              <a:t>Organization structure</a:t>
            </a:r>
            <a:endParaRPr b="0" i="0" sz="14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rage"/>
                <a:ea typeface="Average"/>
                <a:cs typeface="Average"/>
                <a:sym typeface="Average"/>
              </a:rPr>
              <a:t>Strategies (IP &amp; Marketing)</a:t>
            </a:r>
            <a:endParaRPr b="0" i="0" sz="1400" u="none" cap="none" strike="noStrike">
              <a:solidFill>
                <a:srgbClr val="000000"/>
              </a:solidFill>
              <a:latin typeface="Average"/>
              <a:ea typeface="Average"/>
              <a:cs typeface="Average"/>
              <a:sym typeface="Average"/>
            </a:endParaRPr>
          </a:p>
        </p:txBody>
      </p:sp>
      <p:sp>
        <p:nvSpPr>
          <p:cNvPr id="552" name="Google Shape;552;p22"/>
          <p:cNvSpPr txBox="1"/>
          <p:nvPr/>
        </p:nvSpPr>
        <p:spPr>
          <a:xfrm>
            <a:off x="3519744" y="1647959"/>
            <a:ext cx="1689300" cy="1616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lt1"/>
                </a:solidFill>
                <a:latin typeface="Average"/>
                <a:ea typeface="Average"/>
                <a:cs typeface="Average"/>
                <a:sym typeface="Average"/>
              </a:rPr>
              <a:t>Registration</a:t>
            </a:r>
            <a:endParaRPr b="0" i="0" sz="1400" u="none" cap="none" strike="noStrike">
              <a:solidFill>
                <a:srgbClr val="000000"/>
              </a:solidFill>
              <a:latin typeface="Average"/>
              <a:ea typeface="Average"/>
              <a:cs typeface="Average"/>
              <a:sym typeface="Average"/>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lt1"/>
                </a:solidFill>
                <a:latin typeface="Average"/>
                <a:ea typeface="Average"/>
                <a:cs typeface="Average"/>
                <a:sym typeface="Average"/>
              </a:rPr>
              <a:t>Enforcement</a:t>
            </a:r>
            <a:endParaRPr b="0" i="0" sz="1400" u="none" cap="none" strike="noStrike">
              <a:solidFill>
                <a:srgbClr val="000000"/>
              </a:solidFill>
              <a:latin typeface="Average"/>
              <a:ea typeface="Average"/>
              <a:cs typeface="Average"/>
              <a:sym typeface="Average"/>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lt1"/>
                </a:solidFill>
                <a:latin typeface="Average"/>
                <a:ea typeface="Average"/>
                <a:cs typeface="Average"/>
                <a:sym typeface="Average"/>
              </a:rPr>
              <a:t>Limited access</a:t>
            </a:r>
            <a:endParaRPr b="0" i="0" sz="1400" u="none" cap="none" strike="noStrike">
              <a:solidFill>
                <a:srgbClr val="000000"/>
              </a:solidFill>
              <a:latin typeface="Average"/>
              <a:ea typeface="Average"/>
              <a:cs typeface="Average"/>
              <a:sym typeface="Average"/>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lt1"/>
                </a:solidFill>
                <a:latin typeface="Average"/>
                <a:ea typeface="Average"/>
                <a:cs typeface="Average"/>
                <a:sym typeface="Average"/>
              </a:rPr>
              <a:t>Insurance</a:t>
            </a:r>
            <a:endParaRPr b="0" i="0" sz="1400" u="none" cap="none" strike="noStrike">
              <a:solidFill>
                <a:srgbClr val="000000"/>
              </a:solidFill>
              <a:latin typeface="Average"/>
              <a:ea typeface="Average"/>
              <a:cs typeface="Average"/>
              <a:sym typeface="Average"/>
            </a:endParaRPr>
          </a:p>
        </p:txBody>
      </p:sp>
      <p:sp>
        <p:nvSpPr>
          <p:cNvPr id="553" name="Google Shape;553;p22"/>
          <p:cNvSpPr txBox="1"/>
          <p:nvPr/>
        </p:nvSpPr>
        <p:spPr>
          <a:xfrm>
            <a:off x="9459293" y="1736434"/>
            <a:ext cx="1560300" cy="1554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Average"/>
                <a:ea typeface="Average"/>
                <a:cs typeface="Average"/>
                <a:sym typeface="Average"/>
              </a:rPr>
              <a:t>Own use</a:t>
            </a:r>
            <a:endParaRPr b="0" i="0" sz="15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Average"/>
                <a:ea typeface="Average"/>
                <a:cs typeface="Average"/>
                <a:sym typeface="Average"/>
              </a:rPr>
              <a:t>Licensing out</a:t>
            </a:r>
            <a:endParaRPr b="0" i="0" sz="15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Average"/>
                <a:ea typeface="Average"/>
                <a:cs typeface="Average"/>
                <a:sym typeface="Average"/>
              </a:rPr>
              <a:t>Securitising</a:t>
            </a:r>
            <a:endParaRPr b="0" i="0" sz="1500" u="none" cap="none" strike="noStrike">
              <a:solidFill>
                <a:srgbClr val="000000"/>
              </a:solidFill>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23"/>
          <p:cNvSpPr txBox="1"/>
          <p:nvPr>
            <p:ph idx="1" type="body"/>
          </p:nvPr>
        </p:nvSpPr>
        <p:spPr>
          <a:xfrm>
            <a:off x="576072" y="577516"/>
            <a:ext cx="9363456" cy="5201492"/>
          </a:xfrm>
          <a:prstGeom prst="rect">
            <a:avLst/>
          </a:prstGeom>
          <a:noFill/>
          <a:ln>
            <a:noFill/>
          </a:ln>
        </p:spPr>
        <p:txBody>
          <a:bodyPr anchorCtr="0" anchor="t" bIns="45700" lIns="91425" spcFirstLastPara="1" rIns="91425" wrap="square" tIns="45700">
            <a:noAutofit/>
          </a:bodyPr>
          <a:lstStyle/>
          <a:p>
            <a:pPr indent="-285750" lvl="0" marL="285750" rtl="0" algn="l">
              <a:lnSpc>
                <a:spcPct val="80000"/>
              </a:lnSpc>
              <a:spcBef>
                <a:spcPts val="0"/>
              </a:spcBef>
              <a:spcAft>
                <a:spcPts val="0"/>
              </a:spcAft>
              <a:buSzPts val="2690"/>
              <a:buFont typeface="Noto Sans Symbols"/>
              <a:buChar char="⮚"/>
            </a:pPr>
            <a:r>
              <a:rPr lang="en-US" sz="2800">
                <a:solidFill>
                  <a:schemeClr val="dk1"/>
                </a:solidFill>
              </a:rPr>
              <a:t>The Second linkage is protection.  Innovation by itself will not give any leverage to a firm unless you stop others from coping it.</a:t>
            </a:r>
            <a:endParaRPr sz="2800">
              <a:solidFill>
                <a:schemeClr val="dk1"/>
              </a:solidFill>
            </a:endParaRPr>
          </a:p>
          <a:p>
            <a:pPr indent="-114935" lvl="0" marL="285750" rtl="0" algn="l">
              <a:lnSpc>
                <a:spcPct val="80000"/>
              </a:lnSpc>
              <a:spcBef>
                <a:spcPts val="1000"/>
              </a:spcBef>
              <a:spcAft>
                <a:spcPts val="0"/>
              </a:spcAft>
              <a:buSzPts val="2690"/>
              <a:buFont typeface="Noto Sans Symbols"/>
              <a:buNone/>
            </a:pPr>
            <a:r>
              <a:t/>
            </a:r>
            <a:endParaRPr sz="2800">
              <a:solidFill>
                <a:schemeClr val="dk1"/>
              </a:solidFill>
            </a:endParaRPr>
          </a:p>
          <a:p>
            <a:pPr indent="-285750" lvl="0" marL="285750" rtl="0" algn="l">
              <a:lnSpc>
                <a:spcPct val="80000"/>
              </a:lnSpc>
              <a:spcBef>
                <a:spcPts val="1000"/>
              </a:spcBef>
              <a:spcAft>
                <a:spcPts val="0"/>
              </a:spcAft>
              <a:buSzPts val="2690"/>
              <a:buFont typeface="Noto Sans Symbols"/>
              <a:buChar char="⮚"/>
            </a:pPr>
            <a:r>
              <a:rPr lang="en-US" sz="2800">
                <a:solidFill>
                  <a:schemeClr val="dk1"/>
                </a:solidFill>
              </a:rPr>
              <a:t>In certain cases where your IP is a trade secret, the firm will have to evolve a system for limited access by unauthorized persons to prevent it form being stolen or passed on to the competitors.</a:t>
            </a:r>
            <a:endParaRPr/>
          </a:p>
          <a:p>
            <a:pPr indent="-114935" lvl="0" marL="285750" rtl="0" algn="l">
              <a:lnSpc>
                <a:spcPct val="80000"/>
              </a:lnSpc>
              <a:spcBef>
                <a:spcPts val="1000"/>
              </a:spcBef>
              <a:spcAft>
                <a:spcPts val="0"/>
              </a:spcAft>
              <a:buSzPts val="2690"/>
              <a:buFont typeface="Noto Sans Symbols"/>
              <a:buNone/>
            </a:pPr>
            <a:r>
              <a:t/>
            </a:r>
            <a:endParaRPr sz="2800">
              <a:solidFill>
                <a:schemeClr val="dk1"/>
              </a:solidFill>
            </a:endParaRPr>
          </a:p>
          <a:p>
            <a:pPr indent="-285750" lvl="0" marL="285750" rtl="0" algn="l">
              <a:lnSpc>
                <a:spcPct val="80000"/>
              </a:lnSpc>
              <a:spcBef>
                <a:spcPts val="1000"/>
              </a:spcBef>
              <a:spcAft>
                <a:spcPts val="0"/>
              </a:spcAft>
              <a:buSzPts val="2690"/>
              <a:buFont typeface="Noto Sans Symbols"/>
              <a:buChar char="⮚"/>
            </a:pPr>
            <a:r>
              <a:rPr lang="en-US" sz="2800">
                <a:solidFill>
                  <a:schemeClr val="dk1"/>
                </a:solidFill>
              </a:rPr>
              <a:t>The registration of IP provides you with the right to protect your innovations by enforcing them through courts with supporting Laws of the land.</a:t>
            </a:r>
            <a:endParaRPr sz="2800">
              <a:solidFill>
                <a:schemeClr val="dk1"/>
              </a:solidFill>
            </a:endParaRPr>
          </a:p>
          <a:p>
            <a:pPr indent="-285750" lvl="0" marL="285750" rtl="0" algn="l">
              <a:lnSpc>
                <a:spcPct val="80000"/>
              </a:lnSpc>
              <a:spcBef>
                <a:spcPts val="1000"/>
              </a:spcBef>
              <a:spcAft>
                <a:spcPts val="0"/>
              </a:spcAft>
              <a:buSzPts val="2690"/>
              <a:buNone/>
            </a:pPr>
            <a:r>
              <a:rPr lang="en-US" sz="2800">
                <a:solidFill>
                  <a:schemeClr val="dk1"/>
                </a:solidFill>
              </a:rPr>
              <a:t> </a:t>
            </a:r>
            <a:endParaRPr/>
          </a:p>
        </p:txBody>
      </p:sp>
      <p:sp>
        <p:nvSpPr>
          <p:cNvPr id="559" name="Google Shape;559;p23"/>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0" name="Google Shape;560;p23"/>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561" name="Google Shape;561;p23"/>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24"/>
          <p:cNvSpPr txBox="1"/>
          <p:nvPr>
            <p:ph idx="1" type="body"/>
          </p:nvPr>
        </p:nvSpPr>
        <p:spPr>
          <a:xfrm>
            <a:off x="576072" y="1010653"/>
            <a:ext cx="9363456" cy="4768355"/>
          </a:xfrm>
          <a:prstGeom prst="rect">
            <a:avLst/>
          </a:prstGeom>
          <a:noFill/>
          <a:ln>
            <a:noFill/>
          </a:ln>
        </p:spPr>
        <p:txBody>
          <a:bodyPr anchorCtr="0" anchor="t" bIns="45700" lIns="91425" spcFirstLastPara="1" rIns="91425" wrap="square" tIns="45700">
            <a:normAutofit fontScale="92500" lnSpcReduction="20000"/>
          </a:bodyPr>
          <a:lstStyle/>
          <a:p>
            <a:pPr indent="-121285" lvl="0" marL="285750" rtl="0" algn="l">
              <a:lnSpc>
                <a:spcPct val="90000"/>
              </a:lnSpc>
              <a:spcBef>
                <a:spcPts val="0"/>
              </a:spcBef>
              <a:spcAft>
                <a:spcPts val="0"/>
              </a:spcAft>
              <a:buClr>
                <a:schemeClr val="dk1"/>
              </a:buClr>
              <a:buSzPct val="100000"/>
              <a:buFont typeface="Noto Sans Symbols"/>
              <a:buNone/>
            </a:pPr>
            <a:r>
              <a:t/>
            </a:r>
            <a:endParaRPr sz="2800">
              <a:solidFill>
                <a:schemeClr val="dk1"/>
              </a:solidFill>
            </a:endParaRPr>
          </a:p>
          <a:p>
            <a:pPr indent="-272415" lvl="0" marL="285750" rtl="0" algn="l">
              <a:lnSpc>
                <a:spcPct val="90000"/>
              </a:lnSpc>
              <a:spcBef>
                <a:spcPts val="1000"/>
              </a:spcBef>
              <a:spcAft>
                <a:spcPts val="0"/>
              </a:spcAft>
              <a:buSzPct val="100000"/>
              <a:buFont typeface="Noto Sans Symbols"/>
              <a:buChar char="⮚"/>
            </a:pPr>
            <a:r>
              <a:rPr lang="en-US" sz="2800">
                <a:solidFill>
                  <a:schemeClr val="dk1"/>
                </a:solidFill>
              </a:rPr>
              <a:t>The third linkage in IP value chain is IP management </a:t>
            </a:r>
            <a:r>
              <a:rPr lang="en-US" sz="2690">
                <a:solidFill>
                  <a:schemeClr val="dk1"/>
                </a:solidFill>
              </a:rPr>
              <a:t>. </a:t>
            </a:r>
            <a:endParaRPr sz="2320">
              <a:solidFill>
                <a:schemeClr val="dk1"/>
              </a:solidFill>
            </a:endParaRPr>
          </a:p>
          <a:p>
            <a:pPr indent="-107950" lvl="0" marL="285750" rtl="0" algn="l">
              <a:lnSpc>
                <a:spcPct val="90000"/>
              </a:lnSpc>
              <a:spcBef>
                <a:spcPts val="1000"/>
              </a:spcBef>
              <a:spcAft>
                <a:spcPts val="0"/>
              </a:spcAft>
              <a:buSzPct val="100000"/>
              <a:buFont typeface="Noto Sans Symbols"/>
              <a:buNone/>
            </a:pPr>
            <a:r>
              <a:t/>
            </a:r>
            <a:endParaRPr sz="2800">
              <a:solidFill>
                <a:schemeClr val="dk1"/>
              </a:solidFill>
            </a:endParaRPr>
          </a:p>
          <a:p>
            <a:pPr indent="-272415" lvl="0" marL="285750" rtl="0" algn="l">
              <a:lnSpc>
                <a:spcPct val="90000"/>
              </a:lnSpc>
              <a:spcBef>
                <a:spcPts val="1000"/>
              </a:spcBef>
              <a:spcAft>
                <a:spcPts val="0"/>
              </a:spcAft>
              <a:buSzPct val="100000"/>
              <a:buFont typeface="Noto Sans Symbols"/>
              <a:buChar char="⮚"/>
            </a:pPr>
            <a:r>
              <a:rPr lang="en-US" sz="2800">
                <a:solidFill>
                  <a:schemeClr val="dk1"/>
                </a:solidFill>
              </a:rPr>
              <a:t>It covers policy formulation, audit, valuation , market watch, staff issues, staff motivation, fostering innovative culture and organization structure for the system approach to IP management.</a:t>
            </a:r>
            <a:endParaRPr>
              <a:solidFill>
                <a:schemeClr val="dk1"/>
              </a:solidFill>
            </a:endParaRPr>
          </a:p>
          <a:p>
            <a:pPr indent="-121285" lvl="0" marL="285750" rtl="0" algn="l">
              <a:lnSpc>
                <a:spcPct val="90000"/>
              </a:lnSpc>
              <a:spcBef>
                <a:spcPts val="1000"/>
              </a:spcBef>
              <a:spcAft>
                <a:spcPts val="0"/>
              </a:spcAft>
              <a:buClr>
                <a:schemeClr val="dk1"/>
              </a:buClr>
              <a:buSzPct val="100000"/>
              <a:buFont typeface="Noto Sans Symbols"/>
              <a:buNone/>
            </a:pPr>
            <a:r>
              <a:t/>
            </a:r>
            <a:endParaRPr sz="2800">
              <a:solidFill>
                <a:schemeClr val="dk1"/>
              </a:solidFill>
            </a:endParaRPr>
          </a:p>
          <a:p>
            <a:pPr indent="-272415" lvl="0" marL="285750" rtl="0" algn="l">
              <a:lnSpc>
                <a:spcPct val="90000"/>
              </a:lnSpc>
              <a:spcBef>
                <a:spcPts val="1000"/>
              </a:spcBef>
              <a:spcAft>
                <a:spcPts val="0"/>
              </a:spcAft>
              <a:buSzPct val="100000"/>
              <a:buFont typeface="Noto Sans Symbols"/>
              <a:buChar char="⮚"/>
            </a:pPr>
            <a:r>
              <a:rPr lang="en-US" sz="2800">
                <a:solidFill>
                  <a:schemeClr val="dk1"/>
                </a:solidFill>
              </a:rPr>
              <a:t>The main purpose of IP development is revenue generation and profit earning.</a:t>
            </a:r>
            <a:endParaRPr>
              <a:solidFill>
                <a:schemeClr val="dk1"/>
              </a:solidFill>
            </a:endParaRPr>
          </a:p>
          <a:p>
            <a:pPr indent="-121285" lvl="0" marL="285750" rtl="0" algn="l">
              <a:lnSpc>
                <a:spcPct val="90000"/>
              </a:lnSpc>
              <a:spcBef>
                <a:spcPts val="1000"/>
              </a:spcBef>
              <a:spcAft>
                <a:spcPts val="0"/>
              </a:spcAft>
              <a:buClr>
                <a:schemeClr val="dk1"/>
              </a:buClr>
              <a:buSzPct val="100000"/>
              <a:buFont typeface="Noto Sans Symbols"/>
              <a:buNone/>
            </a:pPr>
            <a:r>
              <a:t/>
            </a:r>
            <a:endParaRPr sz="2800">
              <a:solidFill>
                <a:schemeClr val="dk1"/>
              </a:solidFill>
            </a:endParaRPr>
          </a:p>
          <a:p>
            <a:pPr indent="-272415" lvl="0" marL="285750" rtl="0" algn="l">
              <a:lnSpc>
                <a:spcPct val="90000"/>
              </a:lnSpc>
              <a:spcBef>
                <a:spcPts val="1000"/>
              </a:spcBef>
              <a:spcAft>
                <a:spcPts val="0"/>
              </a:spcAft>
              <a:buSzPct val="100000"/>
              <a:buFont typeface="Noto Sans Symbols"/>
              <a:buChar char="⮚"/>
            </a:pPr>
            <a:r>
              <a:rPr lang="en-US" sz="2800">
                <a:solidFill>
                  <a:schemeClr val="dk1"/>
                </a:solidFill>
              </a:rPr>
              <a:t>The fourth linkage  - IP utilization - serves this purpose through self use, licencing out or securitization of your IP.</a:t>
            </a:r>
            <a:endParaRPr>
              <a:solidFill>
                <a:schemeClr val="dk1"/>
              </a:solidFill>
            </a:endParaRPr>
          </a:p>
          <a:p>
            <a:pPr indent="-64135" lvl="0" marL="228600" rtl="0" algn="l">
              <a:lnSpc>
                <a:spcPct val="90000"/>
              </a:lnSpc>
              <a:spcBef>
                <a:spcPts val="1000"/>
              </a:spcBef>
              <a:spcAft>
                <a:spcPts val="1600"/>
              </a:spcAft>
              <a:buClr>
                <a:schemeClr val="dk1"/>
              </a:buClr>
              <a:buSzPct val="116665"/>
              <a:buNone/>
            </a:pPr>
            <a:r>
              <a:t/>
            </a:r>
            <a:endParaRPr>
              <a:solidFill>
                <a:schemeClr val="dk1"/>
              </a:solidFill>
            </a:endParaRPr>
          </a:p>
        </p:txBody>
      </p:sp>
      <p:sp>
        <p:nvSpPr>
          <p:cNvPr id="567" name="Google Shape;567;p24"/>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8" name="Google Shape;568;p24"/>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569" name="Google Shape;569;p24"/>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25"/>
          <p:cNvSpPr txBox="1"/>
          <p:nvPr>
            <p:ph type="title"/>
          </p:nvPr>
        </p:nvSpPr>
        <p:spPr>
          <a:xfrm>
            <a:off x="691325" y="2152662"/>
            <a:ext cx="11360700" cy="1866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6000"/>
              <a:buFont typeface="Gill Sans"/>
              <a:buNone/>
            </a:pPr>
            <a:r>
              <a:rPr b="1" lang="en-US" sz="6600">
                <a:latin typeface="Average"/>
                <a:ea typeface="Average"/>
                <a:cs typeface="Average"/>
                <a:sym typeface="Average"/>
              </a:rPr>
              <a:t>Framework of IP Management</a:t>
            </a:r>
            <a:br>
              <a:rPr lang="en-US" sz="6000">
                <a:latin typeface="Gill Sans"/>
                <a:ea typeface="Gill Sans"/>
                <a:cs typeface="Gill Sans"/>
                <a:sym typeface="Gill Sans"/>
              </a:rPr>
            </a:br>
            <a:endParaRPr/>
          </a:p>
        </p:txBody>
      </p:sp>
      <p:sp>
        <p:nvSpPr>
          <p:cNvPr id="575" name="Google Shape;575;p25"/>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26"/>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581" name="Google Shape;581;p26"/>
          <p:cNvSpPr txBox="1"/>
          <p:nvPr/>
        </p:nvSpPr>
        <p:spPr>
          <a:xfrm>
            <a:off x="248106" y="1748286"/>
            <a:ext cx="11695800" cy="4694700"/>
          </a:xfrm>
          <a:prstGeom prst="rect">
            <a:avLst/>
          </a:prstGeom>
          <a:noFill/>
          <a:ln>
            <a:noFill/>
          </a:ln>
        </p:spPr>
        <p:txBody>
          <a:bodyPr anchorCtr="0" anchor="t" bIns="45700" lIns="91425" spcFirstLastPara="1" rIns="91425" wrap="square" tIns="45700">
            <a:spAutoFit/>
          </a:bodyPr>
          <a:lstStyle/>
          <a:p>
            <a:pPr indent="-444500" lvl="0" marL="457200" marR="0" rtl="0" algn="l">
              <a:lnSpc>
                <a:spcPct val="150000"/>
              </a:lnSpc>
              <a:spcBef>
                <a:spcPts val="0"/>
              </a:spcBef>
              <a:spcAft>
                <a:spcPts val="0"/>
              </a:spcAft>
              <a:buClr>
                <a:schemeClr val="dk1"/>
              </a:buClr>
              <a:buSzPts val="2600"/>
              <a:buFont typeface="Average"/>
              <a:buChar char="⮚"/>
            </a:pPr>
            <a:r>
              <a:rPr i="0" lang="en-US" sz="2600" u="none" cap="none" strike="noStrike">
                <a:solidFill>
                  <a:schemeClr val="dk1"/>
                </a:solidFill>
                <a:latin typeface="Average"/>
                <a:ea typeface="Average"/>
                <a:cs typeface="Average"/>
                <a:sym typeface="Average"/>
              </a:rPr>
              <a:t>IP is an intangible asset and needs proper management to guard it for getting the maximum ROI (Return On investments) from the same.</a:t>
            </a:r>
            <a:endParaRPr sz="2600">
              <a:latin typeface="Average"/>
              <a:ea typeface="Average"/>
              <a:cs typeface="Average"/>
              <a:sym typeface="Average"/>
            </a:endParaRPr>
          </a:p>
          <a:p>
            <a:pPr indent="0" lvl="0" marL="0" marR="0" rtl="0" algn="l">
              <a:lnSpc>
                <a:spcPct val="150000"/>
              </a:lnSpc>
              <a:spcBef>
                <a:spcPts val="0"/>
              </a:spcBef>
              <a:spcAft>
                <a:spcPts val="0"/>
              </a:spcAft>
              <a:buNone/>
            </a:pPr>
            <a:r>
              <a:t/>
            </a:r>
            <a:endParaRPr i="0" sz="2600" u="none" cap="none" strike="noStrike">
              <a:solidFill>
                <a:schemeClr val="dk1"/>
              </a:solidFill>
              <a:latin typeface="Average"/>
              <a:ea typeface="Average"/>
              <a:cs typeface="Average"/>
              <a:sym typeface="Average"/>
            </a:endParaRPr>
          </a:p>
          <a:p>
            <a:pPr indent="-444500" lvl="0" marL="457200" marR="0" rtl="0" algn="l">
              <a:lnSpc>
                <a:spcPct val="150000"/>
              </a:lnSpc>
              <a:spcBef>
                <a:spcPts val="0"/>
              </a:spcBef>
              <a:spcAft>
                <a:spcPts val="0"/>
              </a:spcAft>
              <a:buClr>
                <a:schemeClr val="dk1"/>
              </a:buClr>
              <a:buSzPts val="2600"/>
              <a:buFont typeface="Average"/>
              <a:buChar char="⮚"/>
            </a:pPr>
            <a:r>
              <a:rPr i="0" lang="en-US" sz="2600" u="none" cap="none" strike="noStrike">
                <a:solidFill>
                  <a:schemeClr val="dk1"/>
                </a:solidFill>
                <a:latin typeface="Average"/>
                <a:ea typeface="Average"/>
                <a:cs typeface="Average"/>
                <a:sym typeface="Average"/>
              </a:rPr>
              <a:t>The companies are valued on their intangible assets such as brands, IPs, goodwill, etc.</a:t>
            </a:r>
            <a:endParaRPr sz="2600">
              <a:latin typeface="Average"/>
              <a:ea typeface="Average"/>
              <a:cs typeface="Average"/>
              <a:sym typeface="Average"/>
            </a:endParaRPr>
          </a:p>
          <a:p>
            <a:pPr indent="0" lvl="0" marL="0" marR="0" rtl="0" algn="l">
              <a:lnSpc>
                <a:spcPct val="150000"/>
              </a:lnSpc>
              <a:spcBef>
                <a:spcPts val="0"/>
              </a:spcBef>
              <a:spcAft>
                <a:spcPts val="0"/>
              </a:spcAft>
              <a:buNone/>
            </a:pPr>
            <a:r>
              <a:t/>
            </a:r>
            <a:endParaRPr i="0" sz="2600" u="none" cap="none" strike="noStrike">
              <a:solidFill>
                <a:schemeClr val="dk1"/>
              </a:solidFill>
              <a:latin typeface="Average"/>
              <a:ea typeface="Average"/>
              <a:cs typeface="Average"/>
              <a:sym typeface="Average"/>
            </a:endParaRPr>
          </a:p>
          <a:p>
            <a:pPr indent="-444500" lvl="0" marL="457200" marR="0" rtl="0" algn="l">
              <a:lnSpc>
                <a:spcPct val="150000"/>
              </a:lnSpc>
              <a:spcBef>
                <a:spcPts val="0"/>
              </a:spcBef>
              <a:spcAft>
                <a:spcPts val="0"/>
              </a:spcAft>
              <a:buClr>
                <a:schemeClr val="dk1"/>
              </a:buClr>
              <a:buSzPts val="2600"/>
              <a:buFont typeface="Average"/>
              <a:buChar char="⮚"/>
            </a:pPr>
            <a:r>
              <a:rPr i="0" lang="en-US" sz="2600" u="none" cap="none" strike="noStrike">
                <a:solidFill>
                  <a:schemeClr val="dk1"/>
                </a:solidFill>
                <a:latin typeface="Average"/>
                <a:ea typeface="Average"/>
                <a:cs typeface="Average"/>
                <a:sym typeface="Average"/>
              </a:rPr>
              <a:t>First of all, the firm may question themselves as how to manage their IP portfolio(collection of intellectual property rights).</a:t>
            </a:r>
            <a:endParaRPr sz="2600">
              <a:latin typeface="Average"/>
              <a:ea typeface="Average"/>
              <a:cs typeface="Average"/>
              <a:sym typeface="Average"/>
            </a:endParaRPr>
          </a:p>
        </p:txBody>
      </p:sp>
      <p:sp>
        <p:nvSpPr>
          <p:cNvPr id="582" name="Google Shape;582;p26"/>
          <p:cNvSpPr txBox="1"/>
          <p:nvPr/>
        </p:nvSpPr>
        <p:spPr>
          <a:xfrm>
            <a:off x="1030676" y="694436"/>
            <a:ext cx="10289657"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4800" u="none" cap="none" strike="noStrike">
                <a:solidFill>
                  <a:schemeClr val="dk1"/>
                </a:solidFill>
                <a:latin typeface="Gill Sans"/>
                <a:ea typeface="Gill Sans"/>
                <a:cs typeface="Gill Sans"/>
                <a:sym typeface="Gill Sans"/>
              </a:rPr>
              <a:t>Framework of IP Management:</a:t>
            </a:r>
            <a:endParaRPr b="0" i="0" sz="48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27"/>
          <p:cNvSpPr txBox="1"/>
          <p:nvPr>
            <p:ph type="title"/>
          </p:nvPr>
        </p:nvSpPr>
        <p:spPr>
          <a:xfrm>
            <a:off x="576072" y="704088"/>
            <a:ext cx="10515600" cy="67665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814439"/>
              </a:buClr>
              <a:buSzPts val="4800"/>
              <a:buFont typeface="Arial"/>
              <a:buNone/>
            </a:pPr>
            <a:r>
              <a:rPr lang="en-US"/>
              <a:t>Framework of IP management : </a:t>
            </a:r>
            <a:endParaRPr/>
          </a:p>
        </p:txBody>
      </p:sp>
      <p:sp>
        <p:nvSpPr>
          <p:cNvPr id="588" name="Google Shape;588;p27"/>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9" name="Google Shape;589;p27"/>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590" name="Google Shape;590;p27"/>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91" name="Google Shape;591;p27"/>
          <p:cNvPicPr preferRelativeResize="0"/>
          <p:nvPr>
            <p:ph idx="1" type="body"/>
          </p:nvPr>
        </p:nvPicPr>
        <p:blipFill rotWithShape="1">
          <a:blip r:embed="rId3">
            <a:alphaModFix/>
          </a:blip>
          <a:srcRect b="0" l="0" r="0" t="0"/>
          <a:stretch/>
        </p:blipFill>
        <p:spPr>
          <a:xfrm>
            <a:off x="1708611" y="1919909"/>
            <a:ext cx="8781000" cy="367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28"/>
          <p:cNvSpPr txBox="1"/>
          <p:nvPr>
            <p:ph type="title"/>
          </p:nvPr>
        </p:nvSpPr>
        <p:spPr>
          <a:xfrm>
            <a:off x="0" y="2855000"/>
            <a:ext cx="12192000" cy="11481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4800"/>
              <a:buNone/>
            </a:pPr>
            <a:r>
              <a:rPr b="1" lang="en-US" sz="6600"/>
              <a:t>IMPORTANT ASPECTS OF IP MANAGEMENT</a:t>
            </a:r>
            <a:endParaRPr b="1" sz="6600"/>
          </a:p>
        </p:txBody>
      </p:sp>
      <p:sp>
        <p:nvSpPr>
          <p:cNvPr id="597" name="Google Shape;597;p28"/>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29"/>
          <p:cNvSpPr txBox="1"/>
          <p:nvPr>
            <p:ph type="title"/>
          </p:nvPr>
        </p:nvSpPr>
        <p:spPr>
          <a:xfrm>
            <a:off x="576072" y="704088"/>
            <a:ext cx="10515600" cy="67665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A4133"/>
              </a:buClr>
              <a:buSzPts val="4800"/>
              <a:buFont typeface="Arial"/>
              <a:buNone/>
            </a:pPr>
            <a:r>
              <a:rPr lang="en-US"/>
              <a:t>1. IP Development</a:t>
            </a:r>
            <a:endParaRPr/>
          </a:p>
        </p:txBody>
      </p:sp>
      <p:sp>
        <p:nvSpPr>
          <p:cNvPr id="603" name="Google Shape;603;p29"/>
          <p:cNvSpPr txBox="1"/>
          <p:nvPr>
            <p:ph idx="1" type="body"/>
          </p:nvPr>
        </p:nvSpPr>
        <p:spPr>
          <a:xfrm>
            <a:off x="647701" y="1584750"/>
            <a:ext cx="11385300" cy="3877200"/>
          </a:xfrm>
          <a:prstGeom prst="rect">
            <a:avLst/>
          </a:prstGeom>
          <a:noFill/>
          <a:ln>
            <a:noFill/>
          </a:ln>
        </p:spPr>
        <p:txBody>
          <a:bodyPr anchorCtr="0" anchor="t" bIns="45700" lIns="91425" spcFirstLastPara="1" rIns="91425" wrap="square" tIns="45700">
            <a:noAutofit/>
          </a:bodyPr>
          <a:lstStyle/>
          <a:p>
            <a:pPr indent="-215900" lvl="0" marL="228600" rtl="0" algn="l">
              <a:lnSpc>
                <a:spcPct val="150000"/>
              </a:lnSpc>
              <a:spcBef>
                <a:spcPts val="0"/>
              </a:spcBef>
              <a:spcAft>
                <a:spcPts val="0"/>
              </a:spcAft>
              <a:buClr>
                <a:schemeClr val="dk1"/>
              </a:buClr>
              <a:buSzPts val="2600"/>
              <a:buFont typeface="Noto Sans Symbols"/>
              <a:buChar char="⮚"/>
            </a:pPr>
            <a:r>
              <a:rPr lang="en-US" sz="2600">
                <a:solidFill>
                  <a:schemeClr val="dk1"/>
                </a:solidFill>
              </a:rPr>
              <a:t>IP development requires high level of concentration,patience and skills it’s not a routine activity So a firm should be develop a system, which will imbibe an innovative culture in organisation.</a:t>
            </a:r>
            <a:endParaRPr sz="2600"/>
          </a:p>
          <a:p>
            <a:pPr indent="-215900" lvl="0" marL="228600" rtl="0" algn="l">
              <a:lnSpc>
                <a:spcPct val="150000"/>
              </a:lnSpc>
              <a:spcBef>
                <a:spcPts val="1000"/>
              </a:spcBef>
              <a:spcAft>
                <a:spcPts val="0"/>
              </a:spcAft>
              <a:buClr>
                <a:schemeClr val="dk1"/>
              </a:buClr>
              <a:buSzPts val="2600"/>
              <a:buFont typeface="Noto Sans Symbols"/>
              <a:buChar char="⮚"/>
            </a:pPr>
            <a:r>
              <a:rPr lang="en-US" sz="2600">
                <a:solidFill>
                  <a:schemeClr val="dk1"/>
                </a:solidFill>
              </a:rPr>
              <a:t>IPS maybe in different forms such as innovation ,new product, brands, copyright etc.</a:t>
            </a:r>
            <a:endParaRPr sz="2600"/>
          </a:p>
          <a:p>
            <a:pPr indent="-215900" lvl="0" marL="228600" rtl="0" algn="l">
              <a:lnSpc>
                <a:spcPct val="150000"/>
              </a:lnSpc>
              <a:spcBef>
                <a:spcPts val="1000"/>
              </a:spcBef>
              <a:spcAft>
                <a:spcPts val="0"/>
              </a:spcAft>
              <a:buClr>
                <a:schemeClr val="dk1"/>
              </a:buClr>
              <a:buSzPts val="2600"/>
              <a:buFont typeface="Noto Sans Symbols"/>
              <a:buChar char="⮚"/>
            </a:pPr>
            <a:r>
              <a:rPr lang="en-US" sz="2600">
                <a:solidFill>
                  <a:schemeClr val="dk1"/>
                </a:solidFill>
              </a:rPr>
              <a:t>The firms should device a method that channel creative ability of there employees to transform their ideas into physical Forms for commercial exploitation through staff motivation.</a:t>
            </a:r>
            <a:endParaRPr sz="2600"/>
          </a:p>
          <a:p>
            <a:pPr indent="-50800" lvl="0" marL="228600" rtl="0" algn="l">
              <a:lnSpc>
                <a:spcPct val="150000"/>
              </a:lnSpc>
              <a:spcBef>
                <a:spcPts val="1000"/>
              </a:spcBef>
              <a:spcAft>
                <a:spcPts val="1600"/>
              </a:spcAft>
              <a:buClr>
                <a:schemeClr val="dk1"/>
              </a:buClr>
              <a:buSzPts val="2800"/>
              <a:buNone/>
            </a:pPr>
            <a:r>
              <a:t/>
            </a:r>
            <a:endParaRPr sz="2600"/>
          </a:p>
        </p:txBody>
      </p:sp>
      <p:sp>
        <p:nvSpPr>
          <p:cNvPr id="604" name="Google Shape;604;p29"/>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5" name="Google Shape;605;p29"/>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606" name="Google Shape;606;p29"/>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30"/>
          <p:cNvSpPr txBox="1"/>
          <p:nvPr>
            <p:ph type="title"/>
          </p:nvPr>
        </p:nvSpPr>
        <p:spPr>
          <a:xfrm>
            <a:off x="576072" y="704088"/>
            <a:ext cx="10515600" cy="67665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A4133"/>
              </a:buClr>
              <a:buSzPts val="4800"/>
              <a:buFont typeface="Arial"/>
              <a:buNone/>
            </a:pPr>
            <a:r>
              <a:rPr lang="en-US"/>
              <a:t>1. IP Development</a:t>
            </a:r>
            <a:endParaRPr/>
          </a:p>
        </p:txBody>
      </p:sp>
      <p:sp>
        <p:nvSpPr>
          <p:cNvPr id="612" name="Google Shape;612;p30"/>
          <p:cNvSpPr txBox="1"/>
          <p:nvPr>
            <p:ph idx="1" type="body"/>
          </p:nvPr>
        </p:nvSpPr>
        <p:spPr>
          <a:xfrm>
            <a:off x="576076" y="1901950"/>
            <a:ext cx="11291400" cy="3877200"/>
          </a:xfrm>
          <a:prstGeom prst="rect">
            <a:avLst/>
          </a:prstGeom>
          <a:noFill/>
          <a:ln>
            <a:noFill/>
          </a:ln>
        </p:spPr>
        <p:txBody>
          <a:bodyPr anchorCtr="0" anchor="t" bIns="45700" lIns="91425" spcFirstLastPara="1" rIns="91425" wrap="square" tIns="45700">
            <a:noAutofit/>
          </a:bodyPr>
          <a:lstStyle/>
          <a:p>
            <a:pPr indent="-215900" lvl="0" marL="228600" rtl="0" algn="l">
              <a:lnSpc>
                <a:spcPct val="150000"/>
              </a:lnSpc>
              <a:spcBef>
                <a:spcPts val="0"/>
              </a:spcBef>
              <a:spcAft>
                <a:spcPts val="0"/>
              </a:spcAft>
              <a:buClr>
                <a:schemeClr val="dk1"/>
              </a:buClr>
              <a:buSzPts val="2600"/>
              <a:buFont typeface="Noto Sans Symbols"/>
              <a:buChar char="⮚"/>
            </a:pPr>
            <a:r>
              <a:rPr lang="en-US" sz="2600">
                <a:solidFill>
                  <a:schemeClr val="dk1"/>
                </a:solidFill>
              </a:rPr>
              <a:t>Staff Motivation is a key to development, planning and strategy implementation and Strategic Alliance is the key to innovations and its exploitation.</a:t>
            </a:r>
            <a:endParaRPr sz="2600"/>
          </a:p>
          <a:p>
            <a:pPr indent="-215900" lvl="0" marL="228600" rtl="0" algn="l">
              <a:lnSpc>
                <a:spcPct val="150000"/>
              </a:lnSpc>
              <a:spcBef>
                <a:spcPts val="1000"/>
              </a:spcBef>
              <a:spcAft>
                <a:spcPts val="0"/>
              </a:spcAft>
              <a:buClr>
                <a:schemeClr val="dk1"/>
              </a:buClr>
              <a:buSzPts val="2600"/>
              <a:buFont typeface="Noto Sans Symbols"/>
              <a:buChar char="⮚"/>
            </a:pPr>
            <a:r>
              <a:rPr lang="en-US" sz="2600">
                <a:solidFill>
                  <a:schemeClr val="dk1"/>
                </a:solidFill>
              </a:rPr>
              <a:t>In Indian contest, Wipro is one such name in the IT sector that created a culture of innovation and Encourage employees to come up with innovative products.</a:t>
            </a:r>
            <a:endParaRPr sz="2600"/>
          </a:p>
          <a:p>
            <a:pPr indent="-50800" lvl="0" marL="228600" rtl="0" algn="l">
              <a:lnSpc>
                <a:spcPct val="90000"/>
              </a:lnSpc>
              <a:spcBef>
                <a:spcPts val="1000"/>
              </a:spcBef>
              <a:spcAft>
                <a:spcPts val="1600"/>
              </a:spcAft>
              <a:buClr>
                <a:schemeClr val="dk1"/>
              </a:buClr>
              <a:buSzPts val="2800"/>
              <a:buNone/>
            </a:pPr>
            <a:r>
              <a:t/>
            </a:r>
            <a:endParaRPr/>
          </a:p>
        </p:txBody>
      </p:sp>
      <p:sp>
        <p:nvSpPr>
          <p:cNvPr id="613" name="Google Shape;613;p30"/>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4" name="Google Shape;614;p30"/>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615" name="Google Shape;615;p30"/>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31"/>
          <p:cNvSpPr txBox="1"/>
          <p:nvPr>
            <p:ph type="title"/>
          </p:nvPr>
        </p:nvSpPr>
        <p:spPr>
          <a:xfrm>
            <a:off x="512072" y="123438"/>
            <a:ext cx="10515600" cy="676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A4133"/>
              </a:buClr>
              <a:buSzPts val="4800"/>
              <a:buFont typeface="Arial"/>
              <a:buNone/>
            </a:pPr>
            <a:r>
              <a:rPr lang="en-US"/>
              <a:t>2. Market Watch</a:t>
            </a:r>
            <a:endParaRPr/>
          </a:p>
        </p:txBody>
      </p:sp>
      <p:sp>
        <p:nvSpPr>
          <p:cNvPr id="621" name="Google Shape;621;p31"/>
          <p:cNvSpPr txBox="1"/>
          <p:nvPr>
            <p:ph idx="1" type="body"/>
          </p:nvPr>
        </p:nvSpPr>
        <p:spPr>
          <a:xfrm>
            <a:off x="647700" y="1091425"/>
            <a:ext cx="11251200" cy="4398300"/>
          </a:xfrm>
          <a:prstGeom prst="rect">
            <a:avLst/>
          </a:prstGeom>
          <a:noFill/>
          <a:ln>
            <a:noFill/>
          </a:ln>
        </p:spPr>
        <p:txBody>
          <a:bodyPr anchorCtr="0" anchor="t" bIns="45700" lIns="91425" spcFirstLastPara="1" rIns="91425" wrap="square" tIns="45700">
            <a:noAutofit/>
          </a:bodyPr>
          <a:lstStyle/>
          <a:p>
            <a:pPr indent="-215900" lvl="0" marL="228600" rtl="0" algn="l">
              <a:lnSpc>
                <a:spcPct val="150000"/>
              </a:lnSpc>
              <a:spcBef>
                <a:spcPts val="0"/>
              </a:spcBef>
              <a:spcAft>
                <a:spcPts val="0"/>
              </a:spcAft>
              <a:buClr>
                <a:schemeClr val="dk1"/>
              </a:buClr>
              <a:buSzPts val="2600"/>
              <a:buFont typeface="Noto Sans Symbols"/>
              <a:buChar char="⮚"/>
            </a:pPr>
            <a:r>
              <a:rPr lang="en-US" sz="2600">
                <a:solidFill>
                  <a:schemeClr val="dk1"/>
                </a:solidFill>
              </a:rPr>
              <a:t>This is the important aspect of IP management.</a:t>
            </a:r>
            <a:endParaRPr sz="2600"/>
          </a:p>
          <a:p>
            <a:pPr indent="-215900" lvl="0" marL="228600" rtl="0" algn="l">
              <a:lnSpc>
                <a:spcPct val="150000"/>
              </a:lnSpc>
              <a:spcBef>
                <a:spcPts val="1000"/>
              </a:spcBef>
              <a:spcAft>
                <a:spcPts val="0"/>
              </a:spcAft>
              <a:buClr>
                <a:schemeClr val="dk1"/>
              </a:buClr>
              <a:buSzPts val="2600"/>
              <a:buFont typeface="Noto Sans Symbols"/>
              <a:buChar char="⮚"/>
            </a:pPr>
            <a:r>
              <a:rPr lang="en-US" sz="2600">
                <a:solidFill>
                  <a:schemeClr val="dk1"/>
                </a:solidFill>
              </a:rPr>
              <a:t>It covers finding new opportunities for new product development , Availability of appropriate technology with third party and policing the infringement of IP’s by others.</a:t>
            </a:r>
            <a:endParaRPr sz="2600"/>
          </a:p>
          <a:p>
            <a:pPr indent="-215900" lvl="0" marL="228600" rtl="0" algn="l">
              <a:lnSpc>
                <a:spcPct val="150000"/>
              </a:lnSpc>
              <a:spcBef>
                <a:spcPts val="1000"/>
              </a:spcBef>
              <a:spcAft>
                <a:spcPts val="0"/>
              </a:spcAft>
              <a:buClr>
                <a:schemeClr val="dk1"/>
              </a:buClr>
              <a:buSzPts val="2600"/>
              <a:buFont typeface="Noto Sans Symbols"/>
              <a:buChar char="⮚"/>
            </a:pPr>
            <a:r>
              <a:rPr lang="en-US" sz="2600">
                <a:solidFill>
                  <a:schemeClr val="dk1"/>
                </a:solidFill>
              </a:rPr>
              <a:t>A firm engaged in IP management has to keep an eye on allied technologies, which may be complementary to their products or may create entry barrier to commercialisation. The firm may develop its own market intelligence system to get information on new technologies being developed by its competitors.</a:t>
            </a:r>
            <a:endParaRPr sz="2600"/>
          </a:p>
          <a:p>
            <a:pPr indent="-64135" lvl="0" marL="228600" rtl="0" algn="l">
              <a:lnSpc>
                <a:spcPct val="150000"/>
              </a:lnSpc>
              <a:spcBef>
                <a:spcPts val="1000"/>
              </a:spcBef>
              <a:spcAft>
                <a:spcPts val="0"/>
              </a:spcAft>
              <a:buClr>
                <a:schemeClr val="dk1"/>
              </a:buClr>
              <a:buSzPts val="2800"/>
              <a:buFont typeface="Noto Sans Symbols"/>
              <a:buNone/>
            </a:pPr>
            <a:r>
              <a:t/>
            </a:r>
            <a:endParaRPr sz="2600">
              <a:solidFill>
                <a:schemeClr val="dk1"/>
              </a:solidFill>
            </a:endParaRPr>
          </a:p>
          <a:p>
            <a:pPr indent="-64135" lvl="0" marL="228600" rtl="0" algn="l">
              <a:lnSpc>
                <a:spcPct val="90000"/>
              </a:lnSpc>
              <a:spcBef>
                <a:spcPts val="1000"/>
              </a:spcBef>
              <a:spcAft>
                <a:spcPts val="1600"/>
              </a:spcAft>
              <a:buClr>
                <a:schemeClr val="dk1"/>
              </a:buClr>
              <a:buSzPts val="2800"/>
              <a:buFont typeface="Noto Sans Symbols"/>
              <a:buNone/>
            </a:pPr>
            <a:r>
              <a:t/>
            </a:r>
            <a:endParaRPr/>
          </a:p>
        </p:txBody>
      </p:sp>
      <p:sp>
        <p:nvSpPr>
          <p:cNvPr id="622" name="Google Shape;622;p31"/>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3" name="Google Shape;623;p31"/>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624" name="Google Shape;624;p31"/>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
          <p:cNvSpPr txBox="1"/>
          <p:nvPr>
            <p:ph type="title"/>
          </p:nvPr>
        </p:nvSpPr>
        <p:spPr>
          <a:xfrm>
            <a:off x="1619140" y="532816"/>
            <a:ext cx="8959800" cy="798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en-US"/>
              <a:t>What is IP management ?</a:t>
            </a:r>
            <a:endParaRPr/>
          </a:p>
        </p:txBody>
      </p:sp>
      <p:sp>
        <p:nvSpPr>
          <p:cNvPr id="392" name="Google Shape;392;p3"/>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p3"/>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394" name="Google Shape;394;p3"/>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95" name="Google Shape;395;p3"/>
          <p:cNvSpPr txBox="1"/>
          <p:nvPr/>
        </p:nvSpPr>
        <p:spPr>
          <a:xfrm>
            <a:off x="1353296" y="1735575"/>
            <a:ext cx="9779700" cy="5446800"/>
          </a:xfrm>
          <a:prstGeom prst="rect">
            <a:avLst/>
          </a:prstGeom>
          <a:noFill/>
          <a:ln>
            <a:noFill/>
          </a:ln>
        </p:spPr>
        <p:txBody>
          <a:bodyPr anchorCtr="0" anchor="t" bIns="45700" lIns="91425" spcFirstLastPara="1" rIns="91425" wrap="square" tIns="45700">
            <a:spAutoFit/>
          </a:bodyPr>
          <a:lstStyle/>
          <a:p>
            <a:pPr indent="-190500" lvl="0" marL="228600" marR="0" rtl="0" algn="ctr">
              <a:lnSpc>
                <a:spcPct val="150000"/>
              </a:lnSpc>
              <a:spcBef>
                <a:spcPts val="0"/>
              </a:spcBef>
              <a:spcAft>
                <a:spcPts val="0"/>
              </a:spcAft>
              <a:buClr>
                <a:schemeClr val="dk1"/>
              </a:buClr>
              <a:buSzPts val="2600"/>
              <a:buFont typeface="Noto Sans Symbols"/>
              <a:buChar char="⮚"/>
            </a:pPr>
            <a:r>
              <a:rPr b="0" i="0" lang="en-US" sz="2600" u="none" cap="none" strike="noStrike">
                <a:solidFill>
                  <a:schemeClr val="dk1"/>
                </a:solidFill>
                <a:latin typeface="Average"/>
                <a:ea typeface="Average"/>
                <a:cs typeface="Average"/>
                <a:sym typeface="Average"/>
              </a:rPr>
              <a:t>Intellectual property management is a system that helps to manage intangible products such as creation of the mind and human intellect.</a:t>
            </a:r>
            <a:endParaRPr sz="2600">
              <a:solidFill>
                <a:schemeClr val="dk1"/>
              </a:solidFill>
            </a:endParaRPr>
          </a:p>
          <a:p>
            <a:pPr indent="-25400" lvl="0" marL="228600" marR="0" rtl="0" algn="ctr">
              <a:lnSpc>
                <a:spcPct val="150000"/>
              </a:lnSpc>
              <a:spcBef>
                <a:spcPts val="0"/>
              </a:spcBef>
              <a:spcAft>
                <a:spcPts val="0"/>
              </a:spcAft>
              <a:buClr>
                <a:schemeClr val="dk1"/>
              </a:buClr>
              <a:buSzPts val="3200"/>
              <a:buFont typeface="Noto Sans Symbols"/>
              <a:buNone/>
            </a:pPr>
            <a:r>
              <a:t/>
            </a:r>
            <a:endParaRPr b="0" i="0" sz="2600" u="none" cap="none" strike="noStrike">
              <a:solidFill>
                <a:schemeClr val="dk1"/>
              </a:solidFill>
              <a:latin typeface="Average"/>
              <a:ea typeface="Average"/>
              <a:cs typeface="Average"/>
              <a:sym typeface="Average"/>
            </a:endParaRPr>
          </a:p>
          <a:p>
            <a:pPr indent="-190500" lvl="0" marL="228600" marR="0" rtl="0" algn="ctr">
              <a:lnSpc>
                <a:spcPct val="150000"/>
              </a:lnSpc>
              <a:spcBef>
                <a:spcPts val="0"/>
              </a:spcBef>
              <a:spcAft>
                <a:spcPts val="0"/>
              </a:spcAft>
              <a:buClr>
                <a:schemeClr val="dk1"/>
              </a:buClr>
              <a:buSzPts val="2600"/>
              <a:buFont typeface="Noto Sans Symbols"/>
              <a:buChar char="⮚"/>
            </a:pPr>
            <a:r>
              <a:rPr b="0" i="0" lang="en-US" sz="2600" u="none" cap="none" strike="noStrike">
                <a:solidFill>
                  <a:schemeClr val="dk1"/>
                </a:solidFill>
                <a:latin typeface="Average"/>
                <a:ea typeface="Average"/>
                <a:cs typeface="Average"/>
                <a:sym typeface="Average"/>
              </a:rPr>
              <a:t>The main types of intellectual property includes patents, copyrights, trademarks , trade secrets, moral rights, confidential information, domain names and geographical identifications.</a:t>
            </a:r>
            <a:endParaRPr sz="2600">
              <a:solidFill>
                <a:schemeClr val="dk1"/>
              </a:solidFill>
            </a:endParaRPr>
          </a:p>
          <a:p>
            <a:pPr indent="0" lvl="0" marL="0" marR="0" rtl="0" algn="ctr">
              <a:lnSpc>
                <a:spcPct val="90000"/>
              </a:lnSpc>
              <a:spcBef>
                <a:spcPts val="1000"/>
              </a:spcBef>
              <a:spcAft>
                <a:spcPts val="0"/>
              </a:spcAft>
              <a:buClr>
                <a:schemeClr val="dk1"/>
              </a:buClr>
              <a:buSzPts val="2800"/>
              <a:buFont typeface="Arial"/>
              <a:buNone/>
            </a:pPr>
            <a:r>
              <a:t/>
            </a:r>
            <a:endParaRPr b="0" i="0" sz="2800" u="none" cap="none" strike="noStrike">
              <a:solidFill>
                <a:srgbClr val="F2F2F2"/>
              </a:solidFill>
              <a:latin typeface="Average"/>
              <a:ea typeface="Average"/>
              <a:cs typeface="Average"/>
              <a:sym typeface="Average"/>
            </a:endParaRPr>
          </a:p>
          <a:p>
            <a:pPr indent="0" lvl="0" marL="0" marR="0" rtl="0" algn="l">
              <a:lnSpc>
                <a:spcPct val="100000"/>
              </a:lnSpc>
              <a:spcBef>
                <a:spcPts val="1600"/>
              </a:spcBef>
              <a:spcAft>
                <a:spcPts val="0"/>
              </a:spcAft>
              <a:buNone/>
            </a:pPr>
            <a:r>
              <a:t/>
            </a:r>
            <a:endParaRPr b="0" i="0" sz="2800" u="none" cap="none" strike="noStrike">
              <a:solidFill>
                <a:srgbClr val="F2F2F2"/>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32"/>
          <p:cNvSpPr txBox="1"/>
          <p:nvPr>
            <p:ph type="title"/>
          </p:nvPr>
        </p:nvSpPr>
        <p:spPr>
          <a:xfrm>
            <a:off x="647697" y="658763"/>
            <a:ext cx="10515600" cy="676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A4133"/>
              </a:buClr>
              <a:buSzPts val="4800"/>
              <a:buFont typeface="Arial"/>
              <a:buNone/>
            </a:pPr>
            <a:r>
              <a:rPr lang="en-US"/>
              <a:t>3. IP Exchange</a:t>
            </a:r>
            <a:endParaRPr/>
          </a:p>
        </p:txBody>
      </p:sp>
      <p:sp>
        <p:nvSpPr>
          <p:cNvPr id="630" name="Google Shape;630;p32"/>
          <p:cNvSpPr txBox="1"/>
          <p:nvPr>
            <p:ph idx="1" type="body"/>
          </p:nvPr>
        </p:nvSpPr>
        <p:spPr>
          <a:xfrm>
            <a:off x="576075" y="1580550"/>
            <a:ext cx="11184300" cy="4884258"/>
          </a:xfrm>
          <a:prstGeom prst="rect">
            <a:avLst/>
          </a:prstGeom>
          <a:noFill/>
          <a:ln>
            <a:noFill/>
          </a:ln>
        </p:spPr>
        <p:txBody>
          <a:bodyPr anchorCtr="0" anchor="t" bIns="45700" lIns="91425" spcFirstLastPara="1" rIns="91425" wrap="square" tIns="45700">
            <a:normAutofit fontScale="25000" lnSpcReduction="10000"/>
          </a:bodyPr>
          <a:lstStyle/>
          <a:p>
            <a:pPr indent="-95250" lvl="0" marL="228600" rtl="0" algn="l">
              <a:lnSpc>
                <a:spcPct val="150000"/>
              </a:lnSpc>
              <a:spcBef>
                <a:spcPts val="0"/>
              </a:spcBef>
              <a:spcAft>
                <a:spcPts val="0"/>
              </a:spcAft>
              <a:buClr>
                <a:schemeClr val="dk1"/>
              </a:buClr>
              <a:buSzPct val="28368"/>
              <a:buFont typeface="Noto Sans Symbols"/>
              <a:buChar char="⮚"/>
            </a:pPr>
            <a:r>
              <a:rPr lang="en-US"/>
              <a:t> </a:t>
            </a:r>
            <a:r>
              <a:rPr lang="en-US" sz="9870">
                <a:solidFill>
                  <a:schemeClr val="dk1"/>
                </a:solidFill>
              </a:rPr>
              <a:t>Today’s manufacturers and suppliers are worried about protecting and managing their intellectual property in a global environment, while at the same time they are recognizing the need to share this information to succeed in global market</a:t>
            </a:r>
            <a:endParaRPr sz="9870"/>
          </a:p>
          <a:p>
            <a:pPr indent="-220186" lvl="0" marL="228600" rtl="0" algn="l">
              <a:lnSpc>
                <a:spcPct val="150000"/>
              </a:lnSpc>
              <a:spcBef>
                <a:spcPts val="1000"/>
              </a:spcBef>
              <a:spcAft>
                <a:spcPts val="0"/>
              </a:spcAft>
              <a:buClr>
                <a:schemeClr val="dk1"/>
              </a:buClr>
              <a:buSzPct val="100000"/>
              <a:buFont typeface="Noto Sans Symbols"/>
              <a:buChar char="⮚"/>
            </a:pPr>
            <a:r>
              <a:rPr lang="en-US" sz="9870">
                <a:solidFill>
                  <a:schemeClr val="dk1"/>
                </a:solidFill>
              </a:rPr>
              <a:t>IP acquiring and selling is the most commonly adopted strategy by large firms</a:t>
            </a:r>
            <a:br>
              <a:rPr lang="en-US" sz="9870">
                <a:solidFill>
                  <a:schemeClr val="dk1"/>
                </a:solidFill>
              </a:rPr>
            </a:br>
            <a:r>
              <a:rPr lang="en-US" sz="9870">
                <a:solidFill>
                  <a:schemeClr val="dk1"/>
                </a:solidFill>
              </a:rPr>
              <a:t>The large tech firms opt for The joint R &amp; D(Research and Development) efforts that provides both technology and market uncertainty of the IP. </a:t>
            </a:r>
            <a:endParaRPr sz="9870"/>
          </a:p>
          <a:p>
            <a:pPr indent="-220186" lvl="0" marL="228600" rtl="0" algn="l">
              <a:lnSpc>
                <a:spcPct val="150000"/>
              </a:lnSpc>
              <a:spcBef>
                <a:spcPts val="1000"/>
              </a:spcBef>
              <a:spcAft>
                <a:spcPts val="0"/>
              </a:spcAft>
              <a:buClr>
                <a:schemeClr val="dk1"/>
              </a:buClr>
              <a:buSzPct val="100000"/>
              <a:buFont typeface="Noto Sans Symbols"/>
              <a:buChar char="⮚"/>
            </a:pPr>
            <a:r>
              <a:rPr lang="en-US" sz="9870">
                <a:solidFill>
                  <a:schemeClr val="dk1"/>
                </a:solidFill>
              </a:rPr>
              <a:t>The IP exchange can be deployed by hosting IP by seller and selecting an appropriate IP for the buyer on the web.</a:t>
            </a:r>
            <a:endParaRPr sz="9870"/>
          </a:p>
          <a:p>
            <a:pPr indent="0" lvl="0" marL="0" rtl="0" algn="l">
              <a:lnSpc>
                <a:spcPct val="90000"/>
              </a:lnSpc>
              <a:spcBef>
                <a:spcPts val="1000"/>
              </a:spcBef>
              <a:spcAft>
                <a:spcPts val="1600"/>
              </a:spcAft>
              <a:buClr>
                <a:schemeClr val="dk1"/>
              </a:buClr>
              <a:buSzPct val="116666"/>
              <a:buNone/>
            </a:pPr>
            <a:r>
              <a:t/>
            </a:r>
            <a:endParaRPr/>
          </a:p>
        </p:txBody>
      </p:sp>
      <p:sp>
        <p:nvSpPr>
          <p:cNvPr id="631" name="Google Shape;631;p32"/>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2" name="Google Shape;632;p32"/>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633" name="Google Shape;633;p32"/>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33"/>
          <p:cNvSpPr txBox="1"/>
          <p:nvPr>
            <p:ph type="title"/>
          </p:nvPr>
        </p:nvSpPr>
        <p:spPr>
          <a:xfrm>
            <a:off x="647697" y="461763"/>
            <a:ext cx="10515600" cy="676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A4133"/>
              </a:buClr>
              <a:buSzPts val="4800"/>
              <a:buFont typeface="Arial"/>
              <a:buNone/>
            </a:pPr>
            <a:r>
              <a:rPr lang="en-US"/>
              <a:t>4. IP Protection</a:t>
            </a:r>
            <a:endParaRPr/>
          </a:p>
        </p:txBody>
      </p:sp>
      <p:sp>
        <p:nvSpPr>
          <p:cNvPr id="639" name="Google Shape;639;p33"/>
          <p:cNvSpPr txBox="1"/>
          <p:nvPr>
            <p:ph idx="1" type="body"/>
          </p:nvPr>
        </p:nvSpPr>
        <p:spPr>
          <a:xfrm>
            <a:off x="647708" y="1380752"/>
            <a:ext cx="11090700" cy="3877200"/>
          </a:xfrm>
          <a:prstGeom prst="rect">
            <a:avLst/>
          </a:prstGeom>
          <a:noFill/>
          <a:ln>
            <a:noFill/>
          </a:ln>
        </p:spPr>
        <p:txBody>
          <a:bodyPr anchorCtr="0" anchor="t" bIns="45700" lIns="91425" spcFirstLastPara="1" rIns="91425" wrap="square" tIns="45700">
            <a:noAutofit/>
          </a:bodyPr>
          <a:lstStyle/>
          <a:p>
            <a:pPr indent="-214947" lvl="0" marL="228600" rtl="0" algn="l">
              <a:lnSpc>
                <a:spcPct val="150000"/>
              </a:lnSpc>
              <a:spcBef>
                <a:spcPts val="0"/>
              </a:spcBef>
              <a:spcAft>
                <a:spcPts val="0"/>
              </a:spcAft>
              <a:buClr>
                <a:schemeClr val="dk1"/>
              </a:buClr>
              <a:buSzPts val="2800"/>
              <a:buFont typeface="Noto Sans Symbols"/>
              <a:buChar char="⮚"/>
            </a:pPr>
            <a:r>
              <a:rPr b="1" lang="en-US" sz="2800">
                <a:solidFill>
                  <a:schemeClr val="dk1"/>
                </a:solidFill>
              </a:rPr>
              <a:t>Combination of Legal strategies + Market strategies = IP Protection</a:t>
            </a:r>
            <a:endParaRPr sz="2800"/>
          </a:p>
          <a:p>
            <a:pPr indent="-214947" lvl="0" marL="228600" rtl="0" algn="l">
              <a:lnSpc>
                <a:spcPct val="150000"/>
              </a:lnSpc>
              <a:spcBef>
                <a:spcPts val="1000"/>
              </a:spcBef>
              <a:spcAft>
                <a:spcPts val="0"/>
              </a:spcAft>
              <a:buClr>
                <a:schemeClr val="dk1"/>
              </a:buClr>
              <a:buSzPts val="2800"/>
              <a:buFont typeface="Noto Sans Symbols"/>
              <a:buChar char="⮚"/>
            </a:pPr>
            <a:r>
              <a:rPr lang="en-US" sz="2800">
                <a:solidFill>
                  <a:schemeClr val="dk1"/>
                </a:solidFill>
              </a:rPr>
              <a:t>Evolving suitable marketing strategies safeguard the firm from the risks from their ips being copied.</a:t>
            </a:r>
            <a:endParaRPr sz="2800"/>
          </a:p>
          <a:p>
            <a:pPr indent="-214947" lvl="0" marL="228600" rtl="0" algn="l">
              <a:lnSpc>
                <a:spcPct val="150000"/>
              </a:lnSpc>
              <a:spcBef>
                <a:spcPts val="1000"/>
              </a:spcBef>
              <a:spcAft>
                <a:spcPts val="0"/>
              </a:spcAft>
              <a:buClr>
                <a:schemeClr val="dk1"/>
              </a:buClr>
              <a:buSzPts val="2800"/>
              <a:buFont typeface="Noto Sans Symbols"/>
              <a:buChar char="⮚"/>
            </a:pPr>
            <a:r>
              <a:rPr lang="en-US" sz="2800">
                <a:solidFill>
                  <a:schemeClr val="dk1"/>
                </a:solidFill>
              </a:rPr>
              <a:t>Legal protection is the must to protect IP against infringement by the rivals.</a:t>
            </a:r>
            <a:endParaRPr sz="2800"/>
          </a:p>
          <a:p>
            <a:pPr indent="-214947" lvl="0" marL="228600" rtl="0" algn="l">
              <a:lnSpc>
                <a:spcPct val="150000"/>
              </a:lnSpc>
              <a:spcBef>
                <a:spcPts val="1000"/>
              </a:spcBef>
              <a:spcAft>
                <a:spcPts val="0"/>
              </a:spcAft>
              <a:buClr>
                <a:schemeClr val="dk1"/>
              </a:buClr>
              <a:buSzPts val="2800"/>
              <a:buFont typeface="Noto Sans Symbols"/>
              <a:buChar char="⮚"/>
            </a:pPr>
            <a:r>
              <a:rPr lang="en-US" sz="2800">
                <a:solidFill>
                  <a:schemeClr val="dk1"/>
                </a:solidFill>
              </a:rPr>
              <a:t>Many firms use the combination of IP and marketing strategies to create the new entry barriers to the new  entrants and possible infringers.</a:t>
            </a:r>
            <a:endParaRPr sz="2800"/>
          </a:p>
          <a:p>
            <a:pPr indent="-214947" lvl="0" marL="228600" rtl="0" algn="l">
              <a:lnSpc>
                <a:spcPct val="150000"/>
              </a:lnSpc>
              <a:spcBef>
                <a:spcPts val="1000"/>
              </a:spcBef>
              <a:spcAft>
                <a:spcPts val="0"/>
              </a:spcAft>
              <a:buClr>
                <a:schemeClr val="dk1"/>
              </a:buClr>
              <a:buSzPts val="2800"/>
              <a:buFont typeface="Noto Sans Symbols"/>
              <a:buChar char="⮚"/>
            </a:pPr>
            <a:r>
              <a:rPr lang="en-US" sz="2800">
                <a:solidFill>
                  <a:schemeClr val="dk1"/>
                </a:solidFill>
              </a:rPr>
              <a:t>To the disciplinary measures,by developing a patent,other protection strategies can also be exercised.</a:t>
            </a:r>
            <a:endParaRPr sz="2800"/>
          </a:p>
          <a:p>
            <a:pPr indent="-64135" lvl="0" marL="228600" rtl="0" algn="l">
              <a:lnSpc>
                <a:spcPct val="150000"/>
              </a:lnSpc>
              <a:spcBef>
                <a:spcPts val="1000"/>
              </a:spcBef>
              <a:spcAft>
                <a:spcPts val="1600"/>
              </a:spcAft>
              <a:buClr>
                <a:schemeClr val="dk1"/>
              </a:buClr>
              <a:buSzPts val="2800"/>
              <a:buFont typeface="Noto Sans Symbols"/>
              <a:buNone/>
            </a:pPr>
            <a:r>
              <a:t/>
            </a:r>
            <a:endParaRPr sz="2800"/>
          </a:p>
        </p:txBody>
      </p:sp>
      <p:sp>
        <p:nvSpPr>
          <p:cNvPr id="640" name="Google Shape;640;p33"/>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1" name="Google Shape;641;p33"/>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642" name="Google Shape;642;p33"/>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34"/>
          <p:cNvSpPr txBox="1"/>
          <p:nvPr>
            <p:ph type="title"/>
          </p:nvPr>
        </p:nvSpPr>
        <p:spPr>
          <a:xfrm>
            <a:off x="576072" y="704088"/>
            <a:ext cx="10515600" cy="67665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A4133"/>
              </a:buClr>
              <a:buSzPts val="4800"/>
              <a:buFont typeface="Arial"/>
              <a:buNone/>
            </a:pPr>
            <a:r>
              <a:rPr lang="en-US"/>
              <a:t>5. Policy Formulation</a:t>
            </a:r>
            <a:endParaRPr/>
          </a:p>
        </p:txBody>
      </p:sp>
      <p:sp>
        <p:nvSpPr>
          <p:cNvPr id="648" name="Google Shape;648;p34"/>
          <p:cNvSpPr txBox="1"/>
          <p:nvPr>
            <p:ph idx="1" type="body"/>
          </p:nvPr>
        </p:nvSpPr>
        <p:spPr>
          <a:xfrm>
            <a:off x="576072" y="1901952"/>
            <a:ext cx="9363456" cy="3877056"/>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Font typeface="Noto Sans Symbols"/>
              <a:buChar char="⮚"/>
            </a:pPr>
            <a:r>
              <a:rPr lang="en-US" sz="2800">
                <a:solidFill>
                  <a:schemeClr val="dk1"/>
                </a:solidFill>
              </a:rPr>
              <a:t>Organization should have clear-cut policy framework for its IP development and exploitation.</a:t>
            </a:r>
            <a:endParaRPr/>
          </a:p>
          <a:p>
            <a:pPr indent="0" lvl="0" marL="0" rtl="0" algn="l">
              <a:lnSpc>
                <a:spcPct val="150000"/>
              </a:lnSpc>
              <a:spcBef>
                <a:spcPts val="0"/>
              </a:spcBef>
              <a:spcAft>
                <a:spcPts val="0"/>
              </a:spcAft>
              <a:buClr>
                <a:schemeClr val="dk1"/>
              </a:buClr>
              <a:buSzPts val="2400"/>
              <a:buNone/>
            </a:pPr>
            <a:r>
              <a:t/>
            </a:r>
            <a:endParaRPr sz="2800"/>
          </a:p>
          <a:p>
            <a:pPr indent="-228600" lvl="0" marL="228600" rtl="0" algn="l">
              <a:lnSpc>
                <a:spcPct val="150000"/>
              </a:lnSpc>
              <a:spcBef>
                <a:spcPts val="1000"/>
              </a:spcBef>
              <a:spcAft>
                <a:spcPts val="0"/>
              </a:spcAft>
              <a:buClr>
                <a:schemeClr val="dk1"/>
              </a:buClr>
              <a:buSzPts val="2400"/>
              <a:buFont typeface="Noto Sans Symbols"/>
              <a:buChar char="⮚"/>
            </a:pPr>
            <a:r>
              <a:rPr lang="en-US" sz="2800">
                <a:solidFill>
                  <a:schemeClr val="dk1"/>
                </a:solidFill>
              </a:rPr>
              <a:t>It depends on the competency level of firm that the IP exploited by the firm itself or sold to others for usage.</a:t>
            </a:r>
            <a:endParaRPr/>
          </a:p>
        </p:txBody>
      </p:sp>
      <p:sp>
        <p:nvSpPr>
          <p:cNvPr id="649" name="Google Shape;649;p34"/>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0" name="Google Shape;650;p34"/>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651" name="Google Shape;651;p34"/>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35"/>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657" name="Google Shape;657;p35"/>
          <p:cNvSpPr txBox="1"/>
          <p:nvPr/>
        </p:nvSpPr>
        <p:spPr>
          <a:xfrm>
            <a:off x="106325" y="850606"/>
            <a:ext cx="11945700" cy="5844000"/>
          </a:xfrm>
          <a:prstGeom prst="rect">
            <a:avLst/>
          </a:prstGeom>
          <a:noFill/>
          <a:ln>
            <a:noFill/>
          </a:ln>
        </p:spPr>
        <p:txBody>
          <a:bodyPr anchorCtr="0" anchor="t" bIns="45700" lIns="91425" spcFirstLastPara="1" rIns="91425" wrap="square" tIns="45700">
            <a:spAutoFit/>
          </a:bodyPr>
          <a:lstStyle/>
          <a:p>
            <a:pPr indent="-228600" lvl="0" marL="228600" marR="0" rtl="0" algn="l">
              <a:lnSpc>
                <a:spcPct val="90000"/>
              </a:lnSpc>
              <a:spcBef>
                <a:spcPts val="0"/>
              </a:spcBef>
              <a:spcAft>
                <a:spcPts val="0"/>
              </a:spcAft>
              <a:buClr>
                <a:schemeClr val="dk1"/>
              </a:buClr>
              <a:buSzPts val="2400"/>
              <a:buFont typeface="Noto Sans Symbols"/>
              <a:buChar char="⮚"/>
            </a:pPr>
            <a:r>
              <a:rPr b="0" i="0" lang="en-US" sz="2800" u="none" cap="none" strike="noStrike">
                <a:solidFill>
                  <a:schemeClr val="dk1"/>
                </a:solidFill>
                <a:latin typeface="Arial"/>
                <a:ea typeface="Arial"/>
                <a:cs typeface="Arial"/>
                <a:sym typeface="Arial"/>
              </a:rPr>
              <a:t>IP policy can be drafted to:   </a:t>
            </a:r>
            <a:endParaRPr/>
          </a:p>
          <a:p>
            <a:pPr indent="0" lvl="0" marL="0" marR="0" rtl="0" algn="l">
              <a:lnSpc>
                <a:spcPct val="90000"/>
              </a:lnSpc>
              <a:spcBef>
                <a:spcPts val="1000"/>
              </a:spcBef>
              <a:spcAft>
                <a:spcPts val="0"/>
              </a:spcAft>
              <a:buNone/>
            </a:pPr>
            <a:r>
              <a:t/>
            </a:r>
            <a:endParaRPr b="0" i="0" sz="2800" u="none" cap="none" strike="noStrike">
              <a:solidFill>
                <a:schemeClr val="dk1"/>
              </a:solidFill>
              <a:latin typeface="Arial"/>
              <a:ea typeface="Arial"/>
              <a:cs typeface="Arial"/>
              <a:sym typeface="Arial"/>
            </a:endParaRPr>
          </a:p>
          <a:p>
            <a:pPr indent="0" lvl="1" marL="457200" marR="0" rtl="0" algn="just">
              <a:lnSpc>
                <a:spcPct val="150000"/>
              </a:lnSpc>
              <a:spcBef>
                <a:spcPts val="0"/>
              </a:spcBef>
              <a:spcAft>
                <a:spcPts val="0"/>
              </a:spcAft>
              <a:buNone/>
            </a:pPr>
            <a:r>
              <a:rPr b="0" i="0" lang="en-US" sz="2800" u="none" cap="none" strike="noStrike">
                <a:solidFill>
                  <a:schemeClr val="dk1"/>
                </a:solidFill>
                <a:latin typeface="Average"/>
                <a:ea typeface="Average"/>
                <a:cs typeface="Average"/>
                <a:sym typeface="Average"/>
              </a:rPr>
              <a:t>A.    Evolve appropriate systems to capture, innovation etc.</a:t>
            </a:r>
            <a:endParaRPr/>
          </a:p>
          <a:p>
            <a:pPr indent="0" lvl="1" marL="457200" marR="0" rtl="0" algn="l">
              <a:lnSpc>
                <a:spcPct val="150000"/>
              </a:lnSpc>
              <a:spcBef>
                <a:spcPts val="0"/>
              </a:spcBef>
              <a:spcAft>
                <a:spcPts val="0"/>
              </a:spcAft>
              <a:buNone/>
            </a:pPr>
            <a:r>
              <a:rPr b="0" i="0" lang="en-US" sz="2800" u="none" cap="none" strike="noStrike">
                <a:solidFill>
                  <a:schemeClr val="dk1"/>
                </a:solidFill>
                <a:latin typeface="Average"/>
                <a:ea typeface="Average"/>
                <a:cs typeface="Average"/>
                <a:sym typeface="Average"/>
              </a:rPr>
              <a:t>B.    Develop skills amongst the employees/scientists to understand.</a:t>
            </a:r>
            <a:endParaRPr/>
          </a:p>
          <a:p>
            <a:pPr indent="0" lvl="1" marL="457200" marR="0" rtl="0" algn="l">
              <a:lnSpc>
                <a:spcPct val="150000"/>
              </a:lnSpc>
              <a:spcBef>
                <a:spcPts val="0"/>
              </a:spcBef>
              <a:spcAft>
                <a:spcPts val="0"/>
              </a:spcAft>
              <a:buNone/>
            </a:pPr>
            <a:r>
              <a:rPr b="0" i="0" lang="en-US" sz="2800" u="none" cap="none" strike="noStrike">
                <a:solidFill>
                  <a:schemeClr val="dk1"/>
                </a:solidFill>
                <a:latin typeface="Average"/>
                <a:ea typeface="Average"/>
                <a:cs typeface="Average"/>
                <a:sym typeface="Average"/>
              </a:rPr>
              <a:t>C.    Implement strategic R&amp;D programmes.</a:t>
            </a:r>
            <a:endParaRPr/>
          </a:p>
          <a:p>
            <a:pPr indent="0" lvl="1" marL="457200" marR="0" rtl="0" algn="l">
              <a:lnSpc>
                <a:spcPct val="150000"/>
              </a:lnSpc>
              <a:spcBef>
                <a:spcPts val="0"/>
              </a:spcBef>
              <a:spcAft>
                <a:spcPts val="0"/>
              </a:spcAft>
              <a:buNone/>
            </a:pPr>
            <a:r>
              <a:rPr b="0" i="0" lang="en-US" sz="2800" u="none" cap="none" strike="noStrike">
                <a:solidFill>
                  <a:schemeClr val="dk1"/>
                </a:solidFill>
                <a:latin typeface="Average"/>
                <a:ea typeface="Average"/>
                <a:cs typeface="Average"/>
                <a:sym typeface="Average"/>
              </a:rPr>
              <a:t>D.    Establish systems of recording and data would be accepted and represented by authorities.</a:t>
            </a:r>
            <a:endParaRPr/>
          </a:p>
          <a:p>
            <a:pPr indent="0" lvl="1" marL="457200" marR="0" rtl="0" algn="l">
              <a:lnSpc>
                <a:spcPct val="150000"/>
              </a:lnSpc>
              <a:spcBef>
                <a:spcPts val="0"/>
              </a:spcBef>
              <a:spcAft>
                <a:spcPts val="0"/>
              </a:spcAft>
              <a:buNone/>
            </a:pPr>
            <a:r>
              <a:rPr b="0" i="0" lang="en-US" sz="2800" u="none" cap="none" strike="noStrike">
                <a:solidFill>
                  <a:schemeClr val="dk1"/>
                </a:solidFill>
                <a:latin typeface="Average"/>
                <a:ea typeface="Average"/>
                <a:cs typeface="Average"/>
                <a:sym typeface="Average"/>
              </a:rPr>
              <a:t>E.    Provide highest level of techno-legal services and protecting the IP.</a:t>
            </a:r>
            <a:endParaRPr/>
          </a:p>
          <a:p>
            <a:pPr indent="0" lvl="1" marL="457200" marR="0" rtl="0" algn="l">
              <a:lnSpc>
                <a:spcPct val="150000"/>
              </a:lnSpc>
              <a:spcBef>
                <a:spcPts val="0"/>
              </a:spcBef>
              <a:spcAft>
                <a:spcPts val="0"/>
              </a:spcAft>
              <a:buNone/>
            </a:pPr>
            <a:r>
              <a:rPr b="0" i="0" lang="en-US" sz="2800" u="none" cap="none" strike="noStrike">
                <a:solidFill>
                  <a:schemeClr val="dk1"/>
                </a:solidFill>
                <a:latin typeface="Average"/>
                <a:ea typeface="Average"/>
                <a:cs typeface="Average"/>
                <a:sym typeface="Average"/>
              </a:rPr>
              <a:t>F.    Use the IP portfolio(collection of intellectual property rights).</a:t>
            </a:r>
            <a:endParaRPr b="0" i="0" sz="2800" u="none" cap="none" strike="noStrike">
              <a:solidFill>
                <a:schemeClr val="dk1"/>
              </a:solidFill>
              <a:latin typeface="Average"/>
              <a:ea typeface="Average"/>
              <a:cs typeface="Average"/>
              <a:sym typeface="Average"/>
            </a:endParaRPr>
          </a:p>
          <a:p>
            <a:pPr indent="0" lvl="0" marL="0" marR="0" rtl="0" algn="l">
              <a:lnSpc>
                <a:spcPct val="90000"/>
              </a:lnSpc>
              <a:spcBef>
                <a:spcPts val="1000"/>
              </a:spcBef>
              <a:spcAft>
                <a:spcPts val="0"/>
              </a:spcAft>
              <a:buClr>
                <a:schemeClr val="dk1"/>
              </a:buClr>
              <a:buSzPts val="2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36"/>
          <p:cNvSpPr txBox="1"/>
          <p:nvPr>
            <p:ph type="title"/>
          </p:nvPr>
        </p:nvSpPr>
        <p:spPr>
          <a:xfrm>
            <a:off x="592588" y="704100"/>
            <a:ext cx="11341800" cy="676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A4133"/>
              </a:buClr>
              <a:buSzPts val="4800"/>
              <a:buFont typeface="Arial"/>
              <a:buNone/>
            </a:pPr>
            <a:r>
              <a:rPr lang="en-US"/>
              <a:t>6. Organization Structure</a:t>
            </a:r>
            <a:endParaRPr/>
          </a:p>
        </p:txBody>
      </p:sp>
      <p:sp>
        <p:nvSpPr>
          <p:cNvPr id="663" name="Google Shape;663;p36"/>
          <p:cNvSpPr txBox="1"/>
          <p:nvPr>
            <p:ph idx="1" type="body"/>
          </p:nvPr>
        </p:nvSpPr>
        <p:spPr>
          <a:xfrm>
            <a:off x="365760" y="1681500"/>
            <a:ext cx="11649600" cy="44724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50000"/>
              </a:lnSpc>
              <a:spcBef>
                <a:spcPts val="0"/>
              </a:spcBef>
              <a:spcAft>
                <a:spcPts val="0"/>
              </a:spcAft>
              <a:buClr>
                <a:schemeClr val="dk1"/>
              </a:buClr>
              <a:buSzPts val="2600"/>
              <a:buChar char="➢"/>
            </a:pPr>
            <a:r>
              <a:rPr lang="en-US" sz="2800">
                <a:solidFill>
                  <a:schemeClr val="dk1"/>
                </a:solidFill>
              </a:rPr>
              <a:t>Organization Structure should be conducting for innovations.</a:t>
            </a:r>
            <a:endParaRPr sz="2800"/>
          </a:p>
          <a:p>
            <a:pPr indent="-228600" lvl="0" marL="228600" rtl="0" algn="l">
              <a:lnSpc>
                <a:spcPct val="150000"/>
              </a:lnSpc>
              <a:spcBef>
                <a:spcPts val="1000"/>
              </a:spcBef>
              <a:spcAft>
                <a:spcPts val="0"/>
              </a:spcAft>
              <a:buClr>
                <a:schemeClr val="dk1"/>
              </a:buClr>
              <a:buSzPts val="2600"/>
              <a:buChar char="➢"/>
            </a:pPr>
            <a:r>
              <a:rPr lang="en-US" sz="2800">
                <a:solidFill>
                  <a:schemeClr val="dk1"/>
                </a:solidFill>
              </a:rPr>
              <a:t>The firms with flat structure have  greater autonomy for workers to get maximum out of their talents.</a:t>
            </a:r>
            <a:endParaRPr sz="2800"/>
          </a:p>
          <a:p>
            <a:pPr indent="-228600" lvl="0" marL="228600" rtl="0" algn="l">
              <a:lnSpc>
                <a:spcPct val="150000"/>
              </a:lnSpc>
              <a:spcBef>
                <a:spcPts val="1000"/>
              </a:spcBef>
              <a:spcAft>
                <a:spcPts val="0"/>
              </a:spcAft>
              <a:buClr>
                <a:schemeClr val="dk1"/>
              </a:buClr>
              <a:buSzPts val="2600"/>
              <a:buChar char="➢"/>
            </a:pPr>
            <a:r>
              <a:rPr lang="en-US" sz="2800">
                <a:solidFill>
                  <a:schemeClr val="dk1"/>
                </a:solidFill>
              </a:rPr>
              <a:t>These organization are believe in multifunctional approach and don’t restrict the flow of Ideas. Firms like intel, Microsystems, Motorola and Microsoft have exhibited same over the years.</a:t>
            </a:r>
            <a:endParaRPr sz="2800"/>
          </a:p>
          <a:p>
            <a:pPr indent="-64135" lvl="0" marL="228600" rtl="0" algn="l">
              <a:lnSpc>
                <a:spcPct val="90000"/>
              </a:lnSpc>
              <a:spcBef>
                <a:spcPts val="1000"/>
              </a:spcBef>
              <a:spcAft>
                <a:spcPts val="1600"/>
              </a:spcAft>
              <a:buClr>
                <a:schemeClr val="dk1"/>
              </a:buClr>
              <a:buSzPts val="2800"/>
              <a:buNone/>
            </a:pPr>
            <a:r>
              <a:t/>
            </a:r>
            <a:endParaRPr/>
          </a:p>
        </p:txBody>
      </p:sp>
      <p:sp>
        <p:nvSpPr>
          <p:cNvPr id="664" name="Google Shape;664;p36"/>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5" name="Google Shape;665;p36"/>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666" name="Google Shape;666;p36"/>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37"/>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672" name="Google Shape;672;p37"/>
          <p:cNvSpPr txBox="1"/>
          <p:nvPr/>
        </p:nvSpPr>
        <p:spPr>
          <a:xfrm>
            <a:off x="544650" y="2462275"/>
            <a:ext cx="11687700" cy="2293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600">
              <a:solidFill>
                <a:schemeClr val="dk1"/>
              </a:solidFill>
              <a:latin typeface="Average"/>
              <a:ea typeface="Average"/>
              <a:cs typeface="Average"/>
              <a:sym typeface="Average"/>
            </a:endParaRPr>
          </a:p>
          <a:p>
            <a:pPr indent="0" lvl="0" marL="0" marR="0" rtl="0" algn="l">
              <a:lnSpc>
                <a:spcPct val="150000"/>
              </a:lnSpc>
              <a:spcBef>
                <a:spcPts val="0"/>
              </a:spcBef>
              <a:spcAft>
                <a:spcPts val="0"/>
              </a:spcAft>
              <a:buNone/>
            </a:pPr>
            <a:r>
              <a:t/>
            </a:r>
            <a:endParaRPr sz="2600">
              <a:solidFill>
                <a:schemeClr val="dk1"/>
              </a:solidFill>
              <a:latin typeface="Average"/>
              <a:ea typeface="Average"/>
              <a:cs typeface="Average"/>
              <a:sym typeface="Average"/>
            </a:endParaRPr>
          </a:p>
          <a:p>
            <a:pPr indent="0" lvl="0" marL="0" marR="0" rtl="0" algn="l">
              <a:lnSpc>
                <a:spcPct val="150000"/>
              </a:lnSpc>
              <a:spcBef>
                <a:spcPts val="0"/>
              </a:spcBef>
              <a:spcAft>
                <a:spcPts val="0"/>
              </a:spcAft>
              <a:buNone/>
            </a:pPr>
            <a:r>
              <a:rPr b="0" i="0" lang="en-US" sz="2600" u="none" cap="none" strike="noStrike">
                <a:solidFill>
                  <a:schemeClr val="dk1"/>
                </a:solidFill>
                <a:latin typeface="Average"/>
                <a:ea typeface="Average"/>
                <a:cs typeface="Average"/>
                <a:sym typeface="Average"/>
              </a:rPr>
              <a:t>Today, the Indian pharma majors like Ranbaxy, Dr. Reddy’s Labs, Pfizer, Matrix, Glenmark, etc. have a full-fledged IP department to look after the following : </a:t>
            </a:r>
            <a:endParaRPr b="0" i="0" sz="2600" u="none" cap="none" strike="noStrike">
              <a:solidFill>
                <a:schemeClr val="dk1"/>
              </a:solidFill>
              <a:latin typeface="Average"/>
              <a:ea typeface="Average"/>
              <a:cs typeface="Average"/>
              <a:sym typeface="Average"/>
            </a:endParaRPr>
          </a:p>
        </p:txBody>
      </p:sp>
      <p:sp>
        <p:nvSpPr>
          <p:cNvPr id="673" name="Google Shape;673;p37"/>
          <p:cNvSpPr txBox="1"/>
          <p:nvPr/>
        </p:nvSpPr>
        <p:spPr>
          <a:xfrm>
            <a:off x="816949" y="4755775"/>
            <a:ext cx="110109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3600" u="none" cap="none" strike="noStrike">
                <a:solidFill>
                  <a:schemeClr val="dk1"/>
                </a:solidFill>
                <a:latin typeface="Average"/>
                <a:ea typeface="Average"/>
                <a:cs typeface="Average"/>
                <a:sym typeface="Average"/>
              </a:rPr>
              <a:t>A</a:t>
            </a:r>
            <a:r>
              <a:rPr b="0" i="0" lang="en-US" sz="2800" u="none" cap="none" strike="noStrike">
                <a:solidFill>
                  <a:schemeClr val="dk1"/>
                </a:solidFill>
                <a:latin typeface="Average"/>
                <a:ea typeface="Average"/>
                <a:cs typeface="Average"/>
                <a:sym typeface="Average"/>
              </a:rPr>
              <a:t>.   IP Development (R&amp;D)</a:t>
            </a:r>
            <a:endParaRPr/>
          </a:p>
          <a:p>
            <a:pPr indent="0" lvl="0" marL="0" marR="0" rtl="0" algn="l">
              <a:lnSpc>
                <a:spcPct val="100000"/>
              </a:lnSpc>
              <a:spcBef>
                <a:spcPts val="0"/>
              </a:spcBef>
              <a:spcAft>
                <a:spcPts val="0"/>
              </a:spcAft>
              <a:buNone/>
            </a:pPr>
            <a:r>
              <a:rPr b="0" i="0" lang="en-US" sz="2800" u="none" cap="none" strike="noStrike">
                <a:solidFill>
                  <a:schemeClr val="dk1"/>
                </a:solidFill>
                <a:latin typeface="Average"/>
                <a:ea typeface="Average"/>
                <a:cs typeface="Average"/>
                <a:sym typeface="Average"/>
              </a:rPr>
              <a:t>B.   IP Registration &amp; Protection (Patenting)</a:t>
            </a:r>
            <a:endParaRPr/>
          </a:p>
          <a:p>
            <a:pPr indent="0" lvl="0" marL="0" marR="0" rtl="0" algn="l">
              <a:lnSpc>
                <a:spcPct val="100000"/>
              </a:lnSpc>
              <a:spcBef>
                <a:spcPts val="0"/>
              </a:spcBef>
              <a:spcAft>
                <a:spcPts val="0"/>
              </a:spcAft>
              <a:buNone/>
            </a:pPr>
            <a:r>
              <a:rPr b="0" i="0" lang="en-US" sz="2800" u="none" cap="none" strike="noStrike">
                <a:solidFill>
                  <a:schemeClr val="dk1"/>
                </a:solidFill>
                <a:latin typeface="Average"/>
                <a:ea typeface="Average"/>
                <a:cs typeface="Average"/>
                <a:sym typeface="Average"/>
              </a:rPr>
              <a:t>C.   Regulatory affairs (drug registration with FDA)</a:t>
            </a:r>
            <a:endParaRPr/>
          </a:p>
          <a:p>
            <a:pPr indent="0" lvl="0" marL="0" marR="0" rtl="0" algn="l">
              <a:lnSpc>
                <a:spcPct val="100000"/>
              </a:lnSpc>
              <a:spcBef>
                <a:spcPts val="0"/>
              </a:spcBef>
              <a:spcAft>
                <a:spcPts val="0"/>
              </a:spcAft>
              <a:buNone/>
            </a:pPr>
            <a:r>
              <a:rPr b="0" i="0" lang="en-US" sz="2800" u="none" cap="none" strike="noStrike">
                <a:solidFill>
                  <a:schemeClr val="dk1"/>
                </a:solidFill>
                <a:latin typeface="Average"/>
                <a:ea typeface="Average"/>
                <a:cs typeface="Average"/>
                <a:sym typeface="Average"/>
              </a:rPr>
              <a:t>D.   Drug testing (clinical research)</a:t>
            </a:r>
            <a:endParaRPr/>
          </a:p>
        </p:txBody>
      </p:sp>
      <p:sp>
        <p:nvSpPr>
          <p:cNvPr id="674" name="Google Shape;674;p37"/>
          <p:cNvSpPr txBox="1"/>
          <p:nvPr/>
        </p:nvSpPr>
        <p:spPr>
          <a:xfrm>
            <a:off x="484225" y="392725"/>
            <a:ext cx="11102700" cy="3201600"/>
          </a:xfrm>
          <a:prstGeom prst="rect">
            <a:avLst/>
          </a:prstGeom>
          <a:noFill/>
          <a:ln>
            <a:noFill/>
          </a:ln>
        </p:spPr>
        <p:txBody>
          <a:bodyPr anchorCtr="0" anchor="t" bIns="91425" lIns="91425" spcFirstLastPara="1" rIns="91425" wrap="square" tIns="91425">
            <a:spAutoFit/>
          </a:bodyPr>
          <a:lstStyle/>
          <a:p>
            <a:pPr indent="-228600" lvl="0" marL="228600" rtl="0" algn="l">
              <a:lnSpc>
                <a:spcPct val="150000"/>
              </a:lnSpc>
              <a:spcBef>
                <a:spcPts val="1000"/>
              </a:spcBef>
              <a:spcAft>
                <a:spcPts val="0"/>
              </a:spcAft>
              <a:buClr>
                <a:schemeClr val="dk1"/>
              </a:buClr>
              <a:buSzPts val="2600"/>
              <a:buFont typeface="Average"/>
              <a:buChar char="➢"/>
            </a:pPr>
            <a:r>
              <a:rPr lang="en-US" sz="2800">
                <a:solidFill>
                  <a:schemeClr val="dk1"/>
                </a:solidFill>
                <a:latin typeface="Average"/>
                <a:ea typeface="Average"/>
                <a:cs typeface="Average"/>
                <a:sym typeface="Average"/>
              </a:rPr>
              <a:t>Characteristic of these organizations are:</a:t>
            </a:r>
            <a:endParaRPr sz="2800">
              <a:solidFill>
                <a:schemeClr val="accent3"/>
              </a:solidFill>
              <a:latin typeface="Average"/>
              <a:ea typeface="Average"/>
              <a:cs typeface="Average"/>
              <a:sym typeface="Average"/>
            </a:endParaRPr>
          </a:p>
          <a:p>
            <a:pPr indent="0" lvl="0" marL="0" rtl="0" algn="l">
              <a:lnSpc>
                <a:spcPct val="150000"/>
              </a:lnSpc>
              <a:spcBef>
                <a:spcPts val="0"/>
              </a:spcBef>
              <a:spcAft>
                <a:spcPts val="0"/>
              </a:spcAft>
              <a:buNone/>
            </a:pPr>
            <a:r>
              <a:rPr lang="en-US" sz="2800">
                <a:solidFill>
                  <a:schemeClr val="dk1"/>
                </a:solidFill>
                <a:latin typeface="Average"/>
                <a:ea typeface="Average"/>
                <a:cs typeface="Average"/>
                <a:sym typeface="Average"/>
              </a:rPr>
              <a:t>           • decision making is simple in this organization</a:t>
            </a:r>
            <a:endParaRPr sz="2800">
              <a:solidFill>
                <a:schemeClr val="accent3"/>
              </a:solidFill>
              <a:latin typeface="Average"/>
              <a:ea typeface="Average"/>
              <a:cs typeface="Average"/>
              <a:sym typeface="Average"/>
            </a:endParaRPr>
          </a:p>
          <a:p>
            <a:pPr indent="0" lvl="0" marL="0" rtl="0" algn="l">
              <a:lnSpc>
                <a:spcPct val="150000"/>
              </a:lnSpc>
              <a:spcBef>
                <a:spcPts val="0"/>
              </a:spcBef>
              <a:spcAft>
                <a:spcPts val="0"/>
              </a:spcAft>
              <a:buNone/>
            </a:pPr>
            <a:r>
              <a:rPr lang="en-US" sz="2800">
                <a:solidFill>
                  <a:schemeClr val="dk1"/>
                </a:solidFill>
                <a:latin typeface="Average"/>
                <a:ea typeface="Average"/>
                <a:cs typeface="Average"/>
                <a:sym typeface="Average"/>
              </a:rPr>
              <a:t>           • highly motivated individual to produce innovation</a:t>
            </a:r>
            <a:endParaRPr sz="2800">
              <a:solidFill>
                <a:schemeClr val="accent3"/>
              </a:solidFill>
              <a:latin typeface="Average"/>
              <a:ea typeface="Average"/>
              <a:cs typeface="Average"/>
              <a:sym typeface="Average"/>
            </a:endParaRPr>
          </a:p>
          <a:p>
            <a:pPr indent="0" lvl="0" marL="0" rtl="0" algn="l">
              <a:lnSpc>
                <a:spcPct val="150000"/>
              </a:lnSpc>
              <a:spcBef>
                <a:spcPts val="0"/>
              </a:spcBef>
              <a:spcAft>
                <a:spcPts val="0"/>
              </a:spcAft>
              <a:buNone/>
            </a:pPr>
            <a:r>
              <a:rPr lang="en-US" sz="2800">
                <a:solidFill>
                  <a:schemeClr val="dk1"/>
                </a:solidFill>
                <a:latin typeface="Average"/>
                <a:ea typeface="Average"/>
                <a:cs typeface="Average"/>
                <a:sym typeface="Average"/>
              </a:rPr>
              <a:t>           • high degree of responsiveness</a:t>
            </a:r>
            <a:endParaRPr sz="2800">
              <a:solidFill>
                <a:schemeClr val="accent3"/>
              </a:solidFill>
              <a:latin typeface="Average"/>
              <a:ea typeface="Average"/>
              <a:cs typeface="Average"/>
              <a:sym typeface="Average"/>
            </a:endParaRPr>
          </a:p>
          <a:p>
            <a:pPr indent="0" lvl="0" marL="0" rtl="0" algn="l">
              <a:lnSpc>
                <a:spcPct val="150000"/>
              </a:lnSpc>
              <a:spcBef>
                <a:spcPts val="0"/>
              </a:spcBef>
              <a:spcAft>
                <a:spcPts val="0"/>
              </a:spcAft>
              <a:buNone/>
            </a:pPr>
            <a:r>
              <a:rPr lang="en-US" sz="2800">
                <a:solidFill>
                  <a:schemeClr val="dk1"/>
                </a:solidFill>
                <a:latin typeface="Average"/>
                <a:ea typeface="Average"/>
                <a:cs typeface="Average"/>
                <a:sym typeface="Average"/>
              </a:rPr>
              <a:t>           • communication and coordination is quick and open.</a:t>
            </a:r>
            <a:endParaRPr sz="2800">
              <a:solidFill>
                <a:schemeClr val="accent3"/>
              </a:solidFill>
              <a:latin typeface="Average"/>
              <a:ea typeface="Average"/>
              <a:cs typeface="Average"/>
              <a:sym typeface="Averag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38"/>
          <p:cNvSpPr txBox="1"/>
          <p:nvPr>
            <p:ph type="title"/>
          </p:nvPr>
        </p:nvSpPr>
        <p:spPr>
          <a:xfrm>
            <a:off x="895000" y="2855000"/>
            <a:ext cx="10469700" cy="1148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Arial"/>
              <a:buNone/>
            </a:pPr>
            <a:r>
              <a:rPr lang="en-US"/>
              <a:t>Thank you </a:t>
            </a:r>
            <a:endParaRPr/>
          </a:p>
        </p:txBody>
      </p:sp>
      <p:sp>
        <p:nvSpPr>
          <p:cNvPr id="680" name="Google Shape;680;p38"/>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
          <p:cNvSpPr txBox="1"/>
          <p:nvPr>
            <p:ph type="title"/>
          </p:nvPr>
        </p:nvSpPr>
        <p:spPr>
          <a:xfrm>
            <a:off x="576072" y="704088"/>
            <a:ext cx="10515600" cy="67665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en-US"/>
              <a:t>Introduction : </a:t>
            </a:r>
            <a:endParaRPr/>
          </a:p>
        </p:txBody>
      </p:sp>
      <p:sp>
        <p:nvSpPr>
          <p:cNvPr id="401" name="Google Shape;401;p4"/>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2" name="Google Shape;402;p4"/>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403" name="Google Shape;403;p4"/>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
        <p:nvSpPr>
          <p:cNvPr id="404" name="Google Shape;404;p4"/>
          <p:cNvSpPr txBox="1"/>
          <p:nvPr/>
        </p:nvSpPr>
        <p:spPr>
          <a:xfrm>
            <a:off x="1353296" y="1609525"/>
            <a:ext cx="10444200" cy="5110200"/>
          </a:xfrm>
          <a:prstGeom prst="rect">
            <a:avLst/>
          </a:prstGeom>
          <a:noFill/>
          <a:ln>
            <a:noFill/>
          </a:ln>
        </p:spPr>
        <p:txBody>
          <a:bodyPr anchorCtr="0" anchor="t" bIns="45700" lIns="91425" spcFirstLastPara="1" rIns="91425" wrap="square" tIns="45700">
            <a:spAutoFit/>
          </a:bodyPr>
          <a:lstStyle/>
          <a:p>
            <a:pPr indent="-444500" lvl="0" marL="457200" marR="0" rtl="0" algn="l">
              <a:lnSpc>
                <a:spcPct val="150000"/>
              </a:lnSpc>
              <a:spcBef>
                <a:spcPts val="0"/>
              </a:spcBef>
              <a:spcAft>
                <a:spcPts val="0"/>
              </a:spcAft>
              <a:buClr>
                <a:schemeClr val="dk1"/>
              </a:buClr>
              <a:buSzPts val="2600"/>
              <a:buFont typeface="Noto Sans Symbols"/>
              <a:buChar char="⮚"/>
            </a:pPr>
            <a:r>
              <a:rPr b="0" i="0" lang="en-US" sz="2600" u="none" cap="none" strike="noStrike">
                <a:solidFill>
                  <a:schemeClr val="dk1"/>
                </a:solidFill>
                <a:latin typeface="Average"/>
                <a:ea typeface="Average"/>
                <a:cs typeface="Average"/>
                <a:sym typeface="Average"/>
              </a:rPr>
              <a:t>In knowledge-based economy, at the micro level there is an increasing need for effective management of intellectual property ,which gives competitive edge.</a:t>
            </a:r>
            <a:endParaRPr sz="2600">
              <a:solidFill>
                <a:schemeClr val="dk1"/>
              </a:solidFill>
            </a:endParaRPr>
          </a:p>
          <a:p>
            <a:pPr indent="-279400" lvl="0" marL="457200" marR="0" rtl="0" algn="l">
              <a:lnSpc>
                <a:spcPct val="150000"/>
              </a:lnSpc>
              <a:spcBef>
                <a:spcPts val="0"/>
              </a:spcBef>
              <a:spcAft>
                <a:spcPts val="0"/>
              </a:spcAft>
              <a:buClr>
                <a:srgbClr val="F2F2F2"/>
              </a:buClr>
              <a:buSzPts val="2800"/>
              <a:buFont typeface="Noto Sans Symbols"/>
              <a:buNone/>
            </a:pPr>
            <a:r>
              <a:t/>
            </a:r>
            <a:endParaRPr b="0" i="0" sz="2600" u="none" cap="none" strike="noStrike">
              <a:solidFill>
                <a:schemeClr val="dk1"/>
              </a:solidFill>
              <a:latin typeface="Average"/>
              <a:ea typeface="Average"/>
              <a:cs typeface="Average"/>
              <a:sym typeface="Average"/>
            </a:endParaRPr>
          </a:p>
          <a:p>
            <a:pPr indent="-444500" lvl="0" marL="457200" marR="0" rtl="0" algn="l">
              <a:lnSpc>
                <a:spcPct val="150000"/>
              </a:lnSpc>
              <a:spcBef>
                <a:spcPts val="0"/>
              </a:spcBef>
              <a:spcAft>
                <a:spcPts val="0"/>
              </a:spcAft>
              <a:buClr>
                <a:schemeClr val="dk1"/>
              </a:buClr>
              <a:buSzPts val="2600"/>
              <a:buFont typeface="Noto Sans Symbols"/>
              <a:buChar char="⮚"/>
            </a:pPr>
            <a:r>
              <a:rPr b="0" i="0" lang="en-US" sz="2600" u="none" cap="none" strike="noStrike">
                <a:solidFill>
                  <a:schemeClr val="dk1"/>
                </a:solidFill>
                <a:latin typeface="Average"/>
                <a:ea typeface="Average"/>
                <a:cs typeface="Average"/>
                <a:sym typeface="Average"/>
              </a:rPr>
              <a:t>In many research-oriented organizations it is a common practice to have “invention disclosure forms” for researchers to bring their innovations to the attention of the management.</a:t>
            </a:r>
            <a:endParaRPr sz="2600">
              <a:solidFill>
                <a:schemeClr val="dk1"/>
              </a:solidFill>
            </a:endParaRPr>
          </a:p>
          <a:p>
            <a:pPr indent="-279400" lvl="0" marL="457200" marR="0" rtl="0" algn="l">
              <a:lnSpc>
                <a:spcPct val="150000"/>
              </a:lnSpc>
              <a:spcBef>
                <a:spcPts val="0"/>
              </a:spcBef>
              <a:spcAft>
                <a:spcPts val="0"/>
              </a:spcAft>
              <a:buClr>
                <a:srgbClr val="F2F2F2"/>
              </a:buClr>
              <a:buSzPts val="2800"/>
              <a:buFont typeface="Noto Sans Symbols"/>
              <a:buNone/>
            </a:pPr>
            <a:r>
              <a:t/>
            </a:r>
            <a:endParaRPr b="0" i="0" sz="2600" u="none" cap="none" strike="noStrike">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
          <p:cNvSpPr txBox="1"/>
          <p:nvPr>
            <p:ph type="title"/>
          </p:nvPr>
        </p:nvSpPr>
        <p:spPr>
          <a:xfrm>
            <a:off x="576072" y="704088"/>
            <a:ext cx="10515600" cy="67665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en-US"/>
              <a:t>Introduction : </a:t>
            </a:r>
            <a:endParaRPr/>
          </a:p>
        </p:txBody>
      </p:sp>
      <p:sp>
        <p:nvSpPr>
          <p:cNvPr id="410" name="Google Shape;410;p5"/>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 name="Google Shape;411;p5"/>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412" name="Google Shape;412;p5"/>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
        <p:nvSpPr>
          <p:cNvPr id="413" name="Google Shape;413;p5"/>
          <p:cNvSpPr txBox="1"/>
          <p:nvPr/>
        </p:nvSpPr>
        <p:spPr>
          <a:xfrm>
            <a:off x="1353297" y="1609525"/>
            <a:ext cx="9991200" cy="5110200"/>
          </a:xfrm>
          <a:prstGeom prst="rect">
            <a:avLst/>
          </a:prstGeom>
          <a:noFill/>
          <a:ln>
            <a:noFill/>
          </a:ln>
        </p:spPr>
        <p:txBody>
          <a:bodyPr anchorCtr="0" anchor="t" bIns="45700" lIns="91425" spcFirstLastPara="1" rIns="91425" wrap="square" tIns="45700">
            <a:spAutoFit/>
          </a:bodyPr>
          <a:lstStyle/>
          <a:p>
            <a:pPr indent="-444500" lvl="0" marL="457200" marR="0" rtl="0" algn="l">
              <a:lnSpc>
                <a:spcPct val="150000"/>
              </a:lnSpc>
              <a:spcBef>
                <a:spcPts val="0"/>
              </a:spcBef>
              <a:spcAft>
                <a:spcPts val="0"/>
              </a:spcAft>
              <a:buClr>
                <a:srgbClr val="F2F2F2"/>
              </a:buClr>
              <a:buSzPts val="2600"/>
              <a:buFont typeface="Noto Sans Symbols"/>
              <a:buChar char="⮚"/>
            </a:pPr>
            <a:r>
              <a:rPr b="0" i="0" lang="en-US" sz="2600" u="none" cap="none" strike="noStrike">
                <a:solidFill>
                  <a:srgbClr val="F2F2F2"/>
                </a:solidFill>
                <a:latin typeface="Average"/>
                <a:ea typeface="Average"/>
                <a:cs typeface="Average"/>
                <a:sym typeface="Average"/>
              </a:rPr>
              <a:t>In order to manage intellectual property, the business enterprise must identify and then prioritize it based on  its importance and value attached to it.</a:t>
            </a:r>
            <a:endParaRPr sz="2600"/>
          </a:p>
          <a:p>
            <a:pPr indent="-279400" lvl="0" marL="457200" marR="0" rtl="0" algn="l">
              <a:lnSpc>
                <a:spcPct val="150000"/>
              </a:lnSpc>
              <a:spcBef>
                <a:spcPts val="0"/>
              </a:spcBef>
              <a:spcAft>
                <a:spcPts val="0"/>
              </a:spcAft>
              <a:buClr>
                <a:srgbClr val="F2F2F2"/>
              </a:buClr>
              <a:buSzPts val="2800"/>
              <a:buFont typeface="Noto Sans Symbols"/>
              <a:buNone/>
            </a:pPr>
            <a:r>
              <a:t/>
            </a:r>
            <a:endParaRPr b="0" i="0" sz="2600" u="none" cap="none" strike="noStrike">
              <a:solidFill>
                <a:srgbClr val="F2F2F2"/>
              </a:solidFill>
              <a:latin typeface="Average"/>
              <a:ea typeface="Average"/>
              <a:cs typeface="Average"/>
              <a:sym typeface="Average"/>
            </a:endParaRPr>
          </a:p>
          <a:p>
            <a:pPr indent="-444500" lvl="0" marL="457200" marR="0" rtl="0" algn="l">
              <a:lnSpc>
                <a:spcPct val="150000"/>
              </a:lnSpc>
              <a:spcBef>
                <a:spcPts val="0"/>
              </a:spcBef>
              <a:spcAft>
                <a:spcPts val="0"/>
              </a:spcAft>
              <a:buClr>
                <a:srgbClr val="F2F2F2"/>
              </a:buClr>
              <a:buSzPts val="2600"/>
              <a:buFont typeface="Noto Sans Symbols"/>
              <a:buChar char="⮚"/>
            </a:pPr>
            <a:r>
              <a:rPr b="0" i="0" lang="en-US" sz="2600" u="none" cap="none" strike="noStrike">
                <a:solidFill>
                  <a:srgbClr val="F2F2F2"/>
                </a:solidFill>
                <a:latin typeface="Average"/>
                <a:ea typeface="Average"/>
                <a:cs typeface="Average"/>
                <a:sym typeface="Average"/>
              </a:rPr>
              <a:t>In many research-oriented organizations it is a common practice to have “invention disclosure forms” for researchers to bring their innovations to the attention of the management.</a:t>
            </a:r>
            <a:endParaRPr sz="2600"/>
          </a:p>
          <a:p>
            <a:pPr indent="-279400" lvl="0" marL="457200" marR="0" rtl="0" algn="l">
              <a:lnSpc>
                <a:spcPct val="150000"/>
              </a:lnSpc>
              <a:spcBef>
                <a:spcPts val="0"/>
              </a:spcBef>
              <a:spcAft>
                <a:spcPts val="0"/>
              </a:spcAft>
              <a:buClr>
                <a:srgbClr val="F2F2F2"/>
              </a:buClr>
              <a:buSzPts val="2800"/>
              <a:buFont typeface="Noto Sans Symbols"/>
              <a:buNone/>
            </a:pPr>
            <a:r>
              <a:t/>
            </a:r>
            <a:endParaRPr b="0" i="0" sz="2600" u="none" cap="none" strike="noStrike">
              <a:solidFill>
                <a:srgbClr val="F2F2F2"/>
              </a:solidFill>
              <a:latin typeface="Average"/>
              <a:ea typeface="Average"/>
              <a:cs typeface="Average"/>
              <a:sym typeface="Average"/>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
          <p:cNvSpPr txBox="1"/>
          <p:nvPr>
            <p:ph type="title"/>
          </p:nvPr>
        </p:nvSpPr>
        <p:spPr>
          <a:xfrm>
            <a:off x="576072" y="704088"/>
            <a:ext cx="10515600" cy="67665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en-US"/>
              <a:t>Introduction : </a:t>
            </a:r>
            <a:endParaRPr/>
          </a:p>
        </p:txBody>
      </p:sp>
      <p:sp>
        <p:nvSpPr>
          <p:cNvPr id="419" name="Google Shape;419;p6"/>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0" name="Google Shape;420;p6"/>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421" name="Google Shape;421;p6"/>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
        <p:nvSpPr>
          <p:cNvPr id="422" name="Google Shape;422;p6"/>
          <p:cNvSpPr txBox="1"/>
          <p:nvPr/>
        </p:nvSpPr>
        <p:spPr>
          <a:xfrm>
            <a:off x="1276799" y="1456300"/>
            <a:ext cx="10267500" cy="5649000"/>
          </a:xfrm>
          <a:prstGeom prst="rect">
            <a:avLst/>
          </a:prstGeom>
          <a:noFill/>
          <a:ln>
            <a:noFill/>
          </a:ln>
        </p:spPr>
        <p:txBody>
          <a:bodyPr anchorCtr="0" anchor="t" bIns="45700" lIns="91425" spcFirstLastPara="1" rIns="91425" wrap="square" tIns="45700">
            <a:spAutoFit/>
          </a:bodyPr>
          <a:lstStyle/>
          <a:p>
            <a:pPr indent="-215900" lvl="0" marL="228600" marR="0" rtl="0" algn="ctr">
              <a:lnSpc>
                <a:spcPct val="150000"/>
              </a:lnSpc>
              <a:spcBef>
                <a:spcPts val="0"/>
              </a:spcBef>
              <a:spcAft>
                <a:spcPts val="0"/>
              </a:spcAft>
              <a:buClr>
                <a:schemeClr val="dk1"/>
              </a:buClr>
              <a:buSzPts val="2600"/>
              <a:buFont typeface="Noto Sans Symbols"/>
              <a:buChar char="⮚"/>
            </a:pPr>
            <a:r>
              <a:rPr b="0" i="0" lang="en-US" sz="2600" u="none" cap="none" strike="noStrike">
                <a:solidFill>
                  <a:schemeClr val="dk1"/>
                </a:solidFill>
                <a:latin typeface="Average"/>
                <a:ea typeface="Average"/>
                <a:cs typeface="Average"/>
                <a:sym typeface="Average"/>
              </a:rPr>
              <a:t>It is important for the management to understand any innovation in progress and its value to determine hoe fit is with the marketplace within the business operates.</a:t>
            </a:r>
            <a:endParaRPr sz="2600">
              <a:solidFill>
                <a:schemeClr val="dk1"/>
              </a:solidFill>
            </a:endParaRPr>
          </a:p>
          <a:p>
            <a:pPr indent="-50800" lvl="0" marL="228600" marR="0" rtl="0" algn="ctr">
              <a:lnSpc>
                <a:spcPct val="150000"/>
              </a:lnSpc>
              <a:spcBef>
                <a:spcPts val="1800"/>
              </a:spcBef>
              <a:spcAft>
                <a:spcPts val="0"/>
              </a:spcAft>
              <a:buClr>
                <a:schemeClr val="dk1"/>
              </a:buClr>
              <a:buSzPts val="2800"/>
              <a:buFont typeface="Noto Sans Symbols"/>
              <a:buNone/>
            </a:pPr>
            <a:r>
              <a:t/>
            </a:r>
            <a:endParaRPr b="0" i="0" sz="2600" u="none" cap="none" strike="noStrike">
              <a:solidFill>
                <a:schemeClr val="dk1"/>
              </a:solidFill>
              <a:latin typeface="Average"/>
              <a:ea typeface="Average"/>
              <a:cs typeface="Average"/>
              <a:sym typeface="Average"/>
            </a:endParaRPr>
          </a:p>
          <a:p>
            <a:pPr indent="-215900" lvl="0" marL="228600" marR="0" rtl="0" algn="ctr">
              <a:lnSpc>
                <a:spcPct val="150000"/>
              </a:lnSpc>
              <a:spcBef>
                <a:spcPts val="1800"/>
              </a:spcBef>
              <a:spcAft>
                <a:spcPts val="0"/>
              </a:spcAft>
              <a:buClr>
                <a:schemeClr val="dk1"/>
              </a:buClr>
              <a:buSzPts val="2600"/>
              <a:buFont typeface="Noto Sans Symbols"/>
              <a:buChar char="⮚"/>
            </a:pPr>
            <a:r>
              <a:rPr b="0" i="0" lang="en-US" sz="2600" u="none" cap="none" strike="noStrike">
                <a:solidFill>
                  <a:schemeClr val="dk1"/>
                </a:solidFill>
                <a:latin typeface="Average"/>
                <a:ea typeface="Average"/>
                <a:cs typeface="Average"/>
                <a:sym typeface="Average"/>
              </a:rPr>
              <a:t>After analyzing the innovation, the company may apply for patent.</a:t>
            </a:r>
            <a:endParaRPr sz="2600">
              <a:solidFill>
                <a:schemeClr val="dk1"/>
              </a:solidFill>
            </a:endParaRPr>
          </a:p>
          <a:p>
            <a:pPr indent="-50800" lvl="0" marL="228600" marR="0" rtl="0" algn="ctr">
              <a:lnSpc>
                <a:spcPct val="150000"/>
              </a:lnSpc>
              <a:spcBef>
                <a:spcPts val="1800"/>
              </a:spcBef>
              <a:spcAft>
                <a:spcPts val="0"/>
              </a:spcAft>
              <a:buClr>
                <a:schemeClr val="dk1"/>
              </a:buClr>
              <a:buSzPts val="2800"/>
              <a:buFont typeface="Noto Sans Symbols"/>
              <a:buNone/>
            </a:pPr>
            <a:r>
              <a:t/>
            </a:r>
            <a:endParaRPr b="0" i="0" sz="2600" u="none" cap="none" strike="noStrike">
              <a:solidFill>
                <a:schemeClr val="dk1"/>
              </a:solidFill>
              <a:latin typeface="Average"/>
              <a:ea typeface="Average"/>
              <a:cs typeface="Average"/>
              <a:sym typeface="Average"/>
            </a:endParaRPr>
          </a:p>
          <a:p>
            <a:pPr indent="-215900" lvl="0" marL="228600" marR="0" rtl="0" algn="ctr">
              <a:lnSpc>
                <a:spcPct val="150000"/>
              </a:lnSpc>
              <a:spcBef>
                <a:spcPts val="1800"/>
              </a:spcBef>
              <a:spcAft>
                <a:spcPts val="0"/>
              </a:spcAft>
              <a:buClr>
                <a:schemeClr val="dk1"/>
              </a:buClr>
              <a:buSzPts val="2600"/>
              <a:buFont typeface="Noto Sans Symbols"/>
              <a:buChar char="⮚"/>
            </a:pPr>
            <a:r>
              <a:rPr b="0" i="0" lang="en-US" sz="2600" u="none" cap="none" strike="noStrike">
                <a:solidFill>
                  <a:schemeClr val="dk1"/>
                </a:solidFill>
                <a:latin typeface="Average"/>
                <a:ea typeface="Average"/>
                <a:cs typeface="Average"/>
                <a:sym typeface="Average"/>
              </a:rPr>
              <a:t>Other innovations may be maintained as trade secrets.</a:t>
            </a:r>
            <a:endParaRPr sz="2600">
              <a:solidFill>
                <a:schemeClr val="dk1"/>
              </a:solidFill>
            </a:endParaRPr>
          </a:p>
          <a:p>
            <a:pPr indent="0" lvl="0" marL="0" marR="0" rtl="0" algn="l">
              <a:lnSpc>
                <a:spcPct val="100000"/>
              </a:lnSpc>
              <a:spcBef>
                <a:spcPts val="0"/>
              </a:spcBef>
              <a:spcAft>
                <a:spcPts val="0"/>
              </a:spcAft>
              <a:buNone/>
            </a:pPr>
            <a:r>
              <a:t/>
            </a:r>
            <a:endParaRPr b="0" i="0" sz="2800" u="none" cap="none" strike="noStrike">
              <a:solidFill>
                <a:srgbClr val="F2F2F2"/>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
          <p:cNvSpPr txBox="1"/>
          <p:nvPr>
            <p:ph type="title"/>
          </p:nvPr>
        </p:nvSpPr>
        <p:spPr>
          <a:xfrm>
            <a:off x="576075" y="704100"/>
            <a:ext cx="11364000" cy="676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en-US"/>
              <a:t>Patents</a:t>
            </a:r>
            <a:endParaRPr/>
          </a:p>
        </p:txBody>
      </p:sp>
      <p:sp>
        <p:nvSpPr>
          <p:cNvPr id="428" name="Google Shape;428;p7"/>
          <p:cNvSpPr txBox="1"/>
          <p:nvPr>
            <p:ph idx="1" type="body"/>
          </p:nvPr>
        </p:nvSpPr>
        <p:spPr>
          <a:xfrm>
            <a:off x="1362550" y="1490550"/>
            <a:ext cx="9473100" cy="3876900"/>
          </a:xfrm>
          <a:prstGeom prst="rect">
            <a:avLst/>
          </a:prstGeom>
          <a:noFill/>
          <a:ln>
            <a:noFill/>
          </a:ln>
        </p:spPr>
        <p:txBody>
          <a:bodyPr anchorCtr="0" anchor="t" bIns="45700" lIns="91425" spcFirstLastPara="1" rIns="91425" wrap="square" tIns="45700">
            <a:noAutofit/>
          </a:bodyPr>
          <a:lstStyle/>
          <a:p>
            <a:pPr indent="-190500" lvl="0" marL="228600" rtl="0" algn="ctr">
              <a:lnSpc>
                <a:spcPct val="150000"/>
              </a:lnSpc>
              <a:spcBef>
                <a:spcPts val="0"/>
              </a:spcBef>
              <a:spcAft>
                <a:spcPts val="0"/>
              </a:spcAft>
              <a:buSzPts val="2600"/>
              <a:buFont typeface="Noto Sans Symbols"/>
              <a:buChar char="⮚"/>
            </a:pPr>
            <a:r>
              <a:rPr lang="en-US" sz="2600">
                <a:solidFill>
                  <a:schemeClr val="dk1"/>
                </a:solidFill>
              </a:rPr>
              <a:t>Patents are often used to protect a firm’s platform technology.</a:t>
            </a:r>
            <a:endParaRPr sz="2600">
              <a:solidFill>
                <a:schemeClr val="dk1"/>
              </a:solidFill>
            </a:endParaRPr>
          </a:p>
          <a:p>
            <a:pPr indent="-25400" lvl="0" marL="228600" rtl="0" algn="ctr">
              <a:lnSpc>
                <a:spcPct val="150000"/>
              </a:lnSpc>
              <a:spcBef>
                <a:spcPts val="0"/>
              </a:spcBef>
              <a:spcAft>
                <a:spcPts val="0"/>
              </a:spcAft>
              <a:buClr>
                <a:schemeClr val="dk1"/>
              </a:buClr>
              <a:buSzPts val="3459"/>
              <a:buFont typeface="Noto Sans Symbols"/>
              <a:buNone/>
            </a:pPr>
            <a:r>
              <a:t/>
            </a:r>
            <a:endParaRPr sz="2600">
              <a:solidFill>
                <a:schemeClr val="dk1"/>
              </a:solidFill>
            </a:endParaRPr>
          </a:p>
          <a:p>
            <a:pPr indent="-190500" lvl="0" marL="228600" rtl="0" algn="ctr">
              <a:lnSpc>
                <a:spcPct val="150000"/>
              </a:lnSpc>
              <a:spcBef>
                <a:spcPts val="1600"/>
              </a:spcBef>
              <a:spcAft>
                <a:spcPts val="0"/>
              </a:spcAft>
              <a:buSzPts val="2600"/>
              <a:buFont typeface="Noto Sans Symbols"/>
              <a:buChar char="⮚"/>
            </a:pPr>
            <a:r>
              <a:rPr lang="en-US" sz="2600">
                <a:solidFill>
                  <a:schemeClr val="dk1"/>
                </a:solidFill>
              </a:rPr>
              <a:t>Priorities of a company may change in future , so peripheral technology may be licensed to other companies.</a:t>
            </a:r>
            <a:endParaRPr sz="2600">
              <a:solidFill>
                <a:schemeClr val="dk1"/>
              </a:solidFill>
            </a:endParaRPr>
          </a:p>
          <a:p>
            <a:pPr indent="-25400" lvl="0" marL="228600" rtl="0" algn="ctr">
              <a:lnSpc>
                <a:spcPct val="150000"/>
              </a:lnSpc>
              <a:spcBef>
                <a:spcPts val="1600"/>
              </a:spcBef>
              <a:spcAft>
                <a:spcPts val="0"/>
              </a:spcAft>
              <a:buClr>
                <a:schemeClr val="dk1"/>
              </a:buClr>
              <a:buSzPts val="3459"/>
              <a:buFont typeface="Noto Sans Symbols"/>
              <a:buNone/>
            </a:pPr>
            <a:r>
              <a:t/>
            </a:r>
            <a:endParaRPr sz="2600">
              <a:solidFill>
                <a:schemeClr val="dk1"/>
              </a:solidFill>
            </a:endParaRPr>
          </a:p>
          <a:p>
            <a:pPr indent="-190500" lvl="0" marL="228600" rtl="0" algn="ctr">
              <a:lnSpc>
                <a:spcPct val="150000"/>
              </a:lnSpc>
              <a:spcBef>
                <a:spcPts val="1600"/>
              </a:spcBef>
              <a:spcAft>
                <a:spcPts val="0"/>
              </a:spcAft>
              <a:buSzPts val="2600"/>
              <a:buFont typeface="Noto Sans Symbols"/>
              <a:buChar char="⮚"/>
            </a:pPr>
            <a:r>
              <a:rPr lang="en-US" sz="2600">
                <a:solidFill>
                  <a:schemeClr val="dk1"/>
                </a:solidFill>
              </a:rPr>
              <a:t>The firm should determine in which countries patent protection need to be sought.</a:t>
            </a:r>
            <a:endParaRPr sz="2600">
              <a:solidFill>
                <a:schemeClr val="dk1"/>
              </a:solidFill>
            </a:endParaRPr>
          </a:p>
          <a:p>
            <a:pPr indent="-50800" lvl="0" marL="228600" rtl="0" algn="ctr">
              <a:lnSpc>
                <a:spcPct val="150000"/>
              </a:lnSpc>
              <a:spcBef>
                <a:spcPts val="1800"/>
              </a:spcBef>
              <a:spcAft>
                <a:spcPts val="1600"/>
              </a:spcAft>
              <a:buClr>
                <a:schemeClr val="dk1"/>
              </a:buClr>
              <a:buSzPts val="3027"/>
              <a:buNone/>
            </a:pPr>
            <a:r>
              <a:t/>
            </a:r>
            <a:endParaRPr sz="2600">
              <a:solidFill>
                <a:schemeClr val="dk1"/>
              </a:solidFill>
            </a:endParaRPr>
          </a:p>
        </p:txBody>
      </p:sp>
      <p:sp>
        <p:nvSpPr>
          <p:cNvPr id="429" name="Google Shape;429;p7"/>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p7"/>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431" name="Google Shape;431;p7"/>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8"/>
          <p:cNvSpPr txBox="1"/>
          <p:nvPr>
            <p:ph type="title"/>
          </p:nvPr>
        </p:nvSpPr>
        <p:spPr>
          <a:xfrm>
            <a:off x="841245" y="615021"/>
            <a:ext cx="10515600" cy="676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en-US"/>
              <a:t>Issues to be considered :</a:t>
            </a:r>
            <a:endParaRPr/>
          </a:p>
        </p:txBody>
      </p:sp>
      <p:sp>
        <p:nvSpPr>
          <p:cNvPr id="437" name="Google Shape;437;p8"/>
          <p:cNvSpPr txBox="1"/>
          <p:nvPr>
            <p:ph idx="1" type="body"/>
          </p:nvPr>
        </p:nvSpPr>
        <p:spPr>
          <a:xfrm>
            <a:off x="930635" y="1778415"/>
            <a:ext cx="8614581" cy="4124130"/>
          </a:xfrm>
          <a:prstGeom prst="rect">
            <a:avLst/>
          </a:prstGeom>
          <a:noFill/>
          <a:ln>
            <a:noFill/>
          </a:ln>
        </p:spPr>
        <p:txBody>
          <a:bodyPr anchorCtr="0" anchor="t" bIns="45700" lIns="91425" spcFirstLastPara="1" rIns="91425" wrap="square" tIns="45700">
            <a:noAutofit/>
          </a:bodyPr>
          <a:lstStyle/>
          <a:p>
            <a:pPr indent="-215900" lvl="0" marL="228600" rtl="0" algn="l">
              <a:lnSpc>
                <a:spcPct val="150000"/>
              </a:lnSpc>
              <a:spcBef>
                <a:spcPts val="0"/>
              </a:spcBef>
              <a:spcAft>
                <a:spcPts val="0"/>
              </a:spcAft>
              <a:buSzPts val="2600"/>
              <a:buChar char="●"/>
            </a:pPr>
            <a:r>
              <a:rPr lang="en-US" sz="2600">
                <a:solidFill>
                  <a:schemeClr val="dk1"/>
                </a:solidFill>
              </a:rPr>
              <a:t>Size of the market</a:t>
            </a:r>
            <a:endParaRPr sz="2600">
              <a:solidFill>
                <a:schemeClr val="dk1"/>
              </a:solidFill>
            </a:endParaRPr>
          </a:p>
          <a:p>
            <a:pPr indent="-215900" lvl="0" marL="228600" rtl="0" algn="l">
              <a:lnSpc>
                <a:spcPct val="150000"/>
              </a:lnSpc>
              <a:spcBef>
                <a:spcPts val="1000"/>
              </a:spcBef>
              <a:spcAft>
                <a:spcPts val="0"/>
              </a:spcAft>
              <a:buSzPts val="2600"/>
              <a:buChar char="●"/>
            </a:pPr>
            <a:r>
              <a:rPr lang="en-US" sz="2600">
                <a:solidFill>
                  <a:schemeClr val="dk1"/>
                </a:solidFill>
              </a:rPr>
              <a:t>Whether manufacturing is taking place.</a:t>
            </a:r>
            <a:endParaRPr sz="2600">
              <a:solidFill>
                <a:schemeClr val="dk1"/>
              </a:solidFill>
            </a:endParaRPr>
          </a:p>
          <a:p>
            <a:pPr indent="-215900" lvl="0" marL="228600" rtl="0" algn="l">
              <a:lnSpc>
                <a:spcPct val="150000"/>
              </a:lnSpc>
              <a:spcBef>
                <a:spcPts val="1000"/>
              </a:spcBef>
              <a:spcAft>
                <a:spcPts val="0"/>
              </a:spcAft>
              <a:buSzPts val="2600"/>
              <a:buChar char="●"/>
            </a:pPr>
            <a:r>
              <a:rPr lang="en-US" sz="2600">
                <a:solidFill>
                  <a:schemeClr val="dk1"/>
                </a:solidFill>
              </a:rPr>
              <a:t>Whether copying is real threat.</a:t>
            </a:r>
            <a:endParaRPr sz="2600">
              <a:solidFill>
                <a:schemeClr val="dk1"/>
              </a:solidFill>
            </a:endParaRPr>
          </a:p>
          <a:p>
            <a:pPr indent="-215900" lvl="0" marL="228600" rtl="0" algn="l">
              <a:lnSpc>
                <a:spcPct val="150000"/>
              </a:lnSpc>
              <a:spcBef>
                <a:spcPts val="1000"/>
              </a:spcBef>
              <a:spcAft>
                <a:spcPts val="0"/>
              </a:spcAft>
              <a:buSzPts val="2600"/>
              <a:buChar char="●"/>
            </a:pPr>
            <a:r>
              <a:rPr lang="en-US" sz="2600">
                <a:solidFill>
                  <a:schemeClr val="dk1"/>
                </a:solidFill>
              </a:rPr>
              <a:t>Ability of goods to cross borders, etc.</a:t>
            </a:r>
            <a:endParaRPr sz="2600">
              <a:solidFill>
                <a:schemeClr val="dk1"/>
              </a:solidFill>
            </a:endParaRPr>
          </a:p>
          <a:p>
            <a:pPr indent="-215900" lvl="0" marL="228600" rtl="0" algn="l">
              <a:lnSpc>
                <a:spcPct val="150000"/>
              </a:lnSpc>
              <a:spcBef>
                <a:spcPts val="1000"/>
              </a:spcBef>
              <a:spcAft>
                <a:spcPts val="0"/>
              </a:spcAft>
              <a:buSzPts val="2600"/>
              <a:buChar char="●"/>
            </a:pPr>
            <a:r>
              <a:rPr lang="en-US" sz="2600">
                <a:solidFill>
                  <a:schemeClr val="dk1"/>
                </a:solidFill>
              </a:rPr>
              <a:t>The patent portfolio must be revised from time to time.</a:t>
            </a:r>
            <a:endParaRPr sz="2600">
              <a:solidFill>
                <a:schemeClr val="dk1"/>
              </a:solidFill>
            </a:endParaRPr>
          </a:p>
          <a:p>
            <a:pPr indent="-215900" lvl="0" marL="228600" rtl="0" algn="l">
              <a:lnSpc>
                <a:spcPct val="150000"/>
              </a:lnSpc>
              <a:spcBef>
                <a:spcPts val="1000"/>
              </a:spcBef>
              <a:spcAft>
                <a:spcPts val="0"/>
              </a:spcAft>
              <a:buSzPts val="2600"/>
              <a:buChar char="●"/>
            </a:pPr>
            <a:r>
              <a:rPr lang="en-US" sz="2600">
                <a:solidFill>
                  <a:schemeClr val="dk1"/>
                </a:solidFill>
              </a:rPr>
              <a:t>The other form of IP assets are equally important.</a:t>
            </a:r>
            <a:endParaRPr sz="2600">
              <a:solidFill>
                <a:schemeClr val="dk1"/>
              </a:solidFill>
            </a:endParaRPr>
          </a:p>
          <a:p>
            <a:pPr indent="-50800" lvl="0" marL="228600" rtl="0" algn="l">
              <a:lnSpc>
                <a:spcPct val="90000"/>
              </a:lnSpc>
              <a:spcBef>
                <a:spcPts val="1000"/>
              </a:spcBef>
              <a:spcAft>
                <a:spcPts val="1600"/>
              </a:spcAft>
              <a:buClr>
                <a:schemeClr val="dk1"/>
              </a:buClr>
              <a:buSzPts val="2800"/>
              <a:buNone/>
            </a:pPr>
            <a:r>
              <a:t/>
            </a:r>
            <a:endParaRPr sz="2800"/>
          </a:p>
        </p:txBody>
      </p:sp>
      <p:sp>
        <p:nvSpPr>
          <p:cNvPr id="438" name="Google Shape;438;p8"/>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p8"/>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440" name="Google Shape;440;p8"/>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4" name="Shape 444"/>
        <p:cNvGrpSpPr/>
        <p:nvPr/>
      </p:nvGrpSpPr>
      <p:grpSpPr>
        <a:xfrm>
          <a:off x="0" y="0"/>
          <a:ext cx="0" cy="0"/>
          <a:chOff x="0" y="0"/>
          <a:chExt cx="0" cy="0"/>
        </a:xfrm>
      </p:grpSpPr>
      <p:sp>
        <p:nvSpPr>
          <p:cNvPr id="445" name="Google Shape;445;p11"/>
          <p:cNvSpPr txBox="1"/>
          <p:nvPr>
            <p:ph type="title"/>
          </p:nvPr>
        </p:nvSpPr>
        <p:spPr>
          <a:xfrm>
            <a:off x="861150" y="2512050"/>
            <a:ext cx="10469700" cy="1148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Arial"/>
              <a:buNone/>
            </a:pPr>
            <a:r>
              <a:rPr b="1" lang="en-US" sz="6600">
                <a:latin typeface="Average"/>
                <a:ea typeface="Average"/>
                <a:cs typeface="Average"/>
                <a:sym typeface="Average"/>
              </a:rPr>
              <a:t>Drivers of IP Management</a:t>
            </a:r>
            <a:endParaRPr b="1" sz="6600">
              <a:latin typeface="Average"/>
              <a:ea typeface="Average"/>
              <a:cs typeface="Average"/>
              <a:sym typeface="Average"/>
            </a:endParaRPr>
          </a:p>
        </p:txBody>
      </p:sp>
      <p:sp>
        <p:nvSpPr>
          <p:cNvPr id="446" name="Google Shape;446;p1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2022-08-31T01:19:23Z</dcterms:created>
</cp:coreProperties>
</file>