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61"/>
  </p:normalViewPr>
  <p:slideViewPr>
    <p:cSldViewPr snapToGrid="0">
      <p:cViewPr>
        <p:scale>
          <a:sx n="130" d="100"/>
          <a:sy n="130" d="100"/>
        </p:scale>
        <p:origin x="170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E79CE-A33E-AB0F-5E27-0CFBA9157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D17A0-D22E-C1CB-CD5B-05F36743C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FC108-37E2-4D72-7957-F699BB27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2518-091D-764E-9276-C0798F362B54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CB780-7854-5272-BEFF-99E6ACBB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9F626-1CA8-59DB-0B1E-B5C6094A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FDD5-0450-D048-99CF-A3794E3E1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67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2CDC-7835-3CFC-86F0-D73D91459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D180B-55DD-4368-0EBC-AEA2BF700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8DD47-48DC-D103-5853-73CC6085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2518-091D-764E-9276-C0798F362B54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09B7B-542C-B3FE-CF3F-F6E6EF07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D501D-5A8B-6AE7-CA62-7EC931C6B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FDD5-0450-D048-99CF-A3794E3E1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55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5FE98-135E-9169-17B5-51200F26F5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54159-9970-E1FF-5030-30A8EF296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2E19A-380E-BB50-3087-627D6A854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2518-091D-764E-9276-C0798F362B54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4663C-EDAA-E0E5-7344-F704B8388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8DF5F-C4B9-3CBD-F07A-6F491807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FDD5-0450-D048-99CF-A3794E3E1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13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C529-37B4-5E2E-A876-727C6F5F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A495D-CC36-7343-AD11-7B806770A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D33A3-54FE-3C02-707E-03539BA9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2518-091D-764E-9276-C0798F362B54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F53B2-218F-DEE4-6C43-15EC0A9E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CA4FE-0302-DF9F-A4F3-CC008B95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FDD5-0450-D048-99CF-A3794E3E1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01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329FF-885F-614F-3BF6-725257491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9D916-32E3-871D-9D4B-910EF2548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6156F-4949-6A68-9AA5-F0B47BB78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2518-091D-764E-9276-C0798F362B54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547D3-0652-AD16-89EF-DA83D9424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BCAB4-F532-85A8-1E8E-D0B23C1F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FDD5-0450-D048-99CF-A3794E3E1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95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03B9B-41FA-F978-267D-6482BBED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3975E-1A43-27B1-1CE0-BC9CA9CB1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65B1C-2BC3-4497-52C5-353A034FC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4FD35-E27B-0D1A-2495-B20FA9185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2518-091D-764E-9276-C0798F362B54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7778A-A3DF-8AAF-3705-C669C0498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2C270-34AB-6F37-E9B3-F22F09A35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FDD5-0450-D048-99CF-A3794E3E1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4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F79F-2F93-52C3-90A4-F225C1169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BBD37-F732-D7E9-B2C2-CAD9CDE70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DDF6D-13C9-1A0B-3027-FADB44986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98ACC1-C2C5-D0A4-7891-8608105D2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6125E7-9480-B7A3-A80B-08608AE9D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261F74-45C8-A8D7-27DE-5975817A3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2518-091D-764E-9276-C0798F362B54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0DA665-1148-8835-99D0-CAF1A58FF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9B39A5-AD8A-689E-905E-F31AC1AA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FDD5-0450-D048-99CF-A3794E3E1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10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B141-C5CF-F615-1FB4-89E49502C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B770F-2AD2-286A-0CA5-226C53E71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2518-091D-764E-9276-C0798F362B54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F32A3-9632-423B-C431-F0DFAF73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D1E17-979C-6D93-C8B6-742C566BC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FDD5-0450-D048-99CF-A3794E3E1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90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097078-923D-7489-8976-5647ECF4C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2518-091D-764E-9276-C0798F362B54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2A57FD-0141-5FA7-F9F9-64355C4A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36301-BFE3-5E3A-09CE-9E9C5963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FDD5-0450-D048-99CF-A3794E3E1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13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A8918-C16D-04B9-EAF8-F99146FD2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2204D-2A6B-F9F2-B3F2-1F4037A6A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1196A-A8DF-1767-9C4F-F85AC768B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D3B85-5873-565F-BB76-09B344AC0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2518-091D-764E-9276-C0798F362B54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82C63-DC7B-EE9D-2305-4B34DF6A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E50C9-FD43-AE8D-AEE7-F9208239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FDD5-0450-D048-99CF-A3794E3E1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31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3C2E-7E4F-AE03-60FA-243FE706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97D25C-3DAC-4EE5-0A44-556037F8A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CEA79-C730-646A-9481-D4811696F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E5D9A-79ED-55B3-B9D6-4EE4BCE5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2518-091D-764E-9276-C0798F362B54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2379E-12E4-806D-CBAB-A7F4EC925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87FCA-4B0F-1053-A881-999FCE82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FDD5-0450-D048-99CF-A3794E3E1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75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578288-AA42-1FAE-3A5A-BA32D6055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A11B3-0031-ACF0-BDEA-6C3342EC3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58783-475A-8F5E-61F3-B77CFFF09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1F2518-091D-764E-9276-C0798F362B54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CA4BE-DBAE-CAB5-5F33-F2C184D0A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C463C-2900-5E14-E1F9-28030752A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00FDD5-0450-D048-99CF-A3794E3E16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400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179941B-AEA8-02AF-D460-C7771C58A096}"/>
              </a:ext>
            </a:extLst>
          </p:cNvPr>
          <p:cNvGrpSpPr/>
          <p:nvPr/>
        </p:nvGrpSpPr>
        <p:grpSpPr>
          <a:xfrm>
            <a:off x="1563547" y="2283015"/>
            <a:ext cx="9328518" cy="1138773"/>
            <a:chOff x="1563547" y="2283015"/>
            <a:chExt cx="9328518" cy="113877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158D0A-5220-8D00-4FB7-4F49A3E75BAD}"/>
                </a:ext>
              </a:extLst>
            </p:cNvPr>
            <p:cNvSpPr/>
            <p:nvPr/>
          </p:nvSpPr>
          <p:spPr>
            <a:xfrm>
              <a:off x="1563547" y="2283015"/>
              <a:ext cx="1558183" cy="113877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4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100+</a:t>
              </a:r>
            </a:p>
            <a:p>
              <a:pPr algn="ctr"/>
              <a:r>
                <a:rPr lang="en-GB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Publications</a:t>
              </a:r>
              <a:endParaRPr lang="en-GB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E2B2AA-1BE7-6058-49A7-16FD4DBA72E5}"/>
                </a:ext>
              </a:extLst>
            </p:cNvPr>
            <p:cNvSpPr/>
            <p:nvPr/>
          </p:nvSpPr>
          <p:spPr>
            <a:xfrm>
              <a:off x="3937360" y="2283015"/>
              <a:ext cx="1987660" cy="11079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4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30</a:t>
              </a:r>
            </a:p>
            <a:p>
              <a:pPr algn="ctr"/>
              <a:r>
                <a:rPr lang="en-GB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First or last author</a:t>
              </a:r>
              <a:endParaRPr lang="en-GB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AF749B-1361-3556-0D91-21FE3239F50E}"/>
                </a:ext>
              </a:extLst>
            </p:cNvPr>
            <p:cNvSpPr/>
            <p:nvPr/>
          </p:nvSpPr>
          <p:spPr>
            <a:xfrm>
              <a:off x="6740650" y="2283015"/>
              <a:ext cx="2332690" cy="11079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4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20,000+</a:t>
              </a:r>
            </a:p>
            <a:p>
              <a:pPr algn="ctr"/>
              <a:r>
                <a:rPr lang="en-GB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Citations</a:t>
              </a:r>
              <a:endParaRPr lang="en-GB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376AA6-8937-8C66-2823-46F27E59B8F2}"/>
                </a:ext>
              </a:extLst>
            </p:cNvPr>
            <p:cNvSpPr/>
            <p:nvPr/>
          </p:nvSpPr>
          <p:spPr>
            <a:xfrm>
              <a:off x="9888970" y="2283015"/>
              <a:ext cx="1003095" cy="113877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4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27</a:t>
              </a:r>
            </a:p>
            <a:p>
              <a:pPr algn="ctr"/>
              <a:r>
                <a:rPr lang="en-GB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h-index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18749F-4A3E-26A2-7223-7012BDACD1D1}"/>
                </a:ext>
              </a:extLst>
            </p:cNvPr>
            <p:cNvCxnSpPr/>
            <p:nvPr/>
          </p:nvCxnSpPr>
          <p:spPr>
            <a:xfrm>
              <a:off x="3529545" y="2447544"/>
              <a:ext cx="0" cy="943467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5128891-C09C-76EC-5B50-226BD839EADE}"/>
                </a:ext>
              </a:extLst>
            </p:cNvPr>
            <p:cNvCxnSpPr/>
            <p:nvPr/>
          </p:nvCxnSpPr>
          <p:spPr>
            <a:xfrm>
              <a:off x="6332835" y="2447544"/>
              <a:ext cx="0" cy="943467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3665A7B-B256-DBD2-BAD3-DBF398B5F765}"/>
                </a:ext>
              </a:extLst>
            </p:cNvPr>
            <p:cNvCxnSpPr/>
            <p:nvPr/>
          </p:nvCxnSpPr>
          <p:spPr>
            <a:xfrm>
              <a:off x="9481155" y="2447544"/>
              <a:ext cx="0" cy="943467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4678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13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ALABED, Samer (SHEFFIELD TEACHING HOSPITALS NHS FOUNDATION TRUST)</dc:creator>
  <cp:lastModifiedBy>ALABED, Samer (SHEFFIELD TEACHING HOSPITALS NHS FOUNDATION TRUST)</cp:lastModifiedBy>
  <cp:revision>1</cp:revision>
  <dcterms:created xsi:type="dcterms:W3CDTF">2025-10-06T10:05:23Z</dcterms:created>
  <dcterms:modified xsi:type="dcterms:W3CDTF">2025-10-06T10:40:11Z</dcterms:modified>
</cp:coreProperties>
</file>