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219F-BEBD-4410-8748-CC032843E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#3 - Gestures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0CB99-201B-48BF-A940-AD93A9D98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Chess</a:t>
            </a:r>
          </a:p>
          <a:p>
            <a:r>
              <a:rPr lang="pt-PT"/>
              <a:t>Fábio Nunes 80321</a:t>
            </a:r>
            <a:br>
              <a:rPr lang="pt-PT"/>
            </a:br>
            <a:r>
              <a:rPr lang="pt-PT"/>
              <a:t>Tiago Correia 80378</a:t>
            </a:r>
          </a:p>
        </p:txBody>
      </p:sp>
    </p:spTree>
    <p:extLst>
      <p:ext uri="{BB962C8B-B14F-4D97-AF65-F5344CB8AC3E}">
        <p14:creationId xmlns:p14="http://schemas.microsoft.com/office/powerpoint/2010/main" val="403702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0CCE-8DE8-4FAA-9FA4-79FCA035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Logistics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FA20-86EE-4B83-A5A6-126D2E44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- Around 530 videos matched in our dataset</a:t>
            </a:r>
          </a:p>
          <a:p>
            <a:pPr marL="0" indent="0">
              <a:buNone/>
            </a:pPr>
            <a:r>
              <a:rPr lang="pt-PT"/>
              <a:t>- After processed by OpenPose, 150 produced a json</a:t>
            </a:r>
          </a:p>
          <a:p>
            <a:pPr marL="0" indent="0">
              <a:buNone/>
            </a:pPr>
            <a:r>
              <a:rPr lang="pt-PT"/>
              <a:t>- In those 150 jsons, only around 35 had useful information</a:t>
            </a:r>
            <a:br>
              <a:rPr lang="pt-PT"/>
            </a:br>
            <a:endParaRPr lang="pt-PT"/>
          </a:p>
          <a:p>
            <a:pPr marL="0" indent="0">
              <a:buNone/>
            </a:pPr>
            <a:r>
              <a:rPr lang="en-US"/>
              <a:t>- OpenPose couldn’t produce json from the self-recorded gestures</a:t>
            </a:r>
          </a:p>
        </p:txBody>
      </p:sp>
    </p:spTree>
    <p:extLst>
      <p:ext uri="{BB962C8B-B14F-4D97-AF65-F5344CB8AC3E}">
        <p14:creationId xmlns:p14="http://schemas.microsoft.com/office/powerpoint/2010/main" val="8900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F2EE-D429-4358-A1EA-60D3057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Future work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531B57-EDF6-4E32-AD52-5B80CACF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Enlarge the dataset</a:t>
            </a:r>
          </a:p>
          <a:p>
            <a:r>
              <a:rPr lang="pt-PT"/>
              <a:t>Improve on the thumbs up/down algorithm</a:t>
            </a:r>
          </a:p>
          <a:p>
            <a:r>
              <a:rPr lang="pt-PT"/>
              <a:t>Consider machine learning for the datasets</a:t>
            </a:r>
          </a:p>
          <a:p>
            <a:r>
              <a:rPr lang="pt-PT"/>
              <a:t>Implement our own gestures</a:t>
            </a:r>
          </a:p>
          <a:p>
            <a:r>
              <a:rPr lang="pt-PT"/>
              <a:t>Show images with the colored points displayed from OpenPose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8CCB8-C818-4552-BF3C-0919BFF7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Draw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3A922-2B22-40EB-9E3C-4685CA0B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4" y="2914978"/>
            <a:ext cx="9601196" cy="2389972"/>
          </a:xfrm>
        </p:spPr>
        <p:txBody>
          <a:bodyPr/>
          <a:lstStyle/>
          <a:p>
            <a:r>
              <a:rPr lang="pt-PT"/>
              <a:t>- One player makes the offer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r>
              <a:rPr lang="pt-PT"/>
              <a:t>- The other either accepts or refuses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0A0045-3970-4E2D-874B-ABE1FE31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37" y="2793094"/>
            <a:ext cx="5651613" cy="26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8B81D-A628-422B-915F-9EC7F35E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Gestures chosen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B859A5-1A2A-4677-ABFC-E4D10BAD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7812"/>
            <a:ext cx="9601196" cy="340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/>
              <a:t>Stop Sign	 	=&gt; 	Asking for a draw</a:t>
            </a:r>
          </a:p>
          <a:p>
            <a:pPr marL="0" indent="0">
              <a:buNone/>
            </a:pPr>
            <a:br>
              <a:rPr lang="pt-PT"/>
            </a:br>
            <a:br>
              <a:rPr lang="pt-PT"/>
            </a:br>
            <a:r>
              <a:rPr lang="pt-PT"/>
              <a:t>Thumbs Up 	=&gt; 	Accepting draw</a:t>
            </a:r>
          </a:p>
          <a:p>
            <a:pPr marL="0" indent="0">
              <a:buNone/>
            </a:pPr>
            <a:br>
              <a:rPr lang="pt-PT"/>
            </a:br>
            <a:br>
              <a:rPr lang="pt-PT"/>
            </a:br>
            <a:r>
              <a:rPr lang="pt-PT"/>
              <a:t>Thumbs Down =&gt; 	Declining draw</a:t>
            </a:r>
            <a:endParaRPr lang="en-US"/>
          </a:p>
        </p:txBody>
      </p:sp>
      <p:pic>
        <p:nvPicPr>
          <p:cNvPr id="5" name="Imagem 4" descr="Uma imagem com pessoa, interior, propriedade, jovem&#10;&#10;Descrição gerada automaticamente">
            <a:extLst>
              <a:ext uri="{FF2B5EF4-FFF2-40B4-BE49-F238E27FC236}">
                <a16:creationId xmlns:a16="http://schemas.microsoft.com/office/drawing/2014/main" id="{051614BC-2F51-4499-ABCA-E8E1B234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98" y="3699470"/>
            <a:ext cx="1676400" cy="952500"/>
          </a:xfrm>
          <a:prstGeom prst="rect">
            <a:avLst/>
          </a:prstGeom>
        </p:spPr>
      </p:pic>
      <p:pic>
        <p:nvPicPr>
          <p:cNvPr id="7" name="Imagem 6" descr="Uma imagem com propriedade, jovem, mulher, cansativo&#10;&#10;Descrição gerada automaticamente">
            <a:extLst>
              <a:ext uri="{FF2B5EF4-FFF2-40B4-BE49-F238E27FC236}">
                <a16:creationId xmlns:a16="http://schemas.microsoft.com/office/drawing/2014/main" id="{766AC1DD-6315-474F-8230-D5C77EF3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08" y="2557812"/>
            <a:ext cx="1676400" cy="952500"/>
          </a:xfrm>
          <a:prstGeom prst="rect">
            <a:avLst/>
          </a:prstGeom>
        </p:spPr>
      </p:pic>
      <p:pic>
        <p:nvPicPr>
          <p:cNvPr id="9" name="Imagem 8" descr="Uma imagem com pessoa, interior, homem, jovem&#10;&#10;Descrição gerada automaticamente">
            <a:extLst>
              <a:ext uri="{FF2B5EF4-FFF2-40B4-BE49-F238E27FC236}">
                <a16:creationId xmlns:a16="http://schemas.microsoft.com/office/drawing/2014/main" id="{0C23298B-AAAA-46B8-9AE9-D2E5895E6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253" y="4923368"/>
            <a:ext cx="152690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913F-E2A3-4539-AAC7-26384C71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Initial Procedure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DA953-5C08-450F-9017-7CA88B04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Script </a:t>
            </a:r>
            <a:r>
              <a:rPr lang="pt-PT" dirty="0" err="1"/>
              <a:t>searchs</a:t>
            </a:r>
            <a:r>
              <a:rPr lang="pt-PT" dirty="0"/>
              <a:t> “</a:t>
            </a:r>
            <a:r>
              <a:rPr lang="pt-PT" dirty="0" err="1"/>
              <a:t>train</a:t>
            </a:r>
            <a:r>
              <a:rPr lang="pt-PT" dirty="0"/>
              <a:t> – Cópia.csv” for Stop </a:t>
            </a:r>
            <a:r>
              <a:rPr lang="pt-PT" dirty="0" err="1"/>
              <a:t>Sign</a:t>
            </a:r>
            <a:r>
              <a:rPr lang="pt-PT" dirty="0"/>
              <a:t>, </a:t>
            </a:r>
            <a:r>
              <a:rPr lang="pt-PT" dirty="0" err="1"/>
              <a:t>Thumbs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Thumbs</a:t>
            </a:r>
            <a:r>
              <a:rPr lang="pt-PT" dirty="0"/>
              <a:t> </a:t>
            </a:r>
            <a:r>
              <a:rPr lang="pt-PT" err="1"/>
              <a:t>Down</a:t>
            </a:r>
            <a:r>
              <a:rPr lang="pt-PT"/>
              <a:t> </a:t>
            </a:r>
            <a:r>
              <a:rPr lang="en-US"/>
              <a:t>video</a:t>
            </a:r>
            <a:r>
              <a:rPr lang="pt-PT"/>
              <a:t> </a:t>
            </a:r>
            <a:r>
              <a:rPr lang="pt-PT" dirty="0" err="1"/>
              <a:t>numbers</a:t>
            </a:r>
            <a:endParaRPr lang="pt-PT" dirty="0"/>
          </a:p>
          <a:p>
            <a:r>
              <a:rPr lang="pt-PT" dirty="0" err="1"/>
              <a:t>Copy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find</a:t>
            </a:r>
            <a:r>
              <a:rPr lang="pt-PT" dirty="0"/>
              <a:t> 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err="1"/>
              <a:t>video</a:t>
            </a:r>
            <a:r>
              <a:rPr lang="pt-PT"/>
              <a:t> folder</a:t>
            </a:r>
            <a:endParaRPr lang="pt-PT" dirty="0"/>
          </a:p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OpenPose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err="1"/>
              <a:t>json</a:t>
            </a:r>
            <a:r>
              <a:rPr lang="pt-PT"/>
              <a:t> </a:t>
            </a:r>
            <a:endParaRPr lang="pt-PT" dirty="0"/>
          </a:p>
          <a:p>
            <a:r>
              <a:rPr lang="pt-PT" dirty="0" err="1"/>
              <a:t>Analyse</a:t>
            </a:r>
            <a:r>
              <a:rPr lang="pt-PT" dirty="0"/>
              <a:t> </a:t>
            </a:r>
            <a:r>
              <a:rPr lang="pt-PT" dirty="0" err="1"/>
              <a:t>individually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7F065-2B14-4231-8448-BCC69897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Algorithm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BDE4A2-37F3-438C-9916-C846863A8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" y="2924099"/>
            <a:ext cx="5031367" cy="28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9602B-FB57-430A-B275-6E23317D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91" y="2812587"/>
            <a:ext cx="4399137" cy="32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0FD21B8-15CD-4E95-815B-28757D24E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3AD5231-3431-47B0-BD59-2155B4F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5" name="Rectangle 144">
              <a:extLst>
                <a:ext uri="{FF2B5EF4-FFF2-40B4-BE49-F238E27FC236}">
                  <a16:creationId xmlns:a16="http://schemas.microsoft.com/office/drawing/2014/main" id="{553A435B-C9BF-453D-B10D-BACDD0F2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481F9A7-5F03-415D-A29C-12BEC7A74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EC0C003F-6786-4841-8C0A-CC67ABEE2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00B7FC9-CA68-4DC7-8AF2-8D7D851A3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7B0068EF-BAC7-47F8-B5FC-C37F024B5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4B2E0C84-E3B5-41CC-B1D7-6DCAB9833C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C37F065-2B14-4231-8448-BCC69897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pt-PT"/>
              <a:t>Algorithm</a:t>
            </a:r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428BAA-6E0C-4E00-B5CE-ECEFC59BA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098A2D-1107-43F8-B8A2-C90B70809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2" r="-6" b="-6"/>
          <a:stretch/>
        </p:blipFill>
        <p:spPr bwMode="auto">
          <a:xfrm>
            <a:off x="1295401" y="3153522"/>
            <a:ext cx="2216907" cy="2418902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943D9BC2-ED77-43AC-AE30-B7D08993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" r="7" b="8634"/>
          <a:stretch/>
        </p:blipFill>
        <p:spPr bwMode="auto">
          <a:xfrm>
            <a:off x="3837973" y="3153522"/>
            <a:ext cx="2229372" cy="2418902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C19E2B-398F-4A7A-8C5C-27CB131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273" y="2164501"/>
            <a:ext cx="4708267" cy="272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/>
              <a:t>Strategic geometric questions</a:t>
            </a:r>
            <a:br>
              <a:rPr lang="pt-PT"/>
            </a:br>
            <a:br>
              <a:rPr lang="pt-PT"/>
            </a:br>
            <a:r>
              <a:rPr lang="pt-PT"/>
              <a:t>Example: </a:t>
            </a:r>
            <a:br>
              <a:rPr lang="pt-PT"/>
            </a:br>
            <a:r>
              <a:rPr lang="pt-PT"/>
              <a:t>- all 5 fingers should be extended on stop sign</a:t>
            </a:r>
            <a:br>
              <a:rPr lang="pt-PT"/>
            </a:br>
            <a:r>
              <a:rPr lang="pt-PT"/>
              <a:t>- distance(p20,p0) &gt; distance(p19,p0)</a:t>
            </a:r>
            <a:br>
              <a:rPr lang="pt-PT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0FD21B8-15CD-4E95-815B-28757D24E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3AD5231-3431-47B0-BD59-2155B4F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5" name="Rectangle 144">
              <a:extLst>
                <a:ext uri="{FF2B5EF4-FFF2-40B4-BE49-F238E27FC236}">
                  <a16:creationId xmlns:a16="http://schemas.microsoft.com/office/drawing/2014/main" id="{553A435B-C9BF-453D-B10D-BACDD0F2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481F9A7-5F03-415D-A29C-12BEC7A74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EC0C003F-6786-4841-8C0A-CC67ABEE2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00B7FC9-CA68-4DC7-8AF2-8D7D851A3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7B0068EF-BAC7-47F8-B5FC-C37F024B5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4B2E0C84-E3B5-41CC-B1D7-6DCAB9833C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C37F065-2B14-4231-8448-BCC69897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pt-PT"/>
              <a:t>Algorithm</a:t>
            </a:r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428BAA-6E0C-4E00-B5CE-ECEFC59BA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098A2D-1107-43F8-B8A2-C90B70809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2" r="-6" b="-6"/>
          <a:stretch/>
        </p:blipFill>
        <p:spPr bwMode="auto">
          <a:xfrm>
            <a:off x="1295401" y="3153522"/>
            <a:ext cx="2216907" cy="2418902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943D9BC2-ED77-43AC-AE30-B7D08993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" r="7" b="8634"/>
          <a:stretch/>
        </p:blipFill>
        <p:spPr bwMode="auto">
          <a:xfrm>
            <a:off x="3837973" y="3153522"/>
            <a:ext cx="2229372" cy="2418902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C19E2B-398F-4A7A-8C5C-27CB131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273" y="2164500"/>
            <a:ext cx="4708267" cy="30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/>
              <a:t>Strategic geometric questions</a:t>
            </a:r>
            <a:br>
              <a:rPr lang="pt-PT"/>
            </a:br>
            <a:br>
              <a:rPr lang="pt-PT"/>
            </a:br>
            <a:r>
              <a:rPr lang="pt-PT"/>
              <a:t>Example: </a:t>
            </a:r>
            <a:br>
              <a:rPr lang="pt-PT"/>
            </a:br>
            <a:r>
              <a:rPr lang="pt-PT"/>
              <a:t>- each finger is lower than the previous in the y scale</a:t>
            </a:r>
            <a:br>
              <a:rPr lang="pt-PT"/>
            </a:br>
            <a:r>
              <a:rPr lang="pt-PT"/>
              <a:t>- distance(p20,p4) &gt; distance(p19,p4)</a:t>
            </a:r>
            <a:br>
              <a:rPr lang="pt-PT"/>
            </a:br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8BFD722-A07D-4B7C-80EC-C088A7899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621"/>
          <a:stretch/>
        </p:blipFill>
        <p:spPr bwMode="auto">
          <a:xfrm>
            <a:off x="3844204" y="3153522"/>
            <a:ext cx="2216910" cy="2418902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42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119A1-5D99-42B2-ACFA-6176CB8E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Live usage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AE7297-201E-4BCC-A41D-DCC39017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68443"/>
            <a:ext cx="4800599" cy="3520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File name: 131493.json</a:t>
            </a:r>
          </a:p>
          <a:p>
            <a:pPr marL="0" indent="0">
              <a:buNone/>
            </a:pPr>
            <a:r>
              <a:rPr lang="en-US"/>
              <a:t>Gesture to be identified: Stop Sign</a:t>
            </a:r>
          </a:p>
          <a:p>
            <a:pPr marL="0" indent="0">
              <a:buNone/>
            </a:pPr>
            <a:r>
              <a:rPr lang="en-US"/>
              <a:t>Algorithm: This frame is a Thumbs Up</a:t>
            </a:r>
          </a:p>
          <a:p>
            <a:pPr marL="0" indent="0">
              <a:buNone/>
            </a:pPr>
            <a:r>
              <a:rPr lang="en-US"/>
              <a:t>Algorithm: This frame is a Stop Sign</a:t>
            </a:r>
          </a:p>
          <a:p>
            <a:pPr marL="0" indent="0">
              <a:buNone/>
            </a:pPr>
            <a:r>
              <a:rPr lang="en-US"/>
              <a:t>Algorithm: This frame is a Stop Sign</a:t>
            </a:r>
          </a:p>
          <a:p>
            <a:pPr marL="0" indent="0">
              <a:buNone/>
            </a:pPr>
            <a:r>
              <a:rPr lang="en-US"/>
              <a:t>Algorithm: This frame is a Stop Sign</a:t>
            </a:r>
          </a:p>
          <a:p>
            <a:pPr marL="0" indent="0">
              <a:buNone/>
            </a:pPr>
            <a:r>
              <a:rPr lang="en-US"/>
              <a:t>Algorithm: This frame is a Stop Sign</a:t>
            </a:r>
          </a:p>
          <a:p>
            <a:pPr marL="0" indent="0">
              <a:buNone/>
            </a:pPr>
            <a:r>
              <a:rPr lang="en-US"/>
              <a:t>Algorithm: This frame is a Stop Sign</a:t>
            </a:r>
          </a:p>
          <a:p>
            <a:pPr marL="0" indent="0">
              <a:buNone/>
            </a:pPr>
            <a:r>
              <a:rPr lang="en-US"/>
              <a:t>Algorithm: This frame is a Thumbs Down</a:t>
            </a:r>
          </a:p>
          <a:p>
            <a:pPr marL="0" indent="0">
              <a:buNone/>
            </a:pPr>
            <a:r>
              <a:rPr lang="en-US"/>
              <a:t>Algorithm: The gesture identified is the Stop Sign</a:t>
            </a:r>
          </a:p>
        </p:txBody>
      </p:sp>
      <p:pic>
        <p:nvPicPr>
          <p:cNvPr id="4" name="apresentar1">
            <a:hlinkClick r:id="" action="ppaction://media"/>
            <a:extLst>
              <a:ext uri="{FF2B5EF4-FFF2-40B4-BE49-F238E27FC236}">
                <a16:creationId xmlns:a16="http://schemas.microsoft.com/office/drawing/2014/main" id="{DCEC3D13-2977-4406-8B35-EC44D6461E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55657" y="2784558"/>
            <a:ext cx="4390572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28A54-EC5F-4E14-9BC6-D4EE43BE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Final Display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7424C3-F1A5-41D7-B5F3-1316BD50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were 15 recognized in total but from the 10 Stop Sign showed there were 10 correctly identified (100.0%)</a:t>
            </a:r>
          </a:p>
          <a:p>
            <a:r>
              <a:rPr lang="en-US"/>
              <a:t>There were 13 recognized in total but from the 7 Thumbs Up showed there were 5 correctly identified (71.42857142857143%)</a:t>
            </a:r>
          </a:p>
          <a:p>
            <a:r>
              <a:rPr lang="en-US"/>
              <a:t>There were8 recognized in total but from the 15 Thumbs Down showed there were 4 correctly identified (26.666666666666668%)</a:t>
            </a:r>
          </a:p>
        </p:txBody>
      </p:sp>
    </p:spTree>
    <p:extLst>
      <p:ext uri="{BB962C8B-B14F-4D97-AF65-F5344CB8AC3E}">
        <p14:creationId xmlns:p14="http://schemas.microsoft.com/office/powerpoint/2010/main" val="311402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286</Words>
  <Application>Microsoft Office PowerPoint</Application>
  <PresentationFormat>Ecrã Panorâmico</PresentationFormat>
  <Paragraphs>48</Paragraphs>
  <Slides>11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Orgânico</vt:lpstr>
      <vt:lpstr>Assignment #3 - Gestures </vt:lpstr>
      <vt:lpstr>Draw</vt:lpstr>
      <vt:lpstr>Gestures chosen</vt:lpstr>
      <vt:lpstr>Initial Procedure</vt:lpstr>
      <vt:lpstr>Algorithm</vt:lpstr>
      <vt:lpstr>Algorithm</vt:lpstr>
      <vt:lpstr>Algorithm</vt:lpstr>
      <vt:lpstr>Live usage</vt:lpstr>
      <vt:lpstr>Final Display</vt:lpstr>
      <vt:lpstr>Logistics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#3 - Gestures</dc:title>
  <dc:creator>Fábio Nunes</dc:creator>
  <cp:lastModifiedBy>Fábio Nunes</cp:lastModifiedBy>
  <cp:revision>8</cp:revision>
  <dcterms:created xsi:type="dcterms:W3CDTF">2020-05-29T02:01:17Z</dcterms:created>
  <dcterms:modified xsi:type="dcterms:W3CDTF">2020-05-29T14:02:11Z</dcterms:modified>
</cp:coreProperties>
</file>