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2" r:id="rId2"/>
    <p:sldId id="266" r:id="rId3"/>
    <p:sldId id="267" r:id="rId4"/>
    <p:sldId id="271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5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8" d="100"/>
          <a:sy n="48" d="100"/>
        </p:scale>
        <p:origin x="18" y="10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1:17.2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190 474 9856,'-72'46'3205,"49"-28"-1669,-47 59 4826,45-33-4218,25-42-2131,1 0-1,-1 0 0,1-1 1,0 1-1,-1 0 1,1 0-1,0 0 0,0-1 1,0 1-1,0 0 1,0-1-1,0 1 0,1-1 1,-1 1-1,0-1 1,1 0-1,-1 1 0,1-1 1,0 0-1,-1 0 1,1 0-1,0 0 0,0-1 1,-1 1-1,1 0 1,0-1-1,0 1 0,0-1 1,0 0-1,0 1 1,0-1-1,0 0 0,0 0 1,0 0-1,0-1 1,0 1-1,0-1-12,45 2 95,0-4 0,0-1 0,-1-2 0,0-2 0,19-7-95,-26 7 58,138-35-2086,-65 1-6765,-86 33 4191</inkml:trace>
  <inkml:trace contextRef="#ctx0" brushRef="#br0" timeOffset="314.049">344 712 9088,'-58'46'2981,"40"-24"-1600,-11 31 294,14-22 346,-8 74 1792,23 89-1151,8-31-2017,18 271 200,19-2 1,80 324-846,-108-683 22,2-2 0,4 0 1,2-2-1,4-1 1,7 9-23,-26-58-6,1-1 0,0 0 1,1 0-1,1-1 1,1-1-1,0 0 1,1-1-1,1-1 0,0 0 1,1-1-1,0-1 1,1 0-1,0-2 0,1 0 1,0-1-1,1-1 1,0 0-1,0-2 1,1 0-1,0-2 0,-1 0 1,14 0 5,-4-1 127,-1-2-1,1-1 1,0-1 0,29-5-127,-8-6 72,0-3 1,0-1-1,-1-3 1,-2-2-1,39-23-72,-26 12-537,-2-3 0,-2-3-1,-1-2 1,37-35 537,-6-15-4512,-79 80 3055,0-1-1,-1 0 1,0 0 0,0-1 0,-1 0-1,-1 0 1,0-1 0,2-10 1457,12-41-5200</inkml:trace>
  <inkml:trace contextRef="#ctx0" brushRef="#br0" timeOffset="688.072">1206 2118 12672,'-26'36'4122,"26"-36"-4003,1 0 0,-1 0-1,0 0 1,1 0 0,-1 0 0,0 0 0,1 1-1,-1-1 1,0 0 0,1 0 0,-1 0-1,0 0 1,1 1 0,-1-1 0,0 0 0,0 0-1,1 1 1,-1-1 0,0 0 0,0 1-1,1-1 1,-1 0 0,0 0 0,0 1 0,0-1-1,0 1 1,0-1 0,1 0 0,-1 1-1,0-1 1,0 0 0,0 1 0,0-1-1,0 0 1,0 1 0,0-1 0,0 1 0,0-1-1,0 0 1,0 1 0,-1-1 0,1 0-1,0 1 1,0-1 0,0 0 0,0 1 0,-1-1-1,1 0-118,65-32 2011,93-54-624,-23 17-667,188-107 261,-13 2-368,51-40-261,193-99-245,50 3-779,-527 273-9,130-74-4105,-171 81 1200,-24-9-3793,-12 16 2889</inkml:trace>
  <inkml:trace contextRef="#ctx0" brushRef="#br0" timeOffset="1164.313">3709 193 12672,'-15'5'4122,"13"-4"-2511,2-1-929,0 0-420,0 0-252,4-3-26,39-20 155,82-49-160,-92 53 34,2 0 0,0 3 1,1 1-1,7-1-13,-35 13 18,0 0 0,0 0 0,1 1 0,-1 0 0,1 1 0,0 0 0,-1 0 0,1 1 0,0 0 0,-1 1 0,1 0 0,0 0 0,-1 0 1,1 1-1,-1 1 0,0 0 0,0 0 0,0 0 0,0 1 0,0 0 0,5 4-18,56 64 762,-47-36-475,-1 1 0,-3 1-1,0 0 1,6 28-287,46 160 416,43 176-240,6 9 608,-15-36 1579,-83-273-1113,-4 0 1,-4 9-1251,-10-92 163,-2 0 1,-1 1-1,0-1 0,-1 0 1,-1 0-1,-1 0 1,0 0-1,-2-1 0,0 1 1,-1-1-1,-4 7-163,-33 37 240,35-52-262,-1-2 1,0 1-1,0-1 0,-1-1 0,1 0 1,-2 0-1,1-1 0,-1 0 0,0-1 0,0 0 1,-1 0-1,1-2 0,-3 1 22,-11 5-128,-9 2-347,0-1-1,0-2 0,0-2 0,-1 0 1,0-3-1,-33 0 476,34-2-532,-106 3-4096,0-7 1,-12-7 4627,81 6-1369,-209-15-4689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3:11.2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52 0 16384,'-31'44'7724,"15"5"-4821,13-25-3248,2-1-1,0 1 0,2 0 1,0-1-1,5 19 346,-3-13 834,38 200-1021,-39-220 184,0-1 0,0 1 0,1-1 0,0 0 0,1 0 0,0 0 0,0 0 0,1 0-1,-1-1 1,2 0 0,-1 0 0,1 0 0,0-1 0,0 0 0,1 0 0,0-1 0,0 1 0,0-2 0,1 1 0,0-1 0,7 4 3,-12-8 52,-1 1 1,0-1 0,1 0-1,-1 1 1,0-1-1,1 0 1,-1 0-1,0-1 1,1 1 0,-1 0-1,0-1 1,0 0-1,1 1 1,-1-1-1,0 0 1,0 0-1,0 0 1,0 0 0,0-1-1,0 1 1,0 0-1,0-1 1,-1 0-1,1 1 1,0-1 0,-1 0-1,0 0 1,1 0-1,-1 1 1,0-2-1,0 1 1,0 0-53,21-75 1731,-22 41-1484,-2 0 1,-2 1-1,-1-1 0,-2 1 1,-1 0-1,-2 0 0,-1 1 1,-12-23-248,9 22-314,-3 0 1,-1 1 0,-1 1-1,-7-7 314,0 14-3137,25 27 2952,0-1 0,0 1 0,0-1 0,0 1 0,0-1 0,0 1-1,0 0 1,0 0 0,0 0 0,0-1 0,0 1 0,1 0 0,-1 0 0,0 0 0,1 0 0,-1 0 0,0 0 0,1 1 0,0-1 0,-1 0 0,1 0 0,0 0-1,-1 0 1,1 1 0,0-1 0,0 0 0,0 0 0,0 0 0,0 1 0,0-1 0,1 0 185,-10 63-6506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3:11.6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361 0 17535,'-14'12'2058,"-31"43"3852,36-27-5835,1-1-1,1 1 0,2 0 1,0 1-1,2-1 0,1 1 1,2 0-1,0-1 0,5 25-74,-4-18 153,1 33-67,4 0 1,2-1 0,2 0 0,4-1 0,3 0 0,3-2 0,21 49-87,-40-112 2,3 11-6,0 0 0,1-1 0,1 0 0,0 0 0,1-1 0,0 1 1,0-1-1,1-1 0,0 0 0,1 0 0,0 0 0,0-1 1,5 3 3,-9-10 15,1 1 1,-1-1 0,0 0-1,0-1 1,0 1 0,0-1-1,1 0 1,-1-1 0,0 1 0,0-1-1,0 0 1,1 0 0,-1 0-1,0-1 1,-1 0 0,1 0-1,0 0 1,0-1 0,-1 1 0,0-1-1,1 0 1,-1-1 0,0 1-1,0 0 1,-1-1 0,1 0-1,-1 0 1,0 0 0,0-1 0,0 1-1,-1-1 1,1 1 0,-1-1-1,0 0 1,0 0 0,-1-1-16,10-15 289,-2-1 0,0 0 0,-2 0 0,0-1 0,-1 0 1,-2 0-1,0 0 0,-2-1 0,0 1 0,-2-1 0,0 0 0,-2 1 1,0-1-1,-3-3-289,3 18 44,0 1 0,-1-1 0,0 1 1,-1 0-1,1 0 0,-2 0 0,1 1 0,-1-1 1,0 1-1,-1 0 0,1 1 0,-1-1 1,-1 1-1,1 0 0,-1 1 0,0-1 0,0 1 1,-1 1-1,1 0 0,-1 0 0,0 0 1,-1 1-1,1 0 0,-3-1-44,-16-3-337,-1 1 1,1 1-1,-1 1 0,1 1 0,-1 2 1,-2 1 336,-104 15-5446,25 20-656,-2 10-697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1T11:06:55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30978 25961 136 0,'0'0'52'0,"0"0"-41"0,0 0-4 0,0 0-7 0,0 0-4 15,0 0 3-15,0 0-9 16,0 0-1-16,0 0-40 16,0 0-19-16</inkml:trace>
  <inkml:trace contextRef="#ctx0" brushRef="#br0" timeOffset="1004.076">62434 26494 92 0,'-23'-30'35'0,"23"30"-27"0,-23 0-26 0,23 0-13 16,-11 0-1-16,11 0 2 15</inkml:trace>
  <inkml:trace contextRef="#ctx0" brushRef="#br0" timeOffset="8199.05">55246 3436 324 0,'0'10'121'0,"0"0"-95"0,11 11 38 15,-11-1 9-15,12 10-17 16,-1 10-3-16,0 10-24 16,1 11-7-16,-1 19-14 15,0-19-5-15,1 9-2 0,-1-10-15 16,0-19-3-16,-11-11-44 16,0-50-110-1,0-21-2-15,-11-9 30 16</inkml:trace>
  <inkml:trace contextRef="#ctx0" brushRef="#br0" timeOffset="8950.322">55099 3104 416 0,'0'20'156'0,"0"-20"-121"0,0 0 10 16,0 0-3-16,0 0-9 16,0 0 3-16,0 0-18 15,0 0-6-15,0 0-7 16,0 0-2-16,0 0 1 0,0 0-27 16,0 0-9-16,0 0-61 15,0 0-27-15,11-20-59 16</inkml:trace>
  <inkml:trace contextRef="#ctx0" brushRef="#br0" timeOffset="9458.186">55529 1716 240 0,'-11'0'90'0,"11"10"-70"0,-12-10 26 16,12 0 7-16,0 0-18 15,0 0-7-15,0 0-15 16,0 0-6-16,0 0-4 16,0 0 0-16,0 0 2 0,0 0-2 15,0 0-2-15,0 0 0 16,0 0-1-16,0 0-3 15,0 0 2-15,0 0 1 16,0 0 2-16,0 0-3 16,-11 10-2-16,11-10-1 0,0 0 0 15,-11 10-11-15,0 20-5 16,-1-20-9-16,1 11-5 16,0-1-14-16,-1 10-5 15,1 0-40 1,0 30-31-16,-1 1 54 15</inkml:trace>
  <inkml:trace contextRef="#ctx0" brushRef="#br0" timeOffset="12472.501">53628 2028 388 0,'0'0'145'0,"0"0"-112"0,0 0-6 0,0 0-7 15,11 0 4-15,11 0 7 16,24 0 1-16,33-20 3 15,12 10-19-15,33-10 6 0,23-11 2 16,-11 1-6-16,11-10-3 0,0-10-6 16,0-1-4-16,1 1-2 15,-13 10 0-15,-10-10 0 16,-12 9 3-16,-22 11-5 16,-23-10-1-16,-12 20-22 15,-22 10-10-15,-11-10-13 16,-12 10-2-16,-22 10-13 15,-23 10-4-15,0 10 28 16,-11 10 15-16,-1-10 14 16,-10 30 7-16,10-9 25 15,1-11 13-15,11 20 1 16,0 20-1-16,0 1-10 16,12 29-5-16,10 31-2 15,12 40 1-15,23 30 3 0,11 41 2 16,11-21-3-16,0 71-3 15,23 30-7-15,12 0-1 16,10-10-6-16,1 0 1 16,-1-1-3-16,12-19 0 15,-11-30-3-15,-1-31 1 16,-22-40-2-16,-11-30-1 16,-12-30-2-16,0-20 1 15,-11-51-6-15,-11 0 0 16,-12-19-6-16,-22-11 1 15,-12-10-10-15,-22-10 0 16,-23-10-11-16,-11 0-2 0,-12-10 8 16,1 0 6-1,-1 10 12-15,1 0 5 16,-1 0 4-16,12 0 2 0,11 10 1 16,11-10 1-16,12 10 11 15,11-10 7-15,11 0-11 16,23 0-4-16,23 0 2 15,22-10 4-15,46 0 8 16,45-20 7-16,34-21-4 16,-1-9-2-16,12-20-6 15,35-11-2-15,10-10-6 16,12 1 0-16,-12 9-7 16,-11 11-1-16,-45 19 0 15,-23 11 0-15,-34 10-5 16,-22 10 1-16,-35 20-25 0,-22 30-8 15,-22 40-208 1</inkml:trace>
  <inkml:trace contextRef="#ctx0" brushRef="#br0" timeOffset="21498.058">46134 10579 252 0,'-11'-10'96'0,"0"10"-75"0,-1-10 17 0,12 10 1 15,0 0-1-15,-11 0 4 16,0-10 5-16,-1 0 4 16,-10 0-28-1,-1 0 9-15,0 0 5 0,-11 0-7 0,-11 0 0 16,0-1-11-16,-23 11-1 16,-23 0-11-16,-33 11-2 15,-35 9-1-15,-22 0 0 16,-11 10-2-16,-23 0 1 15,0 10-4-15,-45 21 0 16,67-31 1-16,-113 40 0 16,12 1-3-16,0 9 0 15,-12 1-1-15,-11 19 3 16,23-29-2-16,11 19 1 0,23-9 2 16,11-1 2-16,0 1-3 15,11-11-2-15,0 1 2 16,23-1 2-1,23 0-2-15,22 1 0 0,23-11 1 16,11-9 2-16,23 9-1 16,22-30-1-16,12 10-2 15,11-10-1-15,12 1-1 16,22-11 0-16,0 0-2 16,11-10 1-16,0 0 1 15,23-10-1-15,0 0 1 16,0 0 3-16,0 0 0 15,0 0 1-15,0 10-3 0,0-10 0 16,0 0 2-16,0 0 2 16,0 20 2-16,0-20 1 15,0 0-5-15,0 0 1 16,0 0 0-16,0 0 0 16,0 0-3-16,0 0 2 15,0 0 1-15,0 0 2 16,0 0-1-16,0 0-1 15,0 0-2-15,0 0 1 16,0 0 1-16,0 0 2 16,0 0-17-16,0 10-6 15,0 0 1-15,0 0 1 16,0 0 5-16,12 11 1 0,-12-11 3 16,11 10 1-16,-11-20 6 15,0 10 3-15,0 10 1 16,0-20-1-16,0 0 1 15,0 10-1-15,0-10-3 16,0 20 2-16,0-20 1 16,0 10 0-16,0 10 0 15,0-20 0-15,0 30 2 16,0-19 1-16,0 29 1 16,-11 0 0-16,-12 30 2 15,0 11 3-15,-22 20 0 16,-11-11 2-16,-24 41-6 15,-10 20-1-15,-23 20-2 16,-23 10 1-16,-11 10-2 16,-1 10 2-16,1 10 2 0,-11 11 4 15,-23 9 0-15,0 1 0 16,-12-31 3-16,12 0 3 16,0-30-6-16,22-10-1 15,12 0-4-15,12-30-3 16,-1-1 2-16,34-9 0 15,11-20-1-15,12-11 1 16,0-9 0-16,11-11 1 16,0-9-2-16,11-11 1 15,12 0-2-15,0-10 2 16,11-9-4-16,0-1 0 16,11-10 3-16,1 0 1 0,-1 0-4 15,12 0 1-15,-1-10 0 16,1 10 2-16,0-9 3 15,-1-1 2 1,12-10-3-16,-11 10-3 0,11-10-3 16,0 0 1-16,0 0 1 15,0 0 2-15,-11 20-1 16,11-20-1-16,0 0 3 16,-12 0 2-16,12 0-4 15,0 0-3-15,0 0 1 16,-11 10 2-16,11-10-2 15,-23 20 0-15,12-20 3 16,0 10 1-16,0 10-1 16,-12-20-2-16,12 10 1 0,-1 10-1 15,1-20 0-15,0 10 0 16,-12 10 0-16,0-20 2 16,12 11-3-16,-12 9 0 15,1-20 1-15,-1 10 0 16,12 0 0-16,-12 0 0 15,12 0 0-15,-12 0 0 16,23-10-3-16,-11 10 2 16,-12-10 1-16,23 0 2 15,-22 10-1-15,10 0-1 16,1 0-2-16,0 0 1 16,-1 0 1-16,12-10 2 0,0 0-1 15,-11 10-1-15,0 0-2 16,11-10 1-16,-12 11 1 15,12-11 0-15,-11 10 0 16,0 0 2-16,11-10-1 16,-12 10-1-16,12-10-4 15,0 0 0-15,0 10 0 16,0 10 2-16,12 10-4 16,10 20 0-16,24 21 0 15,22 39 2-15,22 21 2 16,23 30 1-16,12 10 1 15,-1 20 2-15,1 1-1 16,11 19-1-16,11 20 1 16,11 11 1-16,1-11-3 15,11-10 0-15,-23-50 1 0,0 10 0 16,-23-20 0-16,1-10 0 16,-23-10 2-16,-12-20 3 15,-22-10 2-15,0-1 3 16,-11-39-3-16,-12-1-2 15,0-10 0-15,-11-9 1 16,-11-11 1-16,-1-10 1 16,1 0-2-16,-12-10 1 15,1 11-2-15,-1-31 0 16,-11 10-3-16,0-10 1 16,0 20-2-16,0-20 2 15,11 0-2-15,-11 0-1 16,0 0 1-16,0 0-1 0,0 0-7 15,0 0-3 1,0 0-60-16,0 0-27 0</inkml:trace>
  <inkml:trace contextRef="#ctx0" brushRef="#br0" timeOffset="22563.813">37102 25468 264 0,'-23'-70'99'0,"0"50"-77"0,12 0 26 0,0 20 8 16,11 0-4-16,-12 0 4 16,12 0-20-16,0 0-9 15,0 0-16-15,0 0-7 0,0 0-3 16,0 10-4-16,23 20 0 0,11 40 2 15,23 41 2 1,11 30 0-16,11 20 2 0,0 20-2 16,12 0-1-1,-12 10 7-15,-11-30 3 0,0 0-5 16,-12-20-1-16,-11-41 0 16,1 1 0-16,-12-31-2 15,0-19-2-15,-12-1-2 16,1-40-1-16,11 10-1 15,0-50 3-15,0 0 2 16,0-41 2-16,11-9-23 16,-11-31-12-16,0 11-8 15,0 9-1-15,0 11 18 0,-11 9 9 16,-1 11 9 0,-11 20 5-16,1-1 5 15,-1 11 4-15,0 10 24 0,1 10 13 16,-1 10-1-16,-11-20-2 15,11 20-24-15,1 20-9 16,-1-10-12-16,12 20-1 16,-1 0-1-16,1 21-1 15,11-11-23-15,0 0-11 16,-11-10-33-16,-1 1-12 16,1-11-22-16,-12-10-7 15,-11-30 7 1</inkml:trace>
  <inkml:trace contextRef="#ctx0" brushRef="#br0" timeOffset="22686.026">38222 25820 300 0,'-56'-40'112'0,"33"40"-87"0,12 0 9 15,11 0-1-15,0 0-52 16,0 0-20-16,0 0-52 16,0 10-20-16,11-10 14 15,12 0 10-15</inkml:trace>
  <inkml:trace contextRef="#ctx0" brushRef="#br0" timeOffset="23627.025">38698 23788 360 0,'0'10'134'0,"0"10"-104"0,-12 10 14 0,12-9 0 15,0 19-27-15,12 40-6 16,10 11-2-16,24 40 4 16,-1 20-7-16,11 10 8 0,12 30 5 15,0 10-6-15,0 20-2 16,0 11-2-16,0-1-1 16,-11-40-7-16,-12-10 0 15,0-30-1-15,0-20 0 16,-11-20 2-16,-11-11 1 15,0-29-1-15,-1-11-2 16,-10-10 3-16,-1-10 2 16,-11-9-2-16,0-21 0 0,0-10-3 15,0-10-3-15,-11-31-5 16,-12-19 0-16,0-20 4 16,12-11 2-16,0-10-1 15,-1-9 0-15,1-1-1 16,11 21 3-16,0-21-2 15,11 20 1-15,1 11 0 16,-1 20 0-16,0-1 0 16,1 1 0-16,10 20 2 15,1 9 2-15,0 11-1 16,-12 10-1-16,0 0 5 16,1 10 4-16,-1 20-1 15,0 10 3-15,-11 11-4 0,0 9 1 16,-11 10-3-1,0 11 0-15,-1-1-3 0,1-9 1 16,0-1 4-16,-1-10 6 16,12 11-5-16,0-31 0 15,0 10-9-15,12-10-1 16,10 0-5-16,12-10 0 16,11 1 1-16,12-1 2 15,11-20 2-15,0 0 1 16,11-10-2-16,0-10 2 15,1-11 3-15,-1-9 1 16,-11-10-4-16,-12-11-1 16,-10-9 1-16,-1-10 2 0,-11-1 0 15,-12 1-1-15,-10 9 1 16,-1-19 1-16,-11 9 1 16,0 11 1-16,-11 9 2 15,-12 21 3-15,1-10 0 16,-12 20 2-16,0 20-2 15,-12-21 0-15,1 31-5 16,11 10-1-16,0 11-3 16,0 9-3-16,12 30-3 15,22 0 1-15,22 31-2 16,23 20 0-16,23-1 1 16,23-9 2-16,11-11-1 15,0-19 4-15,0-21-2 16,-12-10 1-16,-11-19 0 0,12-11 0 15,-23-10-29-15,-12-10-14 16,1-21-87-16,11-19-37 16,-12-10 5-1</inkml:trace>
  <inkml:trace contextRef="#ctx0" brushRef="#br0" timeOffset="35792.408">29869 3527 292 0,'-12'-10'110'0,"12"10"-86"0,0 0 11 16,0 0-1-16,0 0-28 0,12 10-9 15</inkml:trace>
  <inkml:trace contextRef="#ctx0" brushRef="#br0" timeOffset="36239.354">29891 3577 479 0,'34'91'-9'0,"12"40"6"0,-1 50 5 0,-11 30 4 16,0 40 14-16,0 31 7 16,0 20-11-16,0-10-4 15,0-21-8-15,0-29-3 16,-12-41 0-16,1-30 1 16,0-60-43-16,-1-11-17 15,1-39-17-15,-1-41-5 16,-22-61 24-16,-11-49 11 15,-12-61-20-15,-22-40-11 16,-23 0 39 0,-11-31 181-1,-23-9-43 1,23 60-9-16,22 30-45 16,23 40-20-16,12 11-16 15,10 9-7-15,12 31-3 16,23 10-10-16,22 10-4 0,23 30 11 15,23 20 7-15,22 20 38 16,23 20 19-16,34 21-25 16,22-21-10-16,0 11-17 15,-22-11-7-15,-11 0 0 16,-23-9 0-16,-23-11 5 16,-23-10 3-16,-22 0-2 15,-11 1 0-15,-23-21-10 16,0 10-1-16,-12-20-33 0,-22-20-12 15,-34-51-82 1,-33-39-75-16,-24-31 64 16</inkml:trace>
  <inkml:trace contextRef="#ctx0" brushRef="#br0" timeOffset="36539.097">31227 3215 204 0,'11'-10'77'0,"-11"10"-60"0,0 0 26 0,0 0 9 16,0 0-15-16,0 0-4 16,0 10-24-16,12 10-7 0,-1-10-3 15,12 20-5-15,11 21 2 0,22 19 0 16,12 31 2-16,0 40 14 16,0 9 7-16,-11 11 8 15,-1 20 4-15,-11 1-6 16,1-11-1-16,-1-20-11 15,-11-31-5-15,-11 1-3 16,-1-31 1-16,-10-19 3 16,-1-11 2-16,0 1-23 15,-11-11-9-15,0 20-124 16,11 21-85 0,-11-31 89-16</inkml:trace>
  <inkml:trace contextRef="#ctx0" brushRef="#br0" timeOffset="37757.189">32314 24593 384 0,'-57'20'145'0,"34"-30"-112"0,12 0-85 0,11 10-44 16,0 0-47-16,11 0-13 15</inkml:trace>
  <inkml:trace contextRef="#ctx0" brushRef="#br0" timeOffset="38077.274">38471 22993 356 0,'-45'-20'132'0,"34"20"-103"0,-1 0-50 16,12 0-133-1,-22 40-27-15,22 21 86 16,0-1 47-16</inkml:trace>
  <inkml:trace contextRef="#ctx0" brushRef="#br0" timeOffset="38386.621">42195 23718 344 0,'-45'-10'129'0,"34"0"-100"0,-1 20-86 16,12-10-45-16,0 20-23 15,0 10-2-15</inkml:trace>
  <inkml:trace contextRef="#ctx0" brushRef="#br0" timeOffset="38658.409">48059 22350 452 0,'-23'-31'167'0,"12"41"-129"0,-1-10-93 0,12 0-49 16,-11 21-64-16,0 19-21 0</inkml:trace>
  <inkml:trace contextRef="#ctx0" brushRef="#br0" timeOffset="39064.628">57940 22551 336 0,'-68'-30'126'0,"34"30"-98"0,-11-11-10 0,22 11-10 16,1 0-21-16,-1 0-5 16,0 0-47-16,1 0-23 0,22 0-27 15,11 0-9-15</inkml:trace>
  <inkml:trace contextRef="#ctx0" brushRef="#br0" timeOffset="39319.792">65411 21293 368 0,'11'-10'137'0,"-11"0"-106"0,0-10-86 0,-11 10-45 16,-35 0-34-16,-78-10-9 16</inkml:trace>
  <inkml:trace contextRef="#ctx0" brushRef="#br0" timeOffset="44691.165">27956 4382 288 0,'-68'0'110'0,"34"0"-86"0,-11 0 24 0,22 0 5 16,-11 0-6-16,11 0 1 15,-22 0-13-15,0 10-6 16,0 10-17-16,-1 10-5 0,1 1-1 16,0 29-8-16,11 51 0 15,0 39-7-15,0 52 1 16,11 49 2-16,12 31 3 16,0-11 0-16,11-9 1 15,11-31-3-15,12-19 1 0,11-31-3 16,22-30 0-16,12-41-1 15,11-19 0-15,12-51-2 16,11-20-1-16,11-20 3 16,0-50 3-16,0-20 5 15,-11-41 2-15,-11-20 2 16,-23-60 2-16,-12-61 1 16,-22-29 3-16,-22 19-3 15,-12 21 1-15,-12 9 8 16,-22 51 7-16,0 30 3 15,0 31 4-15,-11 19-7 16,0 31-2-16,0 9-10 16,11 31-4-16,0 0-7 15,0 0 0-15,0 30-16 16,11-20-6-16,0 20-51 0,12 20-22 16,11 10-57-1,23 0-61-15,11 0 78 16</inkml:trace>
  <inkml:trace contextRef="#ctx0" brushRef="#br0" timeOffset="44976.131">28941 3617 432 0,'-23'0'162'15,"12"21"-126"-15,-1-21-8 0,12 0-11 0,-11 30-21 16,0 0-2-16,-1 30-4 16,12 41-1-16,12 60 6 15,-1 40 2-15,12 30 3 0,11 41 0 16,22 10 0-16,1-21-16 16,22-19-4-16,23-41-25 15,11-20-9-15,23-20-12 16,11-30-4-16,0-51-23 15,0-50-35 1,1-50 44-16</inkml:trace>
  <inkml:trace contextRef="#ctx0" brushRef="#br0" timeOffset="45275.727">32563 1203 216 0,'11'20'82'0,"-11"-20"-64"0,23 60-4 0,-1-49-6 16,24 49 19-16,21 20 12 16,35 51 9-16,-11 0 6 15,11 30-30-15,-12 40 7 0,1 10 2 0,11 11-8 16,0 9-5-16,0 11-5 15,-12 39-2 1,-11 11-5-16,-22 20-3 0,-23 10-16 16,-23 40-5-16,-22 50-102 15,-12 81-46-15,-56-30 17 16</inkml:trace>
  <inkml:trace contextRef="#ctx0" brushRef="#br0" timeOffset="49014.873">43893 10177 224 0,'0'-10'85'0,"0"10"-66"0,0-10-6 16,-23 10 79-16,12 0-20 15,-11-11-7-15,10 11-7 16,-10-10-35-16,-1 0 5 0,0 10 2 16,1 0-5-16,-1 0 0 0,0 0-10 15,1 0-4-15,-1 10-6 16,-11 11-4-16,0 9-7 15,0 40-1-15,0 21-2 16,0 29 3-16,12 11 2 16,-1 20-1-16,12 0 4 15,11 0 0-15,11-10-4 16,23-10 1-16,11-11-3 16,12-9 2-16,-1-21-2 15,12-19 0-15,0-21-3 16,0-20 1-16,0-10 3 15,-11-20 1-15,-1-20 9 16,1-20 7-16,-1-20 15 16,1-11 8-16,-12 1-9 0,1-31-5 15,-12 1 2-15,-23-11 0 16,-11-10-3-16,-11-20-1 16,-12 1-6-16,-11 19-2 15,-11-20-4-15,-1 30 1 16,1 21-6-16,-11-1-3 15,-12 31-17-15,-12-10-5 16,-10 29-41-16,-12 1-15 16,-23 30-113-1,1 40-81-15,-1 10 115 16</inkml:trace>
  <inkml:trace contextRef="#ctx0" brushRef="#br0" timeOffset="49720.887">36762 14070 320 0,'-45'-10'121'0,"22"20"-95"0,1 10 11 15,-1-20-2-15,0 30-20 16,1-10-6-16,-1 31-5 16,12 19-1-16,-1 41-2 15,1 40-3-15,11 40-1 0,11 20-1 16,12-10 3-16,11 0-2 16,23-29-1-16,-1-1-2 15,23-51-1-15,23-9-1 16,0-41 2-16,11-29-3 15,12-31 1-15,-12-51 30 16,0-39 17-16,-22-21 9 16,-23-29 6-16,-23-31-7 15,-34 10-2-15,-33-30-12 0,-24 10-5 16,-22 30-12-16,-11 20-3 16,0 30-9-16,0 21-3 15,-1 20-36-15,13 40-17 16,10 10-72-16,0 60-33 15,23 71-20 1</inkml:trace>
  <inkml:trace contextRef="#ctx0" brushRef="#br0" timeOffset="50365.267">37305 19221 344 0,'-11'-10'129'0,"-12"10"-100"0,1-10 22 0,-1 10 3 15,-11 0-9-15,0-10-2 16,-11 10-16-16,0 0-6 16,-1 0-12-16,-10 10 0 0,-1 10 4 15,1 20-7-15,-12 20-3 16,22 41-5-16,1 40 1 16,11 10-1-16,0 40 0 15,12-30 0-15,-1 0-2 16,12-30-2-16,11-21 1 0,11-29-6 15,12-31-1-15,11-30 0 16,11-20 0-16,11-50 7 16,1 0 4-16,0-11 8 15,-23 1 6-15,-23 10 19 16,-11 9 12-16,-23-19-12 16,-33 10-6-16,-1 9-13 15,0 11-6-15,1 10-15 16,-1 0-8-16,12 0-42 15,11 0-17-15,11-31-101 16,35-39-87 0,22-31 96-16</inkml:trace>
  <inkml:trace contextRef="#ctx0" brushRef="#br0" timeOffset="50911.101">43678 10891 356 0,'0'10'134'0,"0"-10"-104"0,0 0 9 0,0 0-1 16,0 0-15-16,0 0-4 15,0 0-6-15,0 10-1 16,0-10-7-16,0 0-1 0,0 0 0 15,0 0-2-15,0 0-2 16,0 0 1-16,0 0-1 16,0 0-25-16,0 0-8 15,-11 0-27-15,-12 0-10 16,-22 20-84 0</inkml:trace>
  <inkml:trace contextRef="#ctx0" brushRef="#br0" timeOffset="51345.594">37385 14523 248 0,'-12'-20'93'0,"12"20"-72"0,-11 0 11 0,11 0 3 15,0 0-23-15,0 0-6 16,0 0-34-16,-11 0-11 0,-1 0-76 15,1 20-32-15</inkml:trace>
  <inkml:trace contextRef="#ctx0" brushRef="#br0" timeOffset="51734.444">35857 20680 296 0,'0'-21'112'0,"-12"21"-87"0,12 0 13 0,0 0 1 16,0 0-25-16,0 0-8 15,0 0-9-15,0 0-1 16,0 0 2-16,0 0-4 0,0 0 2 15,0 0-51-15,0 0-23 0,0 21-46 16</inkml:trace>
  <inkml:trace contextRef="#ctx0" brushRef="#br0" timeOffset="58022.528">47198 9452 296 0,'12'0'110'0,"-12"-20"-86"0,0 40 2 15,0-20-3-15,0 0-4 16,0 0 3-16,0 0 3 16,0 0 2-16,0 0-14 15,0 0 5-15,0 0 5 0,0 0-6 16,0 0 1-16,0 0-11 0,0 0-2 16,0 0-3-16,0 0-2 15,0 0 1-15,0 0 1 16,0 0-3-16,0 0 0 15,0 0 1-15,0 0 0 16,0 0 0-16,0 0 0 16,0 0 0-16,0 0 0 15,0 0 2-15,0 0 3 16,0 0 9-16,0 0 5 16,0 0-5-16,0 0-3 15,0 0-4-15,0 0-2 16,0 0-3-16,0 0-2 15,0 0 1-15,0 0 1 16,0 0-1-16,0 0 2 0,0 0-2 16,0 0 2-16,0 0 2 15,0 0 2-15,0 0-3 16,0 0-1-16,0 0-1 16,0 0 1-16,0 0-2 15,0 0-1-15,0 0 1 16,0 0 1-16,0 0-3 15,0 0 0-15,0 0-15 16,0 0-4-16,0 0-36 16,0 0-14-16,-23 0-30 15,-68 171-105 1</inkml:trace>
  <inkml:trace contextRef="#ctx0" brushRef="#br0" timeOffset="62351.875">45749 10579 116 0,'0'0'44'0,"0"0"-35"0,0 10 29 0,0-10 10 15,0 0-1-15,0 0-1 16,0 0-21-16,0 0-8 16,0 0-10-16,0 0-5 0,0 0 1 15,-11 10-11 1,0 0-4-16,-12 0-54 15,-11 10-65-15,-34 31 26 16</inkml:trace>
  <inkml:trace contextRef="#ctx0" brushRef="#br0" timeOffset="63747.414">46836 9060 152 0,'0'-10'57'0,"-11"10"-44"0,11 0 36 0,0 0 13 16,0 0-16-16,0 0-4 15,0 0-13-15,-12 0-4 16,12 0-14-16,0 0 11 0,0 0 7 15,0 0-11-15,0 0-4 0,0 0-9 16,0 0-2-16,0 0 8 16,0 0 2-16,0 0 2 15,0 0 4-15,0 0-7 16,0 0 1-16,0 0-6 16,0 0-2-16,0 0-2 15,0 0 0-15,0 0-2 16,0 0 2-16,-11 0-26 15,0 0-12-15,-23 0-51 16,-11 30-22-16,-35 30-38 16</inkml:trace>
  <inkml:trace contextRef="#ctx0" brushRef="#br0" timeOffset="66397.721">38471 23527 148 0,'0'-31'55'0,"-11"31"-43"0,0-30 27 16,-1 30 10-16,1-10-9 15,0-10-3-15,-12 10-4 16,12 0-1-16,-1 0-17 15,1 0 9-15,0 10 3 0,-1 0-10 16,12 0-2-16,-22 20-11 16,-1 20-5-16,1 31-3 15,-1-11 0-15,0 10 5 16,1 1 1-16,10-11-3 16,1-10 1-16,0-9-2 15,11-11 0-15,0-10-5 16,0-10 0-16,11-20 1 0,0-10 1 15,1-10 5-15,-1-1 4 16,0-9 5-16,-11 0 2 16,0 0 17-16,-11 10 6 15,0 9-4-15,-12 1-3 16,-11 10-9-16,0-10-3 16,-11 40-12-16,0-10-1 15,-12 21-9-15,-11 9 0 16,0 0 1-16,23 10 1 15,11 11-2-15,11-1 2 16,23 0-6-16,12 1-1 16,21-11 0-16,13-10 0 15,10 1 2-15,12-21 1 0,12-10 3 16,10-20 2 0,1-10 4-16,-1-1 2 15,-22 1 6-15,-11 10 3 0,-23 0 20 16,-12 0 12-16,-22 0-5 15,-22 0 0-15,-24 0-23 16,-10 0-9-16,-12 0-5 16,0 0 1-16,0 0-3 15,11 10-2-15,12 0-1 16,11 0 3-16,12 0-13 16,22 0-4-16,11 0 1 15,12 0 0-15,22-20 5 0,23 10 5 16,11-21 4-16,11 11 4 15,12-10-2-15,-11 20-2 16,-12-20 6-16,-22 10 5 16,-23 10 18-16,-23 0 8 15,-22-1-2-15,-35 1 1 16,-21 0-19-16,-13 0-8 16,-10 10-4-16,-1 0-2 15,1 0-3-15,22 0 2 16,11 0-1-16,12 0-2 15,11 0-6-15,23 0-4 16,22 0-3-16,12 0 0 16,22 0 4-16,34-10 6 15,12 0 6-15,22 0 3 16,0-10-5-16,-11 0-2 0,-12 0 6 16,-22 10 6-16,-22 0 6 15,-12 0 2-15,-46-11 36 16,-22 1-26-1,-22 10-9-15,-12-20-13 16,0 10-3-16,0 10 0 16,0 10 0-16,0-20-3 15,11 10 2-15,12 10-4 16,11 0 1-16,12 0-14 16,-1 0-5-16,23 0 1 15,0 0 0-15,0 0 6 16,11 0 5-16,12 0 4 15,0 10 4-15,-1 10 2 0,1-20 1 16,-1 0 4-16,1 0 2 16,-12 0 0-16,1 0-1 15,-1 0-1-15,-11 0 2 16,0 0-3-16,0 0-2 16,0 0 2-16,0 0 2 15,0 0-2-15,0 0-2 16,0 0-3-16,0 0 1 15,0 0 1-15,0 0 0 16,0 0-3-16,0 0 0 16,0 0 2-16,0 0 2 15,0 0 0-15,0 0-1 16,0 0 1-16,0 0 1 16,0 0-3-16,0 0 0 15,0 0 1-15,0 0 2 0,0 0-1 16,0 0-1-16,0 0 1 15,0 0-1-15,0 0 0 16,0 0 2-16,0 0-3 16,0 0 0-16,0 0-65 15,0 0-30-15</inkml:trace>
  <inkml:trace contextRef="#ctx0" brushRef="#br0" timeOffset="67346.104">27650 9251 280 0,'-22'0'107'0,"10"10"-83"0,12-10 17 16,0 0 2-16,0 0-21 15,0 0-7-15,0 0-9 16,0 0-3-16,0 20-1 15,0 0-6-15,12 11-2 0,10 19-2 16,12 30 2-16,0 31 8 0,11 40 6 16,12 50 13-16,0 31 9 15,-1 19-9-15,1-9-2 16,-1-11-9 0,1-10-2-16,11-20-4 0,0-30-1 15,0-30-25-15,0-30-11 16,0-31-49-16,-1-29-20 15,1-41-37 1</inkml:trace>
  <inkml:trace contextRef="#ctx0" brushRef="#br0" timeOffset="67752.085">29009 10157 180 0,'-12'0'68'0,"12"0"-52"0,0 0-5 16,0 0-4-16,0 0-17 15,0 10-6-15,12 10 6 16,10 20 5-16,1 0 4 16,-1 11-4-16,1-21 1 0,11 10 0 15,0 0 2-15,0 0 1 16,0 1 3-16,0-11-1 15,-12-10 2-15,12-10 9 16,0 0 4-16,-11-10 26 0,0-10 10 16,-1-10 21-1,-10-10 9-15,-1 0-10 0,-11-11-7 16,-23 1-17-16,1 10-7 16,-12-20-19-16,-12 19-6 15,1 21-12-15,0-10-5 16,11 10-22-16,0 10-10 15,11 10-54-15,35 10-131 32,10-20-3-32,24-30 101 15</inkml:trace>
  <inkml:trace contextRef="#ctx0" brushRef="#br0" timeOffset="68200.741">30276 9352 360 0,'0'0'134'0,"-11"10"-104"0,11 0 31 15,0-10 7-15,-11 20-42 16,-1 10-14-16,1 10-13 16,0 41-3-16,-1-1 3 15,1 21 0-15,0 0 1 0,11-11-9 16,0-30-2-16,11-9-21 16,0-11-6-16,12-20 10 15,0-20 8-15,-1-20 15 16,1-10 8-16,0-10 14 15,-1-1 9-15,-11 1 7 16,1 10 2-16,-1-40-11 16,-11 19-1-16,0 11-14 0,0 10-5 15,11 10-10-15,1 10-1 16,-1 30-24 0,12 40-9-16,22 51 18 0,12 50 10 15,11 30 5-15,11 40 3 16,0-9 5-16,0 19 3 15,-22 11 21-15,-1 9 10 16,-22-9 9-16,-22 9 3 16,-35-29-3-16,-22-1-3 15,-23 10-14-15,-23-9-4 16,1-31-13-16,-1-10-4 16,-11-60-31-16,-22-20-10 15,-23-61-104-15,-12-70-44 16,23-31-7-1</inkml:trace>
  <inkml:trace contextRef="#ctx0" brushRef="#br0" timeOffset="69822.889">32133 11495 392 0,'0'0'145'0,"0"0"-112"0,0-21-23 0,0 21-19 16,11 0-9-16,0 0 2 15,23 0 12-15,23 0 5 16,11-10 0-16,22 10 13 0,1 0 5 15,-1 0-3-15,-10 10 1 16,-13 11-6-16,1-11-1 16,-22 20 2-16,-12 0 3 15,-12 20 3-15,-10 1 1 16,-12 29-2-16,-23 11 0 16,-11-1 2-16,0 1 2 15,11-11-7-15,-11-19-1 16,12-11-7-16,10-10-4 15,12 0-6-15,12 1-2 16,-1-31-4-16,34 10-1 16,12-20 6-16,11-20 4 15,0 10 8-15,11-31 4 16,-11 1-6-16,0 0-1 0,-12-10-9 16,1-1-2-16,-12-9-58 15,1 0-24-15,-1-41-105 16</inkml:trace>
  <inkml:trace contextRef="#ctx0" brushRef="#br0" timeOffset="70245.037">33502 7943 324 0,'-45'0'121'0,"22"10"-95"0,1 10 31 0,10 1 9 0,-10-1-40 16,-1 20-15-16,0 20-14 16,12 41-4-16,0 40 4 15,11 50 1-15,11 40 2 0,12 11 0 16,11 19 2-16,22 1-1 16,24-21-1-16,10-29-6 15,23-31-1-15,23-30-30 16,11-51-11-16,0-29-13 15,-11-31-2-15,-11-40-61 16,-12-20-29 0,0-31 80-16</inkml:trace>
  <inkml:trace contextRef="#ctx0" brushRef="#br0" timeOffset="70558.789">34849 7782 332 0,'-34'-20'123'0,"23"20"-95"0,0-10 20 0,11 10 5 16,0 0-7-16,0 0 0 15,-12 10-23-15,12 10-9 16,0 41-9-16,12 9-2 0,-1 61 1 15,0 70 15-15,12 20 10 16,-1 21-13-16,1-21-4 0,0-10-5 16,-1-19-2-16,1-11-23 15,0-51-8-15,-1-19-51 16,1-30-22 0,0-31-37-16,-12-70-13 0,0-51 25 15</inkml:trace>
  <inkml:trace contextRef="#ctx0" brushRef="#br0" timeOffset="70994.639">34815 7913 340 0,'0'10'129'0,"12"0"-100"0,-1 10-11 16,0 11-10-16,12 9 16 16,11 10 11-16,11 10 16 0,23 21 5 15,11-21-29-15,12 11-15 0,-1-1-9 16,1 1-1-16,-12-11 1 15,-11-10 1-15,-11 1 2 16,-12-21-23-16,0-20-8 16,-11-10-37-16,-11-10-12 15,-12-51-6-15,-11-39-1 16,-11-31-6-16,-23-30 0 16,-12-30 31-1,1 0 49-15,11 0 37 16,0 40 58-16,0 10 25 15,12 40-18-15,-1 31-6 16,12 9-51-16,-1 31-9 0,12 0-4 16,12 30-14-16,33 70-4 15,23 51 13-15,11 30 7 0,23 30-3 16,0 10 0-16,-12 21-11 16,1-11-5-16,0-10-5 15,-12-10-3-15,-11-10-8 16,-12-50-5-16,-10-11-51 15,-12-29-20-15,-12-21-36 16,1-30-14-16,-12-60-9 16</inkml:trace>
  <inkml:trace contextRef="#ctx0" brushRef="#br0" timeOffset="71308.743">36445 5619 236 0,'34'21'88'0,"-11"-1"-69"0,11 30 35 0,-12-20 12 16,24 30-5-16,22 21-2 15,22 20-8-15,35 29-3 16,10-9-26-16,13 20-2 0,-1 30 1 15,-11 10 5-15,-23 40 7 16,-11-19-9-16,-23 29-2 16,-34-30-7-16,-11 31-1 0,-34-1-6 15,-34 10-3 1,-34 1-5-16,-45 9 0 16,-57 21-62-16,-34 20-28 0,-90 30-137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0:59.6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6014 9344,'9'0'3520,"0"-8"-2752,25-21 576,-7 11 96,34-25-129,31-27 65,30-23-320,24-23-160,-7 12-512,-11-4-160,-15 6-32,-17 12-32,-12 12 64,-23 17-1408,-26 6-544,-18 17-1951,-17 15-865,-17 17 288</inkml:trace>
  <inkml:trace contextRef="#ctx0" brushRef="#br0" timeOffset="580.415">491 5355 6784,'-77'92'3397,"42"-37"342,28-45-2735,3-5-464,0 0 1,0 0 0,1 0 0,0 1-1,0-1 1,0 1 0,0-1 0,1 1-1,0 0 1,1 0 0,-1 0 0,1 1-541,3 17 398,0 0 0,2 0 1,1 0-1,1 0 1,8 19-399,5 26 621,93 332 1315,302 975-523,-130-320-725,-42-283-491,-33-216-172,-153-415-23,101 225-2,85 239-69,-130-335 239,-101-245-140,50 87-180,-57-109 149,0 1 0,0-1 0,0 0 1,1 0-1,0 0 0,0-1 0,0 0 0,0 0 0,0 0 0,1 0 0,-1-1 0,1 0 0,0 0 0,0 0 0,0-1 0,0 0 1,-1 0-1,1-1 0,1 1 0,0-2 1,15 0 49,0-2 0,0-1 0,0 0 0,-1-2-1,16-6-48,-34 11 12,86-30 296,-1-4 0,-2-4 1,-2-4-1,-2-3 0,12-13-308,170-106 555,115-49-305,-361 204-635,0 0 0,-1-1 0,-1-1 0,0-1 0,10-9 385,-26 21-208,1 1-1,0-1 1,-1 0 0,1 1-1,-1-1 1,1 0 0,0 1-1,-1-1 1,1 0-1,-1 0 1,0 1 0,1-1-1,-1 0 1,0 0 0,1 0-1,-1 1 1,0-1 0,0 0-1,0 0 1,0 0-1,0 0 1,0 0 0,0 0-1,0 0 1,0 1 0,0-1-1,0 0 1,-1 0 0,1 0-1,0 0 1,-1 1-1,1-1 1,0 0 0,-1 0-1,1 0 1,-1 1 0,1-1-1,-1 0 1,0 1 0,1-1-1,-1 1 1,0-1-1,1 0 209,-24-28-6719</inkml:trace>
  <inkml:trace contextRef="#ctx0" brushRef="#br0" timeOffset="2639.45">2630 4781 7936,'-16'-42'5825,"8"29"-4845,-2-10 247,-40-31 5018,24 33-5648,9 20-432,-20 1 150,30 1-310,0 3-21,5-3-64,2-1-21,0 0-22,0 0 11,0 0 64,0 0 6,0 0-33,0 0 27,0 0-11,0 0 17,0 0 68,0 0-42,0 0-21,0 0-22,0 0-5,0 0 0,0 0 22,0 0 79,0 0-16,0 0-63,0 0 20,0 0 65,0 0-22,0 0-63,0 0-6,0 0-27,0 0 48,0 0 70,0 0-22,0 0-63,0 0-6,0 0-27,0 0 48,0 0 59,0 0-48,0 0 0,0 0 59,0 0-6,0 0 1,0 0 4,0 0-58,25 0-133,-23 0 208,-2 0 37,0 0 26,0 0-4,0 0-38,0 0 48,0 0 170,0 0 102,0 0 27,0 0 10,0 0-122,-9 0 144,-1-1-314,6 1-109,0 0-1,1-1 0,-1 1 0,0 0 0,0 1 0,0-1 0,0 1 0,1 0 0,-1-1 1,0 2-1,0-1 0,1 0 0,-1 1 0,1 0 0,0-1 0,-1 1 0,1 1 0,0-1 0,0 0 1,-2 3-36,-2 6-45,0 0 0,1 1 1,0-1-1,1 1 1,0 0-1,1 0 0,1 1 1,0-1-1,0 1 0,1 0 1,1 4 44,-4 39-128,3-1 0,3 1 0,1 0 0,4 0 0,2 1 128,-1-3-44,2-1 1,3 1 0,2-2-1,3 1 1,1-2-1,3-1 1,19 32 43,-35-72-19,1 0 0,1 0 0,0 0 0,0-1 1,1 0-1,0 0 0,0-1 0,1 0 0,0 0 0,1-1 0,0-1 0,0 1 1,5 1 18,-11-7-3,1 0 0,-1-1 1,1 0-1,-1 0 0,1 0 1,-1 0-1,0 0 0,1-1 1,-1 0-1,1 0 0,-1 0 1,0-1-1,0 1 0,0-1 1,0 0-1,0 0 0,0-1 1,0 1-1,-1-1 0,1 0 1,-1 0-1,1-1 3,13-10 78,-1 0 0,-1-1 0,0-1 0,-1 0 0,-1-1 0,-1-1 0,0 0 0,-1 0 0,-1-1 0,-1 0 0,-1-1 0,3-8-78,1-12 166,-1-1 1,-2 0 0,-1 0-1,-3 0 1,-1-1 0,-2 0-167,-6-112 309,-6 1 0,-6 0-1,-23-79-308,25 145 258,7 22 46,17 67-422,49 102-175,46 71 147,8-5-1,35 31 147,-129-176-53,11 14-1098,-1 1 0,-3 1 1,-1 1-1,3 10 1151,-12-6-3579,-13 0-2020</inkml:trace>
  <inkml:trace contextRef="#ctx0" brushRef="#br0" timeOffset="3070.566">639 6107 9984,'-7'20'3205,"23"-3"789,13-16-2794,1-4-543,0-1 0,0-2 0,-1-1 0,0-1 0,0-1 0,0-2-1,-1-1 1,18-11-657,-43 22 31,202-104 3267,137-95-3298,-323 189 51,318-186 269,-69 58-5680,-237 125 2004,1 2 0,0 1 0,0 1 0,27-4 3356,31-2-5386</inkml:trace>
  <inkml:trace contextRef="#ctx0" brushRef="#br0" timeOffset="3418.426">3676 4720 10752,'-4'5'6125,"18"-5"-1640,-13-1-4493,110-45 2515,42-22-777,-3-7 1,28-25-1731,-156 87 56,159-99 1114,80-31-1170,-47 37 454,-76 43-966,-96 51-869,-41 12 1315,-1 0 1,1 0 0,-1-1 0,1 1 0,-1 0 0,1 0 0,-1 0 0,1 0 0,-1 0 0,1 0 0,-1 0-1,1 0 1,-1 0 0,1 1 0,-1-1 0,1 0 0,-1 0 0,1 0 0,-1 0 0,0 1 0,1-1 0,-1 0-1,1 0 1,-1 1 0,0-1 0,1 0 0,-1 1 0,1-1 0,-1 1 0,0-1 0,0 0 0,1 1 0,-1-1-1,0 1 1,0-1 0,1 1 0,-1-1 0,0 1 0,0-1 0,0 1 0,0-1 0,0 1 0,0-1 0,0 1 65,-11 36-6582</inkml:trace>
  <inkml:trace contextRef="#ctx0" brushRef="#br0" timeOffset="4633.617">1847 8439 9472,'13'-9'4373,"29"-8"-3034,152-67 5375,110-116-2530,-264 171-3845,75-39 279,-106 61-802,14-2-5680,-14 16-311</inkml:trace>
  <inkml:trace contextRef="#ctx0" brushRef="#br0" timeOffset="5486.547">3409 5930 9216,'-22'6'3061,"17"-5"48,5 1-1146,2 7 239,23 54-1311,20 108-22,169 511 1195,-212-677-2058,339 992 714,-296-857 112,-39-127-546,-5-22 190,-25-104 175,9 52-567,3 0-1,3-1 1,2-2-84,5 41-13,1-1 1,1 0 0,1 0 0,1 0 0,1 0 0,1 0 0,1 1 0,2 0 0,0 0 0,1 0 0,1 1-1,1 1 1,1-1 0,1 2 0,14-20 12,-12 24-11,0 1 0,1 0 0,0 1 0,1 1 0,1 0 0,0 1 0,0 1 0,1 1 0,1 0-1,0 1 1,0 2 0,0-1 0,4 2 11,-16 3 6,0 1-1,1 1 1,-1 0-1,1 0 1,-1 0-1,1 1 1,-1 0 0,1 0-1,-1 1 1,0 0-1,1 0 1,-1 1-1,0 0 1,1 0-1,-1 1 1,0 0-1,-1 0 1,1 0-1,-1 1 1,1 0 0,-1 0-1,0 1 1,0 0-1,-1 0 1,0 0-1,4 5-5,-1 7 85,0 1 0,-1-1 0,0 2 0,-2-1 0,0 1 0,-1 0 0,-1 0 0,-1 0 1,0 0-1,-2 1 0,0-1 0,-1 0 0,-1 0 0,-1 1 0,0-2 0,-2 1 0,0 0 0,-3 3-85,-10 36 76,-4-1 0,-1-1 0,-4-1 1,-1-2-1,-3-1 0,-2-1 0,-14 14-76,30-42-512,-1-2 0,0 0 0,-2-1 0,-1-2 0,0 1 0,-1-2 0,-14 7 512,35-22-204,0-1 0,0 0 0,0 0 0,0 0-1,0 0 1,0 0 0,0 0 0,-1 0 0,1 0 0,0-1-1,0 1 1,-1 0 0,1-1 0,-1 1 0,1-1 0,-1 0-1,1 1 1,-1-1 0,1 0 0,-1 0 0,1 0 0,-1 0-1,1 0 1,-1 0 0,1 0 0,-1 0 0,1-1 0,-1 1-1,1-1 1,-1 1 0,1-1 0,0 0 0,-1 1 0,1-1-1,0 0 1,0 0 0,-1 0 0,1 0 0,0 0 0,0 0-1,0 0 1,0 0 0,0 0 0,0-1 0,1 1 0,-1-1 204,-2-39-5136</inkml:trace>
  <inkml:trace contextRef="#ctx0" brushRef="#br0" timeOffset="5802.563">4796 6659 10496,'8'12'5020,"21"-9"-3249,-19-4-680,79-9 2994,4-16-2868,-1-5 0,-2-3 0,-1-4 0,-2-4 0,44-31-1217,433-223 2166,-467 243-2252,-97 52 42,0 1 1,1 0-1,-1-1 0,0 1 0,0 0 0,0-1 0,0 1 0,1 0 0,-1-1 0,0 1 0,0 0 0,1 0 0,-1-1 0,0 1 1,1 0-1,-1 0 0,0 0 0,1-1 0,-1 1 0,0 0 0,1 0 0,-1 0 0,0 0 0,1 0 0,-1 0 0,0 0 0,1-1 0,-1 1 1,0 0-1,1 0 0,-1 0 0,1 1 0,-1-1 0,0 0 0,1 0 0,-1 0 0,0 0 0,1 0 0,-1 0 0,0 0 0,1 1 0,-1-1 1,0 0-1,1 0 0,-1 1 0,0-1 0,0 0 0,1 0 0,-1 1 0,0-1 0,0 0 0,1 1 0,-1-1 0,0 0 0,0 1 44,-25 46-3349,-15 43-3563</inkml:trace>
  <inkml:trace contextRef="#ctx0" brushRef="#br0" timeOffset="6467.694">2555 10407 11008,'0'14'3594,"0"-13"-3445,1 0 0,-1-1-1,1 1 1,-1 0 0,1-1 0,0 1-1,-1-1 1,1 1 0,0-1 0,-1 1-1,1-1 1,0 1 0,-1-1-1,1 0 1,0 1 0,0-1 0,-1 0-1,1 0 1,0 1 0,0-1 0,0 0-1,0 0 1,-1 0 0,1 0 0,0 0-1,0 0 1,0 0 0,-1 0-1,1-1 1,0 1 0,0 0 0,0 0-1,0-1-148,-1 1 20,130-46 3255,256-127-625,-334 151-2512,-33 13-420,1 0 1,1 1 0,0 1-1,0 1 1,16-2 281,-33 8-455,0-1 1,-1 1-1,1 0 1,0 0-1,0 0 0,0 1 1,0 0-1,0-1 1,0 1-1,0 1 1,0-1-1,-1 0 0,1 1 1,0 0-1,-1 0 1,0 0-1,1 0 455,23 27-5642</inkml:trace>
  <inkml:trace contextRef="#ctx0" brushRef="#br0" timeOffset="6868.649">4796 9234 15872,'-18'0'6730,"-42"-6"-1925,56 4-4765,1 1-1,0 0 1,-1 0 0,0 1-1,1-1 1,-1 1 0,1-1-1,-1 1 1,0 1 0,1-1-1,-1 0 1,1 1 0,-1-1-1,1 1 1,-1 0-1,1 0 1,-1 1 0,1-1-1,0 1 1,-1 0 0,1-1-1,0 2 1,0-1 0,1 0-1,-1 0 1,0 1 0,1-1-1,-1 1 1,1 0-1,-2 3-39,-7 12-38,0 0-1,1 1 0,1 1 1,0 0-1,2 0 0,0 0 1,2 1-1,0 0 0,1 0 1,1 0-1,1 1 0,1 5 39,-3 42-99,3-1-1,3 1 1,8 51 99,-7-87-51,2 0 0,1 0 0,2 0 0,1-1 0,1-1 1,2 0-1,1 0 0,1-1 0,2 0 0,0-2 0,3 0 0,0-1 1,10 10 50,-22-28-9,1 0 0,-1-1 0,2 0 0,-1-1 0,1 0 0,0 0 0,0-1 0,1 0 1,0-1-1,0 0 0,0 0 0,1-1 0,-1 0 0,1-1 0,0 0 0,0-1 0,0 0 1,0-1-1,1 0 0,-1-1 0,0 0 0,0-1 0,1 0 0,-1-1 0,0 0 0,0 0 1,-1-2-1,1 1 0,0-1 0,-1-1 0,0 0 0,0 0 0,0-1 9,0-2-612,0 0-1,-1 0 1,0-1 0,0 0-1,-1-1 1,0 0 0,-1 0-1,0-1 1,0 0 0,-2 0-1,3-6 613,18-42-6031</inkml:trace>
  <inkml:trace contextRef="#ctx0" brushRef="#br0" timeOffset="7418.325">5850 9098 12928,'-7'8'3091,"7"-8"-2918,0 0 0,0 0 1,0 0-1,1 1 0,-1-1 0,0 0 0,0 0 1,0 0-1,0 0 0,0 0 0,0 1 0,0-1 1,0 0-1,0 0 0,0 0 0,0 1 0,0-1 1,0 0-1,0 0 0,0 0 0,0 1 0,0-1 0,0 0 1,0 0-1,0 0 0,0 1-173,328-132 4955,-132 48-3001,-4-10 1,47-37-1955,171-76 826,-349 168-1370,-51 20-1379,-17-10-5787,5 25 6608,-14-35-8055,-1-15 2901</inkml:trace>
  <inkml:trace contextRef="#ctx0" brushRef="#br0" timeOffset="8050.03">5986 3346 11392,'-36'47'3674,"29"-19"-1205,19-20-1290,75-16-166,125-52 537,-141 37-1228,263-91 969,-282 95-874,1 2 1,1 3-1,0 2 0,43-2-417,-87 13 100,1 1-1,-1 1 1,0-1-1,0 2 1,1 0 0,-1 0-1,0 1 1,-1 0-1,1 0 1,0 1-1,-1 0 1,0 1-1,0 0 1,0 1 0,-1 0-1,0 0 1,0 1-1,0 0 1,-1 0-1,0 0 1,0 1-1,-1 0 1,0 1-1,-1 0 1,0-1 0,0 2-1,2 5-99,39 98 370,-4 3-1,-5 1 1,19 118-370,-27-116 80,31 119-16,18 36-37,18 52 53,13 35 11,296 867-81,-256-829-42,1-38 38,-10-38 31,-12-33-53,-16-34-11,-18-35 33,30 134 90,-123-352-97,16 37 170,-3 1 1,-1 0 0,-2 1-1,-1 0 1,-3 0-1,-1 1 1,-2 0-1,-3 0 1,-1 7-170,-2-38-1,-1 0 0,-1 0-1,0-1 1,0 0 0,-1 0 0,0 0-1,-1 0 1,0-1 0,-1 0 0,0 0 0,-1 0-1,0-1 1,0-1 0,-1 1 0,0-1-1,-1-1 1,0 0 0,0 0 0,0-1-1,-1 0 1,0-1 0,0 0 0,0 0 0,-1-2-1,1 1 1,-5-1 1,-56 16-1365,0-3-1,-1-3 1,-7-3 1365,-161 24-4112,-45 29-2495</inkml:trace>
  <inkml:trace contextRef="#ctx0" brushRef="#br0" timeOffset="13598.832">10681 1965 13440,'-87'77'6314,"65"-57"-4671,18-16-86,4-4-650,0 0-395,10-1-315,45-34-112,69-47 826,98-46-911,-76 45 327,114-77-1005,-252 156 536,0-1-355,0-1-1,0 2 1,1-1 0,-1 1-1,1 1 1,0 0-1,0 0 1,1 0 0,7 0 497,9 16-4245,-14 21-1163</inkml:trace>
  <inkml:trace contextRef="#ctx0" brushRef="#br0" timeOffset="14058.516">10733 2426 9984,'-15'17'1303,"-22"43"2140,30 33 1451,46 52-2009,-25-102-2227,70 189 2141,25 29-2799,33 83 1105,48 191-54,-22 12-1051,-8 40 95,183 625 12,-268-984-85,22 26-22,-77-207-4,3 0-1,2-1 1,2-1 0,2-1-1,12 11 5,-33-44 16,1 0-1,1-1 1,0 0-1,0-1 0,1 0 1,0 0-1,1-1 0,0-1 1,0 0-1,0 0 0,1-1 1,0-1-1,0 0 0,1-1 1,-1-1-1,1 0 1,0 0-1,0-2 0,0 1 1,0-2-1,0 0 0,0-1 1,0 0-1,0-1 0,3-1-15,62-19 351,0-4 1,-2-3-1,-1-3 0,65-39-351,-109 55 25,336-197 1,-247 129-2330,-119 83 2096,-1 0 0,0 0 0,0 0 0,1 0 0,-1 0-1,0 0 1,0 0 0,0-1 0,0 1 0,0 0 0,-1-1-1,1 1 1,0 0 0,-1-1 0,1 1 0,0-1-1,-1 1 1,0-1 0,1 1 0,-1-1 0,0 0 0,0 1-1,0-1 1,0 1 0,0-1 0,0 0 0,-1 1 0,1-1-1,-1-1 209,-13-25-6335</inkml:trace>
  <inkml:trace contextRef="#ctx0" brushRef="#br0" timeOffset="14388.349">12086 853 10880,'-17'0'4128,"17"0"-3200,0 8 831,0-8 193,0 9-928,8 14-288,10 15 64,8 14 160,0 18-480,0 14 32,9 15 0,0 17-192,0 23-32,-4 12-1792,4 18-800,0 31-4223</inkml:trace>
  <inkml:trace contextRef="#ctx0" brushRef="#br0" timeOffset="14838.479">12690 3201 11008,'-2'2'286,"1"-1"1,-1 1 0,1-1 0,-1 1-1,1-1 1,0 1 0,0 0-1,0 0 1,0 0 0,0-1 0,0 1-1,0 0 1,0 0 0,1 0 0,-1 1-1,1-1 1,0 0 0,-1 0-1,1 0 1,0 0 0,0 0 0,1 0-1,-1 0 1,0 1-287,0 3 185,26 112 2258,17 82-728,-32-137-1016,2 0 0,3-1 0,2-1 0,3 0 0,6 4-699,-26-60 39,1 0 0,0 0 0,0 0 0,1 0 0,-1 0-1,1 0 1,0-1 0,0 1 0,1-1 0,-1 0 0,1 0 0,0 0 0,0-1 0,1 1-1,-1-1 1,1 0 0,-1 0 0,1-1 0,0 1 0,0-1 0,0 0 0,0 0-1,1-1 1,-1 0 0,0 0 0,1 0 0,-1 0 0,1-1 0,-1 0 0,0 0-1,5-1-37,-1-2 112,-1-1 1,0 0 0,1 0 0,-2-1 0,1 0 0,0-1 0,-1 1 0,0-1 0,-1-1 0,1 0 0,3-5-114,5-10 100,-1 0 0,-1-1 1,-2 0-1,0-1 0,-1 0 0,-1-1 1,-2 0-1,0 0 0,-2-1 0,-1 0 1,-1 0-1,-1 0 0,-1 0 1,-1 0-1,-2-1-100,2-27 59,-3 1 0,-2 0 1,-3 0-1,-2 1 0,-2 0 1,-2 0-1,-3 1 0,-5-7-59,17 45-92,-1 1-1,0-1 0,-1 1 0,0 0 0,-1 1 0,0-1 0,-1 2 0,0-1 0,-1 1 1,0 1-1,0 0 0,-8-5 93,15 12-140,1 1-1,-1 0 1,0 0 0,1 0-1,-1 0 1,0 0 0,0 1 0,0-1-1,0 1 1,0 0 0,0 0-1,0 0 1,0 0 0,1 0 0,-1 1-1,0-1 1,0 1 0,0 0 0,0 0-1,1 0 1,-1 0 0,0 0-1,1 1 1,-1-1 0,1 1 0,-1-1-1,1 1 1,0 0 0,0 0 0,0 0-1,0 0 1,0 1 0,0-1-1,0 1 1,1-1 0,-1 1 0,1-1-1,0 1 1,0 0 0,0 0 0,0-1-1,0 1 1,0 3 140,-24 70-4299,6 19-1652</inkml:trace>
  <inkml:trace contextRef="#ctx0" brushRef="#br0" timeOffset="15230.098">13709 5492 13312,'-28'94'4700,"-2"43"-1833,28 4-477,13-53-1899,3-1 0,4-1 1,4-1-1,22 55-491,-41-132 13,15 57 166,4-2 0,2-1-1,3-1 1,2-1 0,4-2-1,11 15-178,-33-57 127,1-2-1,0 1 0,1-2 1,0 1-1,1-2 0,7 6-126,-16-15 48,-1 0 0,1 0-1,-1 0 1,1 0 0,0-1 0,0 0-1,0 0 1,0 0 0,1-1 0,-1 0-1,0 0 1,1 0 0,-1-1 0,0 1-1,1-1 1,-1 0 0,1-1-1,-1 0 1,0 1 0,1-2 0,-1 1-1,0-1 1,5-1-48,2-4 111,-1-1-1,0 0 1,0-1-1,-1 0 1,0 0-1,-1-1 1,0 0-1,-1-1 1,0 0 0,0-1-1,5-11-110,4-6 90,-3 0-1,0-2 0,-2 1 1,-1-1-1,-2-1 1,-1 0-1,-1 0 0,-2-1 1,-1 0-1,-2 0 1,-1-4-90,-1-15 29,-2 1 0,-3-1-1,-2 1 1,-3 0 0,-1 1 0,-14-36-29,18 64-25,-1 0 0,-1 1 0,-1 0 0,-1 0 0,0 1 0,-2 0-1,-12-15 26,19 29-152,1 0-1,-1 1 1,0-1 0,0 1-1,-1 0 1,1 1-1,-1-1 1,0 1-1,0 1 1,-1-1-1,1 1 1,-1 1 0,0-1-1,1 1 1,-1 1-1,0-1 1,0 1-1,0 1 1,-1 0-1,1 0 1,0 0-1,0 1 1,0 0 0,0 0-1,0 1 1,1 0-1,-1 1 1,0 0-1,-1 1 153,-32 16-2383,-40 10-5708,55-33 3360,7-16 417</inkml:trace>
  <inkml:trace contextRef="#ctx0" brushRef="#br0" timeOffset="15802.236">13140 179 12544,'-7'0'489,"0"0"0,1 0 1,-1 1-1,1-1 0,-1 2 1,1-1-1,-1 1 0,1 0 0,0 0 1,-1 1-1,1-1 0,-3 3-489,-25 11 2811,33-14-1942,1-2-261,3 0-357,50-8-155,194-38 181,68-22 194,-176 34 477,1 6 1,64-1-949,-197 27 33,0 1-1,0 1 1,0 0-1,0 0 1,0 0-1,0 1 1,0 0-1,0 0 1,0 0-1,0 1 1,0 1-1,0-1 1,-1 1-1,1 0 1,-1 0-1,0 1 1,0 0-1,0 0 1,0 0-1,-1 1 1,5 4-33,-2 6 141,0 0 1,-1 0-1,-1 1 0,0 0 1,-1 0-1,-1 0 0,0 1 1,0 9-143,69 492 273,-31-295-218,19 62-22,15 52 0,13 46 122,220 952 700,49 30-268,-124-554-378,-131-433 0,-10-38 96,-14-34 16,-20-39-122,-23-36-118,-32-200-90,9 58-165,-3 0 0,-4 1 0,-4 0 0,-6 35 175,4-112-176,-1 1-1,0-1 1,-1 1-1,0-1 0,-1 0 1,-1 0-1,0 0 1,0-1-1,-2 1 1,1-1-1,-1 0 0,-1-1 1,-1 1-1,1-2 1,-2 1-1,1-1 0,-1 0 1,-4 3 176,-1-4-408,0 0 1,-1 0-1,0-1 0,0-1 1,-1-1-1,0 0 1,-6 1 407,-158 28-4032,-79-2-731,-44 11-559</inkml:trace>
  <inkml:trace contextRef="#ctx0" brushRef="#br0" timeOffset="16395.79">8472 4772 12032,'-29'21'3898,"28"-20"-3670,0 0 0,0 0 0,0 0 1,1 0-1,-1 1 0,1-1 0,-1 0 0,1 0 0,0 1 0,-1-1 0,1 0 0,0 1 0,0-1 1,0 0-1,0 1 0,0-1 0,0 0 0,0 1 0,0-1 0,0 0 0,1 1 0,-1-1 0,1 0 0,-1 0 1,1 1-1,0 0-228,19 21 986,37 19-182,1-2 0,2-3 0,2-2-1,18 5-803,-30-14 273,171 77 484,5-9 0,33 0-757,169 67 342,-322-115-699,-3 4-1,42 29 358,-137-74-159,-5-2 12,1-1 0,0 1 0,-1-1-1,1 0 1,0 0 0,0 0 0,0-1 0,0 1 0,1-1 0,-1 0 0,0 0 0,1 0 0,-1-1 0,2 1 147,0-19-2128,-13 0 1228,-1 1 1,0 0-1,-1 0 0,0 1 1,-2 0-1,0 1 900,-5-10-981,-68-104-3189,-15-33-315</inkml:trace>
  <inkml:trace contextRef="#ctx0" brushRef="#br0" timeOffset="16601.1">9482 3927 10496,'-26'-61'3936,"26"61"-3040,-9 9 1279,9-9 1057,-17 61-992,-10 61-352,1 64-352,-17 52-896,-27 66-96,-5 42-64,-21 8-256,9 12-128,20-35-416,23-41-192,27-43-1952,43-56-832,41-54-3583</inkml:trace>
  <inkml:trace contextRef="#ctx0" brushRef="#br0" timeOffset="17185.019">16089 2118 14848,'-6'6'832,"1"0"1,0 1-1,0-1 1,0 1-1,0 0 1,1 0-1,0 0 1,1 1-1,0-1 1,-2 8-833,5-12 105,0 0 0,0 0 0,1-1 0,0 1 0,-1 0 0,1-1 0,0 1 0,0-1 0,1 1 0,-1-1 0,0 1 0,1-1 0,0 0 0,-1 1 0,1-1 0,0 0 0,0 0 0,0 0 1,0-1-1,1 1 0,-1 0 0,0-1 0,1 0 0,-1 1 0,1-1 0,-1 0 0,1 0 0,0-1 0,-1 1 0,1 0 0,0-1 0,0 0 0,0 1-105,17 2 208,1-1-1,0 0 1,0-1-1,0-2 1,-1 0-1,1-1 1,0-1-1,-1-1 1,1 0-1,-1-2 1,11-5-208,72-21 295,-1-4 0,-2-6 0,5-6-295,128-81-2213,-233 130 2146,0-1 0,0 0 1,0 0-1,0 0 0,-1 0 0,1 1 0,0-1 1,0 0-1,0 0 0,0 0 0,0 0 1,0 1-1,0-1 0,0 0 0,0 0 1,0 0-1,0 0 0,0 1 0,0-1 0,0 0 1,0 0-1,1 0 0,-1 0 0,0 1 1,0-1-1,0 0 0,0 0 0,0 0 1,0 0-1,0 0 0,0 0 0,1 1 0,-1-1 1,0 0-1,0 0 0,0 0 0,0 0 1,0 0-1,1 0 0,-1 0 0,0 0 1,0 0-1,0 0 0,0 0 0,0 1 0,1-1 1,-1 0-1,0 0 0,0 0 0,0 0 1,1 0-1,-1 0 0,0 0 0,0-1 67,-14 21-2245,-54 60-5738,-19 24 2342,43-44 6458,0 8 3463,-129 278 4130,155-310-7951,3 0-1,1 2 1,1 0 0,2 0-1,-2 21-458,12-51 19,0 0-1,0 1 1,1-1-1,0 0 0,0 1 1,1-1-1,0 0 1,1 0-1,0 1 1,0-1-1,1 0 0,1 4-18,-1-8 0,-1 0 0,1 0 0,0 0 0,0-1 0,0 1 0,0-1 0,1 0 0,-1 0-1,1 0 1,0 0 0,0 0 0,0-1 0,0 0 0,0 0 0,1 0 0,-1 0 0,0-1-1,1 0 1,-1 0 0,1 0 0,0 0 0,-1-1 0,2 0 0,29 1-175,-1-3 0,0-1 0,0-1 0,-1-2-1,0-1 1,17-7 175,20-5-2419,-1-3-1,-1-4 1,40-21 2419,42-37-5397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1T11:03:31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51228 2571 220 0,'-23'-10'82'0,"23"10"-64"0,-11 0 42 0,11 0 13 15,0 0-24-15,0 0-8 16,0 0-20-16,0 0-8 15,0 30-8-15,11 21 9 0,12 29 8 16,0 11 0-16,-1 49 1 16,12 11-1-16,0 10-2 15,11 30-4-15,1 21 0 16,-1 29-9-16,11 11-4 16,-10-1 0-16,-1 1 2 15,0 19-4-15,-11-19-3 16,0-1 5-16,0-39 3 15,0-31-6-15,-11-40 1 16,-1-31-1-16,1-19 2 16,-12-31-8-16,1-30-1 0,-12-50-31 15,-12-20-15-15,-10-41-64 16,-12-39-24-16,-12-21-9 16</inkml:trace>
  <inkml:trace contextRef="#ctx0" brushRef="#br0" timeOffset="435.556">51330 2702 212 0,'0'0'82'0,"0"0"-64"0,22-20 22 0,-10 10 7 15,10-10-10-15,24 0-1 16,-1-11-7-16,11 1-4 16,1 0-13-16,0 10-5 0,11-10-1 15,-1 10 1-15,1 9 1 16,0 11-2-16,0 11-1 16,0 9 8-16,-11 20 3 15,-12 20 4-15,-11-9 2 16,-11 39 5-16,-23 21 6 15,-23 30 4-15,-22 10 2 16,-23 20-8-16,-23 20-2 16,-22 10-10-16,-11 10-1 0,-24-20-9 15,13-30-1 1,-1-10-4-16,23-30-1 0,22-31-3 16,12-19-3-16,22-21-25 15,35-30-9-15,22-30-43 16,33-30-16-16,24-30-58 15,22-11-22-15,12-30 38 16</inkml:trace>
  <inkml:trace contextRef="#ctx0" brushRef="#br0" timeOffset="905.336">53254 3708 404 0,'-11'20'151'0,"11"-10"-118"0,11-10 5 16,-11 0-6-16,11 0-4 15,12 0 6-15,22-10 1 16,12-10 3-16,22 10-21 15,23-20 4-15,11-21 0 0,12 11-9 16,-1-10-4-16,-11 10-3 16,-11 9-1-16,-11 1-5 15,-23 0 1-15,-12 10-5 16,-10 20-1-16,-24-20-41 16,-22 20-19-16,-45 40-125 15,-34 51-90 1,-12 19 112-16</inkml:trace>
  <inkml:trace contextRef="#ctx0" brushRef="#br0" timeOffset="1037.848">53469 4996 320 0,'-11'80'121'0,"22"-60"-95"0,23 0 22 0,-11-10 5 16,33-20-27-16,46-30-6 15,23-10-48-15,22-41-21 16,0-29-113-16,0-1-47 15</inkml:trace>
  <inkml:trace contextRef="#ctx0" brushRef="#br0" timeOffset="2071.918">56412 3949 288 0,'-34'0'107'0,"34"0"-83"0,-45 21 21 15,45-21 7-15,-23 10-4 0,12 0 2 16,-12 0-13-1,12-10-3-15,0 10-19 0,11-10-5 0,0 0-2 16,0 0-7-16,0 0 0 16,0 0-1-16,22 0 2 15,-11 0 3-15,35-10 2 16,-12 0 1-16,45-10 0 16,-11-1 0-16,45 1 0 15,-11 0-2-15,56-10 1 16,-33 10 2-16,56-20 2 15,-45 9 1-15,79-19 0 16,-45 10-4-16,90-20-3 16,-45 9-2-16,45-9 0 15,-45 10-2-15,91-11 2 16,-68 21-4-16,79-30 0 16,-68 29 3-16,56-19 1 15,-67 20 3-15,79-1 3 0,-68-9 0 16,45 10 0-16,-67 0-5 15,33 10-1-15,-56-1-1 16,45 1-2-16,-57 0 3 16,23 20 2-16,-45-10-2 15,0-10-2-15,-34 20 2 16,-12 10 0-16,-22-21-1 16,-23 21 1-16,-11 0 0 15,-11 0 1-15,-12 0 0 16,-11-10 0-16,0 0-22 15,-34 0-8-15,0 0-71 0,-45 0-29 16,11 0-89 0</inkml:trace>
  <inkml:trace contextRef="#ctx0" brushRef="#br0" timeOffset="2975.107">57306 4543 316 0,'-22'0'118'0,"22"0"-92"0,-34 20 30 0,34-20 7 16,-12 0-13-16,12 0-3 16,0 0-24-16,0 0-11 15,0 10-8-15,0 10-4 0,34-20 3 16,0 0 15-16,45 0 9 16,-11 0-6-16,46-20 1 15,-24 10-13-15,23-10-5 16,-11 10-3-16,0-10 1 15,-23 10-6-15,-11 10 1 16,-11-20-39-16,-23 20-14 16,0 0-60-16,-34 20-26 15,0-20-22 1</inkml:trace>
  <inkml:trace contextRef="#ctx0" brushRef="#br0" timeOffset="3574.307">57035 4915 316 0,'-23'50'121'0,"23"-50"-95"0,0 31 7 15,0-21 15 1,11 10-30-16,1-10 26 16,22 10-26-16,-1 10 19 15,24 0-21-15,0 11 12 16,-1-1-17-16,12 10 4 15,0 11-10-15,0-1 4 16,11 0-5-16,0 1 0 16,1-1-2-16,-1 10 5 0,0 1-4 15,0 9 6 1,-11-19-6-16,0-21 3 0,-11 10-3 16,-12-10 14-16,0 11-10 15,-22-21 13-15,11 10-12 16,-34-10 1-16,0 11-6 0,-34 9-4 15,11-20 0-15,-45 20 1 16,12 11 0 0,-35-1 0-16,23 11 0 0,-33-1 0 15,21-10 0-15,-33 1 2 16,34-11-1-16,-12 0-7 16,35 1 3-16,-12-11-5 15,34 10 4-15,11-10 2 16,23 1 2-16,23-21 13 15,11 10-7-15,34-20 17 16,11 10-13-16,34-40 7 16,0 20-10-16,34-10 7 15,12-10-8-15,-1 10-1 16,1 10-3-16,-12-20-4 16,-11 20 1-16,-23-10 3 15,-11 20-1-15,-23-10-5 16,-11 0 2-16,-23 0-25 15,1 0 14-15,-35 0-80 16,-11 20 52-16,-34-20-214 16,11 10 143-16</inkml:trace>
  <inkml:trace contextRef="#ctx0" brushRef="#br0" timeOffset="5464.627">59910 5800 296 0,'-12'0'112'0,"12"0"-87"0,0 11 2 15,0-11-4-15,0 0-6 0,0 0 1 16,12 20 13-16,-1-20 5 16,46 0-19-1,-12 0 13-15,34-20 6 0,-11 9-8 0,11-39-4 16,-11 20-11-16,0-30-4 15,-11 9-3-15,-12-19 1 16,-11 20 0-16,-23-11 3 16,0-19-5-16,-11 9-1 15,0 11-2-15,-33-10 1 16,10 9-2-16,-22 11 2 16,-1 10-4-16,-22 20 0 15,12 9-1-15,-12 22 0 16,0 9 0-16,-11 60-2 15,11-19 0-15,0 89 3 16,11-9 4-16,12 30 6 0,11-30-3 16,23 30 2-16,-1-30-5 15,46-10 0 1,0-21 5-16,57-19 3 0,-12-11 2 16,46-29 5-16,-23 9-8 15,22-60-1-15,-22 10-1 16,0-20 0-16,-23 10-4 15,0-30-1-15,-11 0-17 16,-23-10-5-16,1 9-59 0,-24-19-27 16,1 10-110-1</inkml:trace>
  <inkml:trace contextRef="#ctx0" brushRef="#br0" timeOffset="8651.967">61268 3849 220 0,'-23'-20'82'0,"23"20"-64"0,-22-10 24 16,22 10 8-16,-12 0-6 16,12 0-1-16,0 0-11 15,0 0-3-15,-11 20-16 16,0 0 3-16,-1 30 4 0,-10 0 4 15,10 41 5-15,1-31-9 0,11 21-4 16,0-11-9-16,0 1-5 16,0-11-1-16,11-10-1 15,-11 11-5-15,12-31-1 16,10 0-37-16,-10 0-16 16,-1-20-32-16,0 0-11 15,1-10-35 1</inkml:trace>
  <inkml:trace contextRef="#ctx0" brushRef="#br0" timeOffset="9579.735">62966 3235 252 0,'0'0'96'0,"0"0"-75"0,0 0 3 0,0 0-4 16,0 0 4-16,0 10 7 16,11 10 15-16,0-10 8 15,12 41-29-15,0-21 4 0,-1 20 2 16,1 0-13-16,11 21-2 16,-11-11-10-16,-1 21-2 15,1-11 0-15,-1 11 0 0,-10-11 0 16,-1 0 0-16,0-9-16 15,-11-11-6-15,0-10-55 16,-22 11-23 0,-1-21-71-1</inkml:trace>
  <inkml:trace contextRef="#ctx0" brushRef="#br0" timeOffset="10183.807">61981 3758 248 0,'11'0'93'0,"-11"0"-72"0,23 0 9 15,-23 0-1-15,23 30 16 16,-12-19 8-16,34 29-8 16,0-10-2-16,23 20-24 0,-11-10-5 0,11 21-2 15,-12-11-5-15,12 10-2 16,-11-19-2-16,0-1 0 16,-12 0 0-16,-11-10 3 15,0 1-30-15,-12-11-13 16,-10-10-61-16,-12-20-24 15</inkml:trace>
  <inkml:trace contextRef="#ctx0" brushRef="#br0" timeOffset="10376.05">62581 3497 368 0,'-11'20'140'0,"11"-20"-109"0,-12 20 20 0,12-20 3 0,-11 40-19 16,0-10-3-16,-12 61-12 15,0-31-5-15,-11 61-8 16,12-20-7-16,-12 29-1 0,11-19 3 16,-11 10 1-1,12-21-30-15,-1-9-14 0,0-31-37 16,12-9-13-16,0-11-75 16</inkml:trace>
  <inkml:trace contextRef="#ctx0" brushRef="#br0" timeOffset="11709.473">59479 1082 260 0,'-33'-30'96'0,"33"30"-75"0,-12-20 28 0,12 20 6 0,-11 0-1 16,0 0 5-16,-1 0-15 15,12 0-6-15,0 0-22 16,0 0-3-16,0 0 0 0,0 0-3 16,23 30 0-16,0-10 2 15,33 31 5-15,-11 9-7 16,46 0-1-16,-12 1-3 15,46 9 1-15,-23-10-4 16,22 21 0-16,-22-31-1 16,11 31 1-16,-22-21-2 15,-12 0 2-15,-11-19 0 16,-12 9 1-16,-10 0 0 16,-1-30 2-16,-11 11-1 0,-11-1 0 15,-12-20-17-15,-11 10-6 16,0-20-27-16,-23 0-11 15,1 0-34-15,-24-20-14 16,12 10-21 0,-11-51-54-16,0 21 56 15</inkml:trace>
  <inkml:trace contextRef="#ctx0" brushRef="#br0" timeOffset="11952.157">60362 861 324 0,'23'-30'123'0,"-23"30"-95"0,0 0 29 0,0 0 9 0,0 0-16 16,0 0-2-16,0 20-14 16,0-20-4-16,-11 30-17 15,11-10 1-15,-23 81 2 16,0-21-2-16,-22 61 0 0,0-20-6 16,-12 30-3-16,12-20-2 15,-12-11-3-15,12-9-6 16,11-11-1-16,0-19-59 15,23-1-23-15,0-29-43 16,22-21-16-16,0 0 1 16</inkml:trace>
  <inkml:trace contextRef="#ctx0" brushRef="#br0" timeOffset="12285.847">61211 1495 432 0,'-11'30'162'0,"11"-30"-126"0,0 10 12 0,0-10-2 15,0 10-18-15,0-10-1 16,0 20-10-16,0 10 0 15,0 11-10-15,0-11 0 0,0 40 0 16,0-9 1-16,11 19 0 0,-11-20-4 16,12 31-3-16,-1-31-3 15,0 21 1-15,1-11-1 16,-1 1-2-16,-11-31-63 16,0-10-30-16,0 0-92 15,11-40-64 1,1-20 109-16</inkml:trace>
  <inkml:trace contextRef="#ctx0" brushRef="#br0" timeOffset="12385.483">61143 941 340 0,'-11'21'129'0,"11"-21"-100"0,11 30-59 16,-11-30-35-16,12 30-66 15,10-10-23-15</inkml:trace>
  <inkml:trace contextRef="#ctx0" brushRef="#br0" timeOffset="13069.337">62830 4100 288 0,'0'0'110'0,"0"0"-86"0,0 0 22 0,0 0 6 15,0 0-2-15,0 0 3 16,0 0-14-16,0 0-6 16,0 30-19-16,0-19 0 0,11 39 0 15,1-10-5-15,-1 31-3 0,0-11-1 16,1 20-1-16,-1-19-2 16,0 9-2-16,-11-9 1 15,0-11 1-15,0 0-34 16,0-20-13-16,0 0-66 15,-11-40-26-15,0 0-22 16</inkml:trace>
  <inkml:trace contextRef="#ctx0" brushRef="#br0" timeOffset="13183.264">62739 3738 388 0,'0'0'145'0,"0"0"-112"0,0 20-10 16,0-20-10-16,0 30-50 0,0-19-16 15,12 29-102-15,-12-10-44 16</inkml:trace>
  <inkml:trace contextRef="#ctx0" brushRef="#br0" timeOffset="14034.983">57997 7601 180 0,'0'-20'68'0,"0"20"-52"0,-12-10 23 15,12 10 8-15,-11 0 4 16,11 0 7-16,-11 0 3 16,11 0 2-16,0 0-34 15,0 0 8-15,0 0 3 0,0 0-4 16,0 0-1-16,0 0-15 0,0 10-7 15,0 0-6-15,0 20 0 16,0 1 0-16,0 19 1 16,0-10-4-16,0 10-3 15,0 11 0-15,0-11-1 16,0 0-5-16,0 1-1 16,0-11-46-16,0 0-18 15,0-10-32-15,0-10-15 16,0 1-44-1</inkml:trace>
  <inkml:trace contextRef="#ctx0" brushRef="#br0" timeOffset="14185.053">57872 7269 428 0,'-11'10'162'0,"11"-10"-126"0,0 31 1 0,0-31-7 0,0 20-21 16,0 0-5-16,0 10-51 15,0-20-23-15,11 10-111 16,0-10-47-16</inkml:trace>
  <inkml:trace contextRef="#ctx0" brushRef="#br0" timeOffset="14968.205">57012 3738 228 0,'11'0'88'0,"-11"0"-69"0,0-10 22 0,0 10 3 16,0 0-7-16,0 0-2 16,0 0-2-16,0 0-1 15,0 30-17-15,0-30 6 0,0 41 3 16,0-11-4-16,-11 50 1 16,0-30-8-16,-1 41-3 0,1-11-5 15,0 11-2 1,-1-10-3-16,1 9-1 0,0-9-23 15,-1-21-12-15,12-20-28 16,0-10-9-16,0 1-39 16,0-42-58-1,0 1 49-15</inkml:trace>
  <inkml:trace contextRef="#ctx0" brushRef="#br0" timeOffset="15195.188">57102 3889 356 0,'23'30'134'0,"-23"-30"-104"0,34 61 18 0,-23-41 9 15,1 0-34-15,-1 10-2 16,23 20-14-16,-11-9-4 16,22 9-2-16,-11-10 1 15,11 10-1-15,0-9 2 0,1-1 2 16,-12-10-51-16,-12-10-20 15,1 10-76 1,-12-30-67-16,1 0 75 16</inkml:trace>
  <inkml:trace contextRef="#ctx0" brushRef="#br0" timeOffset="15419.734">57668 3839 344 0,'12'70'129'0,"-12"-70"-100"16,11 81 22-16,-11-61 5 0,0 40-12 16,0-30-4-16,0 41-16 15,0-11-7-15,-11 11-10 16,11-11-3-16,-12 0 0 0,1-9-13 16,0 9-4-16,-1-30-58 15,1 0-23-15,0-10-53 16,-12-30-56-1,1 0 78-15</inkml:trace>
  <inkml:trace contextRef="#ctx0" brushRef="#br0" timeOffset="15689.761">57544 3970 244 0,'23'0'90'0,"-23"0"-70"0,11 10 26 0,-11-10 5 16,11 10-4-16,1 0 1 15,10 10-6-15,-11-10-4 16,23 10-21-16,-11 0 1 0,11 10 2 16,0 0-7-16,11 1-2 15,-11-1-2-15,11 10-1 16,-11-10-4-16,12 0-1 16,-12 1 1-16,0-1 0 15,-12-10 2-15,1 0 1 0,-12-10-17 16,1 0-5-16,-1 0-92 15,-11-10-39-15,0 0-23 16</inkml:trace>
  <inkml:trace contextRef="#ctx0" brushRef="#br0" timeOffset="21324.144">58042 8004 184 0,'0'10'68'0,"-11"-10"-52"0,11 10 8 0,-12-20 2 16,12 10-9-16,0 0 1 15,0 0-13-15,0 0-3 16,0 0-2-16,0 0 0 0,0 0 0 15,0 0-53-15,0-10-24 16,12-31-8 0</inkml:trace>
  <inkml:trace contextRef="#ctx0" brushRef="#br0" timeOffset="22427.308">57963 7380 100 0,'0'-30'38'0,"0"20"-29"0,11 0 8 0,-11 10 4 16,0-10 5-16,0 0 5 16,0-1 2-16,0 1 3 15,0 10 4-15,0-10 4 16,0 10-23-16,-11-10 4 0,11 10 2 0,0 0-11 15,0 0-1-15,0-10-9 16,0 10-2-16,0-10-2 16,0 10 1-16,0 0-4 15,0 0 0-15,0 0 3 16,0 0 1-16,0 0-1 16,0 30 1-1,11 11 2-15,0 19 2 16,1 0 3-16,-1 11-1 15,0 9 2-15,1 1 5 16,-1-1 4-16,0 11-4 16,1-21-1-16,-12-10-5 15,0 1-1-15,0-1-8 16,11-9-2-16,-11-11 2 0,11 0 3 16,-11-10-8-16,0-10-2 15,0 10-48-15,0-30-21 16,0 0-55-1,12-20-53-15,-12-50 64 16</inkml:trace>
  <inkml:trace contextRef="#ctx0" brushRef="#br0" timeOffset="25430.837">60951 7561 4 0,'-11'10'0'0</inkml:trace>
  <inkml:trace contextRef="#ctx0" brushRef="#br0" timeOffset="48760.729">60860 9945 324 0,'-45'0'121'0,"34"0"-95"0,11 0 16 0,0 0-1 16,0 0-19-16,22 0-4 16,12-30 13-16,23 0 6 15,22-20-18-15,34-11 0 0,35-9 0 16,-1-11-7-16,11 11-2 16,-11 0-5-16,-22 9-2 15,-23 11-1-15,-23 10 1 16,-11 9-26-16,-23 1-10 15,-22 10-25-15,-23 10-9 16,-23 10-10-16,-22 0-5 16,-12 0 40-16,-11 0 19 0,-11 0 20 15,0 10 8 1,0-10 11-16,11 10 5 0,11 0 8 16,1 0 5-16,10 0-1 15,12 10 0-15,12-9-14 16,-1 9-4-16,23 10 4 15,0 20 5-15,11-10 9 16,1 21 6-16,-1 19-9 16,12 11-6-16,-1 9-7 15,1 21-1-15,0 20-3 16,-1 30 0-16,1 10-3 16,-12-10 1-16,0 30-4 15,12 11 1-15,11 39-1 16,0 11 1-16,0 9-2 0,11 1 1 15,1-11-4-15,-1 31 0 16,0 20-1-16,12 0-2 16,-12-20 1-1,0 9 1-15,0 11-3 0,1-10 0 16,-1-10 1-16,0-10 0 16,-11 9 2-16,0-39 1 15,0-1-1-15,0-9-2 16,0-21-2-16,0-10 1 15,0-50 1-15,0-10 2 16,0 0-1-16,0-40-1 16,0-11 1-16,-12-19-1 15,1-1 2-15,0-9 3 0,-1-1-2 16,1-9 0-16,-12-11 1 16,12-10 0-16,0 0 0 15,-1 1 2-15,1-11-1 16,0 0 0-16,-1 0-3 15,1 0-2-15,-1-20 1 16,1 10-1-16,11-9 2 16,0 9 1-16,11-20-10 15,12-20-5-15,-1 9-36 16,12-39-14-16,0-20-96 16,-11-51-42-16,-23-40 31 15</inkml:trace>
  <inkml:trace contextRef="#ctx0" brushRef="#br0" timeOffset="49693.852">64132 8456 412 0,'-23'10'154'0,"23"-10"-120"0,0 0-3 0,0 0-10 16,0 0-19-16,11 0-2 15,12 0-4 1,0-10 0-16,22-10 3 0,11 0 2 0,1 0 2 16,11 0-1-16,0 0-2 15,0 0 3-15,0 0 0 16,-12 9-4-16,1 11 1 15,-1-20 0-15,-10 20 2 16,-1 0-1-16,-11 0 2 16,0 0 0-16,0 20 3 15,0 11 8-15,-12-11 3 16,1 20-2-16,0 10 1 0,-1 31 0 16,1 40 2-1,0 9-4-15,-1 31 2 0,12 20-5 16,12 31 1-16,-12 39-5 15,-1 51-2-15,1 40 0 16,0 10-1-16,12 40-5 16,-1 21 1-16,12 19 2 15,10 11 1-15,13 0-1 16,-1-21 1-16,11-9-2 16,1-1-1-16,11-29 1 15,-12-31-1-15,-10-20-3 16,-1-21 2-16,-11 1 3 15,0-30 1-15,-23-10-1 16,-11-31-2-16,-11-20 1 0,-12-19 1 16,-11-21 5-16,-11-20 4 15,-12-20 2-15,-11-11 5 16,-11-19-4-16,-23-20 0 16,-11-11-8-16,-1 0-2 15,1-39-18-15,-11-21-7 16,-1-20-34-16,-22-30-15 15,-46-61-73-15,-33-50-31 16,-12-30-2 0</inkml:trace>
  <inkml:trace contextRef="#ctx0" brushRef="#br0" timeOffset="50742.64">56672 11313 308 0,'-11'0'115'0,"0"0"-89"0,11 0 36 0,0 0 11 16,0 0-24-16,0 0-7 15</inkml:trace>
  <inkml:trace contextRef="#ctx0" brushRef="#br0" timeOffset="51091.053">57374 12420 284 0,'11'0'107'0,"12"0"-83"0,-12 10 24 16,-11 10 4-16,12 10 1 15,10 1 3-15,1 9-24 16,0 10-11-16,-1 21-13 15,12-11-6-15,-11 0 1 0,0-19-11 16,-1 9-2-16,-11-30-77 16,1 0-31-16,-12-20-42 15</inkml:trace>
  <inkml:trace contextRef="#ctx0" brushRef="#br0" timeOffset="51223.712">57250 11625 280 0,'-46'41'107'0,"35"-11"-83"0,11 30-3 0,0-30-7 16,11 0-41-16,12 1-16 15,0-1-72-15,-1 0-30 16</inkml:trace>
  <inkml:trace contextRef="#ctx0" brushRef="#br0" timeOffset="56736.735">58812 22350 364 0,'-34'0'134'0,"11"0"-104"0,-11 0 23 0,11 0 3 16,-11 0-21-1,-11 0-5-15,0 0-14 0,-12 10-3 16,-11 20-7-16,1 20-4 0,-13 20-1 16,12 11-1-16,12-1 0 15,10 1-5-15,13-11 1 16,21-9-3-16,12-1 2 15,23-10 1-15,22 1-1 16,23-1 4-16,23-20 2 16,-1 10 0-16,1-9 2 15,-12 9 9-15,-11 10 4 16,-23 21 4-16,-22 9 2 16,-23 11-8-16,-23 9-1 15,-22 1-7-15,-12-1-4 16,-11 1-1-16,12-31 1 15,-1-19-12-15,1-21-3 0,-1-40-21 16,0-40-7-16,12-81-26 16,11-30-9-16,11-40-18 15,12-51-3-15,11-20-36 16</inkml:trace>
  <inkml:trace contextRef="#ctx0" brushRef="#br0" timeOffset="57302.583">58291 20498 308 0,'0'0'115'0,"0"11"-89"0,11 19 23 0,-11 0 4 16,12 20-4-16,10 11 1 15,12 29-13-15,11 51-3 16,1 30-19-16,10 30 9 0,12 31 5 16,0 9-6-16,11 61-4 15,1 20-6-15,-12-31-1 16,-1-9-7-16,1-20-3 15,-11-21-1-15,0-50 1 16,-12-40-8-16,-11-20-1 16,0-40-25-16,-12-51-9 15,-10-30-6-15,-1-50-1 16,-11-31-20-16,-11-29-6 16,-23-21 12-16,0 0 10 15,0-20 28-15,0 10 14 16,11 11 7-16,12 19 5 0,11 11 21 15,11 19 9-15,23 11 7 16,0 10 3-16,11 9 3 16,1-9 2-16,10 20-8 15,1 0-1-15,-12 20-16 16,-11-11-3-16,0 21-2 16,-11 21 1-16,-12 19-4 15,-11 20 0-15,-11 1-6 16,-1 9-3-16,-10 10-2 15,-1-9-3-15,1-11 1 16,-1 1-1-16,0-11 0 16,23 0 2-16,0 0-1 15,12 1 2-15,-1-11-2 16,12 0-1-16,-1-10-2 0,12-9 1 16,11-21 1-16,12 0 2 15,0-31-12-15,10-9-6 16,-10-20-57-16,0-21-25 15,-12-19-102 1</inkml:trace>
  <inkml:trace contextRef="#ctx0" brushRef="#br0" timeOffset="57851.561">60283 22671 448 0,'-23'61'167'0,"12"-11"-129"0,11 10-5 0,0-19-9 16,0 9-18-16,11 0-3 15,1 1-7-15,10-11-2 0,-10 10 3 16,-1-20-61-16,0-30-23 0,-11-30-43 16,-11-50-17-16,-12-31 33 15</inkml:trace>
  <inkml:trace contextRef="#ctx0" brushRef="#br0" timeOffset="58147.172">59910 20881 408 0,'0'0'154'0,"0"10"-120"0,11 10-12 16,-11 10-12-16,23 10-6 16,11 31 5-16,11 19 4 15,11 21 2-15,1 10-8 16,0 20 16-16,-12 9 6 0,11 42 1 0,-10 19 2 16,10 40-12-1,1 21-4-15,0 20-9 16,10 20-5-16,1 20-4 0,12 0 1 15,-24-81 1-15,12 91 2 16,-11-30-8-16,-1-50-3 16,-10-31-17-16,-12-40-7 15,-12-40-6-15,-11-60-4 16,-11-11-23-16,-22-110-7 16,-23-71-37-16,-35-80-13 15,-33-70 6 1</inkml:trace>
  <inkml:trace contextRef="#ctx0" brushRef="#br0" timeOffset="58353.961">60136 21806 260 0,'45'-201'99'15,"-11"151"-77"-15,11 10 29 0,-22 19 7 0,11 11-13 16,11 10-1-16,12 0-10 16,11 0-1-16,11 31-19 15,0 29 5-15,-11-10 2 0,-11 31 2 16,-12 19 1-16,-11 11-9 15,-11 20-2-15,-12 10-5 16,-11 20 0-16,0-41-16 16,-11 1-7-16,-12-10-61 15,0-21-27-15,-11-9-86 16</inkml:trace>
  <inkml:trace contextRef="#ctx0" brushRef="#br0" timeOffset="58567.25">60962 22812 464 0,'46'0'176'0,"-12"0"-137"0,45-50 15 0,-23 20 0 16,24-31-34-16,33-19-8 15,11-11-6-15,12 1 0 16,0-21-3-16,0 1-35 0,-23 29-15 15,-23 11-76-15,-22 9-31 0,-11 31-19 16</inkml:trace>
  <inkml:trace contextRef="#ctx0" brushRef="#br0" timeOffset="59150.308">63000 20871 460 0,'0'-20'173'0,"-12"9"-135"0,1-9 25 15,0 20 1-15,-12-10-27 16,0 0-9-16,1 0-12 0,-12 10-6 16,0 10-5-16,0 10-6 0,-11 21-2 15,11 29-3-15,0 21-1 16,11 29-1-16,0-9 2 15,12 0-5-15,11 9-1 16,11-29-6-16,12-31-2 16,11-20-5-16,11-19-1 15,12-31 5-15,0-31 2 16,-1-29 7-16,1-41 3 16,-1-9 2-16,-10-11 5 15,-12 10 3-15,0 20 2 16,-12 21-4-16,1 20 1 15,-1 19 0-15,12 31 0 16,0 50 2-16,0 41 3 16,12 50 2-16,-1 10 1 15,-11 40 2-15,0 20 4 0,-12 30 3 16,1 31 4-16,-12 20-2 16,1-1 0-16,-24 1-4 15,-10 0-1-15,-12-11-4 16,-11-19-1-16,-12-41-1 15,0-50 0-15,-11-30-4 16,0-21-3-16,12-49-5 16,-1-21-2-16,1-20-13 15,10-50-5-15,1-20-23 16,11-31-7-16,12-30-10 16,10-19 0-16,12-31-20 0,0-20-9 15,0-31-45 1</inkml:trace>
  <inkml:trace contextRef="#ctx0" brushRef="#br0" timeOffset="60396.632">63351 20941 272 0,'22'-30'104'0,"-22"30"-81"0,23 0 45 0,-12 0 13 15,1 0-14-15,21 0-1 16,1 10-23-16,12 0-9 15,22 10-19-15,0 0-8 0,-1 31 0 16,1-11 0-16,-11 20 1 16,-12 21-2-16,1 9-1 0,-13 1-1 15,-10 9 0-15,-12-9-2 16,-11-1 1-16,0-19-9 16,0-21-3-16,-11-20-4 15,11-30-2 1,0-20-1-16,0-20 6 15,11-20 6-15,12-21 3 16,11-19 1-16,0-1-3 16,0 0 2-16,0 21 1 15,-11 19 0-15,-1 1 0 16,1 30 2-16,-1 30 5 16,-10 0 6-16,10 30-5 0,1 10-2 15,-12 11-3-15,12-1-3 16,0-10-2-16,-1-10-1 15,1-9-3-15,0-21-1 16,-1-21-1-16,12-19 0 16,0-10-4-16,11-11 0 15,1 1 1-15,-12 10 2 16,0 10 6-16,-12 9 1 16,1 21 2-16,-12 20 2 15,0 21-1-15,1 9-1 16,-1 10-4-16,0-10 0 15,12 1 0-15,0-11 2 16,-1 0-1-16,1-20-1 16,0-10-2-16,-1-10 1 0,1 0 3 15,0-10 1-15,-1 0 1 16,1 0 2-16,-1 9-1 16,-10-19-1-16,-1 30-2 15,0-20 1-15,1 10 1 16,-1 10 0-16,0-30 0 15,1 10 0-15,10 10 0 16,1-20 0-16,-12 9 6 16,12 1 6-16,11 0 0 15,-23 0 3-15,12 10-8 16,-1 0-2-16,1 0-3 16,-12 0-2-16,12 0-13 15,-12-10-6-15,1-21-70 0,-24-19-31 16,-33-30-46-1</inkml:trace>
  <inkml:trace contextRef="#ctx0" brushRef="#br0" timeOffset="60467.354">57929 14251 4 0,'0'0'0'0</inkml:trace>
  <inkml:trace contextRef="#ctx0" brushRef="#br0" timeOffset="69957.995">57216 11746 248 0,'0'-10'93'0,"0"10"-72"0,11-10 20 0,0 0 7 15,12-10-8-15,11-10-1 16,11-11-9-16,23 1-4 15,11-20-14-15,1-31-5 0,-13 11-1 16,1-1-3-16,0 1 0 16,0 9-1-16,0-9 1 15,-11 9-2-15,-12 21 2 16,0 10-31-16,-11 10-13 16,-11 0 3-16,-1 19 4 15,-10 22 15-15,-12 9 7 16,0 0 8-16,-12 10 4 15,1 0 1-15,-11 0-1 0,-1 11 1 16,0-1-1-16,1 0 2 16,-1 10 1-16,0-19 5 15,1 9 5-15,10 0 4 16,-10-10 4-16,10 0 2 16,1 1 1-16,0 9-5 15,11 0 1-15,0 20-2 16,0 31 0-16,11 20 4 15,12 39 1-15,11 22 3 16,11 29 1-16,12 30-3 16,-1 41-3-16,12-1-3 15,11 1-1-15,12-10-9 16,-1-21-3-16,1-10-3 0,0-9-2 16,-12-11 1-1,-11-50-1-15,-12-20-5 16,-10-10-1-16,-12-41-22 0,-12-30-8 15,1 11-15-15,-12-31-4 16,-22-10-36-16,-23-10-17 16,-11-20-44-1</inkml:trace>
  <inkml:trace contextRef="#ctx0" brushRef="#br0" timeOffset="70230.617">58234 15066 244 0,'-11'10'90'0,"11"0"-70"0,0-10 13 0,0 0 1 0,11 0 19 15,23-10 14-15,23-10 0 16,33-20-1-16,24-1-36 16,33-9 2-16,11-10 0 0,-11-21-9 15,12 1-3-15,-1-11-3 16,1 11 2-16,-1 9-13 15,-11 11-4-15,-22 0-1 16,-23 19 1-16,-23 11-17 16,-22 10-4-16,-23 0-53 15,-23 10-22-15,-34 40-113 16</inkml:trace>
  <inkml:trace contextRef="#ctx0" brushRef="#br0" timeOffset="79764.838">65558 6927 156 0,'11'-20'57'0,"-22"10"-44"0,-1 0 40 0,12 10 16 16,0 0-4-16,0-10-1 15,-11 10-14-15,11 0-4 16,0-10-26-16,0 10 2 0,0 0 1 15,0 0-10-15,0 0-2 16,0 30-3-16,11 51 0 16,1 9-4-16,-1 21-3 15,0 20 0-15,1 9-1 16,-1 11 2-16,0-10 3 16,1 0 2-16,-1-20 1 15,12-1 0-15,-1-19 2 16,1-10-1-16,0-21 0 15,-12-10-5-15,12-9-3 0,-1-21 2 16,1-10 0-16,11-10-1 16,0-20-2-16,0-10-8 15,0-10-5-15,0-21-53 16,-12-19-23-16,1-1-63 16,0-39-57-1,-1 9 80-15</inkml:trace>
  <inkml:trace contextRef="#ctx0" brushRef="#br0" timeOffset="79918.692">66146 7581 316 0,'0'30'118'0,"0"-10"-92"0,0 31 11 0,0-21-1 15,0 0-16-15,12 10-1 16,-1 1-11 0,0-11-3-16,1 0-3 0,-1 0-21 0,-11-10-10 15,0-10-69-15,0-10-29 16,0 0 6-1</inkml:trace>
  <inkml:trace contextRef="#ctx0" brushRef="#br0" timeOffset="80232.352">65909 6676 268 0,'11'10'101'0,"-11"0"-78"0,0 10 9 16,0-20 0-16,0 40-7 15,0-10 0-15,11 51-5 16,12 60 0-16,0 20-11 15,-1 10-1-15,-10-10-1 0,-1 0-3 16,0 0-3-16,1-21-7 16,-12-39-4-16,0-20-85 0,0 19-36 15,0-40 4 1</inkml:trace>
  <inkml:trace contextRef="#ctx0" brushRef="#br0" timeOffset="80923.645">65977 7752 236 0,'0'0'90'0,"0"0"-70"0,0 10-7 15,0-10-8-15,0 0-38 16,0 0-15-16,0 20-42 15,0-20-18-15</inkml:trace>
  <inkml:trace contextRef="#ctx0" brushRef="#br0" timeOffset="81404.932">65943 7380 268 0,'-12'0'101'0,"12"-20"-78"0,0 10-2 0,0 10-8 16,-11-10-9-16,11 0-3 0,0 0-3 15,0 0 1 1,0-1 1-16,0 1 0 0,0 10 2 0,0 0 1 16,0 0 1-16,0-10 4 15,0 10 5-15,0 0-7 16,0 0-3-16,0 0-5 16,0 31 1-16,0 19-1 15,11 10-2-15,1 21 7 16,-1-21 3-16,0 10 3 15,1 1 5-15,-1 9-4 16,0-9 2-16,1-11-5 16,-1 0-2-16,-11-9 0 15,0-11-1-15,0-10-5 16,0 0 1-16,0-9-33 16,0-1-13-16,0 0-41 0,0-20-15 15,0 0 3 1</inkml:trace>
  <inkml:trace contextRef="#ctx0" brushRef="#br0" timeOffset="81552.333">65818 6978 300 0,'-11'30'112'0,"11"-20"-87"0,-11 20-9 0,11-10-9 16,0 10-40-16,0-30-15 0,11 20-69 15,11-10-29-15</inkml:trace>
  <inkml:trace contextRef="#ctx0" brushRef="#br0" timeOffset="82511.102">66384 6203 228 0,'0'10'85'0,"0"-10"-66"0,0 20 14 0,0-20 4 15,0 10-19-15,0 10-7 16,0 0 8-16,0 11 6 16,11 29-12-16,1-10 15 0,10 51 8 15,-10-21 1-15,10 91 0 16,-10-40-16-16,10 60-7 16,1-40-7-16,0 20-2 15,-12-30-1-15,0 10 0 16,1-20 2-16,-12-21 1 15,0-19-1-15,0-21 1 16,0 1-9-16,-12-41 0 16,1 0-11-16,0-30-4 0,11 0 2 15,-12-30 4-15,1 10 4 16,0-30 2-16,-1 9 0 16,24-9 1-16,-12 0 0 15,22-1 0-15,-10 11 3 16,22 0 0-16,-12-10 3 15,12 9 3-15,-11 11 2 16,-1 10 1-16,1 10 0 16,-12 20 2-16,1 0 1 15,-12 10 3-15,0 0-7 16,-12 41-2-16,1-31-3 16,-12 0 1-16,12 0-2 15,-12 0-1-15,1 1 3 0,10-1 0 16,1 0-4-16,11 0-1 15,23 0-6-15,-1-10 0 16,24 1 2-16,-12-11 3 16,0 10 2-16,11-20 3 15,0 10-12-15,12-10-6 16,-12 0-16-16,0-10-7 16,1 10 3-16,-1-40 2 15,-11 19 14-15,0-19 10 16,0 10 6-16,0-10 5 15,-12-1 0-15,1-9 2 16,0 10 2-16,-1-20 2 16,-10-1 10-16,-1 1 4 15,-11 10 4-15,0-1 4 16,0 11 9-16,-11 0 3 0,-1 20-13 16,-10 0-6-16,10 9-16 15,-10 42-3-15,10-31-3 16,1 40 2-16,0-10 1 15,11 30 1-15,11 21-2 16,12-1-2-16,11 11 1 16,11-21-1-16,12 1 0 15,10-21 0-15,-10 0-16 16,-12-19-6-16,-11-1-47 16,0 0-17-16,0 0-86 15</inkml:trace>
  <inkml:trace contextRef="#ctx0" brushRef="#br0" timeOffset="102241.009">66135 9734 292 0,'-79'0'110'0,"79"0"-86"0,-79 10 27 0,67-10 7 15,-22 0-7-15,12 0 0 16,-1 0-15-16,0 0-7 15,1 0-17-15,10 0-8 0,12 0-2 16,0 0-7-16,23-20 1 16,0 0 13-16,56-20 6 15,-22 9 4-15,67-19 1 16,-22 10-7-16,22-20 0 0,-22-1-8 16,12 1-1-1,-24 9 0-15,-11 11 0 0,-11 0 0 16,-11 10 0-16,-12 0 6 15,-11 10 4-15,-11 9-3 16,-12-9-1-16,-11 10-6 16,-34 10-3-16,11 0 0 15,-44 30-1-15,10-19 0 16,-11 9 0-16,0 0-3 16,11 0 2-16,1 0-4 15,22-10 1-15,0 0-5 16,23 0 1-16,11-10 2 15,34 0 1-15,-12 0 3 16,46-10 1-16,-11 0 5 0,11-10 2 16,-12 0-2-16,1 0-1 15,-12 10 1-15,0 10 0 16,-11-20-2-16,0 9 1 16,-11 11 0-16,0-20 1 15,-12 20-2-15,0 0 1 16,1 0-2-16,-1 0-1 15,0 0 1-15,1 0-1 16,-12 0-11-16,0 0-3 16,0 0-33-16,0 0-12 15,0 0-97-15,-12 31-43 16,1-11 39-16</inkml:trace>
  <inkml:trace contextRef="#ctx0" brushRef="#br0" timeOffset="109655.04">66260 11686 252 0,'0'-10'96'0,"0"10"-75"0,0 0 14 15,0 0 3-15,0 0-18 16,0 0-6-16,0 10 3 15,0-10 0-15,22 30-8 16,1-10 19-16,22 71 8 0,-11-21-5 0,23 81-3 16,-12-51-12-16,12 82-5 15,-12-52-6-15,0 61-4 16,-11-40 2-16,0 20 2 16,-11-40-2-1,-1 0 0-15,-10-20 1 0,-1-21 2 16,0-19-3-16,-11-11-2 15,0-30-5-15,-22-30-2 16,10 0 0-16,1-60 2 16,0 9-1-16,22-39 4 15,-11 20 0-15,23-21 1 16,-1 21-5-16,24-11 1 16,-12 21 2-16,11-11 1 15,0 21-2-15,0 10 2 0,-11 10 1 16,0 20 2-16,0-11 3 15,-11 42 2-15,-1 9-1 16,-22 20-1-16,0 0-1 16,-11 41 0-16,0-21 0 15,-23 21 2-15,11-11-3 16,-11-19-2-16,12-11-9 16,-1-20-3-16,12 0-23 15,11-40-10-15,0 0-2 16,22-50 3-16,1 10 8 15,22-41 7-15,-11 21 9 16,23-41 7-16,-12 20 7 0,23-19 3 16,-11 19-1-16,-1 1 2 15,-11-1 10-15,-11 31 3 16,-11 19 41 0,-12-9 19-16,1 20-32 0,-12 30-14 15,0 0-15-15,-23 50-6 16,0-9-5-16,1 39 0 15,-1 0 2-15,1 1 1 16,-1-11-1-16,12 11-2 16,-1-41-4-16,24-10 0 15,-12 0 0-15,22-40 2 16,1 0 1-16,22-40 3 16,-11 20-3-16,11-51 0 0,-11 41-1 15,0-40 0 1,0 9 4-16,-11 21 1 0,-1 10 3 15,-10 10 1-15,-1 19-8 16,0 11-1-16,1 11-2 16,-12 29 2-1,0-10 1-15,0 10 3 0,0 10-3 16,11-19 0-16,-11-11-4 16,11-10 1-16,1 0 2 15,10-30 1-15,-10 0 1 16,10-11 0-16,1-9 2 15,0 10 1-15,-1 0-4 16,1 10-1-16,-12 0 1 0,0 10 2 16,1 0-2-1,10 20 0-15,-10-10 1 0,10 20 2 16,-10-10-6-16,-1 0 1 16,0 0-4-16,1 0 0 15,-1-10-1-15,12 0 0 16,-12 0 5-16,12-10 3 15,-1 0-1-15,1 0-2 16,0 0 2-16,-1 10 2 16,1 0-2-16,11 0 0 15,-12 0 1-15,1 10 0 16,0 0-3-16,-1 0 2 16,1 0-1-16,-12 0-2 15,1-10-2-15,10 0-1 16,-10 0 6-16,10-10 2 0,-11 0 1 15,12-10-2-15,-12 10-2 16,12 0 1-16,-12 0-1 16,12 0 0-16,-12-1 4 15,12 11 1-15,-12 0 1 16,12 11 2-16,-12-1-3 16,1 20 0-16,-1-10-69 15,0 30-31-15,1 0-44 16</inkml:trace>
  <inkml:trace contextRef="#ctx0" brushRef="#br0" timeOffset="111078.545">65207 15649 316 0,'-23'-10'121'0,"23"10"-95"0,0 31 5 0,0-31-4 15,0 0-7-15,0 10 0 16,12 50 3-16,-1-10 0 16,23 81-12-16,-11-20 4 0,10 50 5 15,-10-31-9-15,11 1-3 16,-11-20-5-16,11-21-3 16,-12-9 1-16,1-21 1 15,0-9-3-15,-1-41 0 16,1 10 1-16,-1-60 2 15,1 9-1-15,0-29 2 16,-1 10-2-16,1-1 2 0,-12 1-2 16,1 20-1-1,-1 0 1-15,0 30-1 0,1-20-3 16,-1 40 2-16,0-20-1 16,1 10 0-16,-1 10 2 15,0-20 0-15,1 10-3 16,10 10 0-16,-10-20 2 15,10 0 0-15,1-20-2 16,11-10 2-16,0 20 1 16,0-41 2-16,0 21-1 15,0 0 2-15,-12 10-4 16,1 10 0-16,-1 0 1 16,1 20 0-16,0 0 0 0,-1 20 2 15,1-10-3-15,0 0-2 16,-1 11 2-16,1-31 2 15,-12 10-5-15,12 10-1 16,-12-20 2-16,12 0 1 16,-12 0-1-16,12 0 2 15,-1 0 1-15,12 10 0 16,-11-10 0-16,11 20 0 16,0 10 4-16,11-10 5 15,-11 10 4-15,11 1 2 16,-11-1-8-16,0-10-4 15,0 0-29-15,-11 0-12 16,0 0-142-16,-12 0-70 16,-11 0 124-16</inkml:trace>
  <inkml:trace contextRef="#ctx0" brushRef="#br0" timeOffset="126617.362">37124 5951 148 0,'-68'-40'57'0,"34"20"-44"0,-22-10 12 0,22 10 4 16,-23 10-2-16,-22-21 4 16,0 11-8-16,0-10-4 15,-23-10-11-15,-23 0 8 0,-11-11 4 16,-11 1-8-16,-11 0-4 16,-1-1-1-16,1 11 0 15,-1-20 1-15,1 30 0 16,-1 0-4-16,-10-21-1 15,-1 31-1-15,0 0 1 16,0 10-4-16,12 10-2 16,11 10 2-16,0 10 0 15,22 10-2-15,12 11 0 16,22-11-1-16,1 10 0 0,22 20-2 16,11 1-1-16,12 9-1 15,11 11 0-15,23 19 0 16,11 11 2-16,11 10 2 15,23 9-1-15,11 1 1 16,23 0 0-16,23-10 3 16,33 19 0-16,23 1-2 15,23 10 2-15,11 20-1 16,0-20-2-16,23 10 3 16,22-10 0-16,23 0-2 15,12 10 2-15,-12-40 1 16,11-1 2-16,12-19-1 15,79 20 2-15,11-11-2 16,-45-29-1-16,-12-21 1 16,1-20 1-16,11-9-3 0,0-11 0 15,-23-20 1-15,-11 0 0 16,-11-30 0-16,11-21 2 16,0 11 1-16,-12-10 3 15,-21-1-5-15,-35-19-1 16,-12 0 13-16,1-21 6 15,-34-10 6-15,-12 1 2 16,-11-1-1-16,-11-9 1 16,-23-21-9-16,-11 10 0 15,-11 0-5-15,-23 11 2 16,-12-1 5-16,-22 10 4 16,-11 21-6-16,-12-11 0 15,-11-9-7-15,-22-1 1 0,-24-10-5 16,-10-9 1-16,-23-11-5 15,-23-10 0-15,0-20 5 16,-23 0 5-16,1 10-7 16,-12-10-1-16,-34-10-3 15,-34-30-2-15,-45 10 1 16,0 0 1-16,-11 10 3 16,0 10 4-16,-12-10-2 15,-34 30 1-15,-10 30-3 16,-1 30 0-16,-34 11-6 15,-45 20 1-15,-1 40-5 16,-21 20 1-16,-58 20-14 16,12 40-5-16,11 20-32 15,-45 31-15-15,0 60-76 0,-56 91-33 16,10 29 50 0</inkml:trace>
  <inkml:trace contextRef="#ctx0" brushRef="#br0" timeOffset="128450.572">57929 15800 228 0,'-12'0'85'0,"1"10"-66"0,11-20-8 0,0 10-8 0,0 0-4 16,0 0 0-16,0 0 1 16,-11 10 0-16,11-10 0 15,0 0 2-15,0 0 1 0,0 0-1 16,0 0 1-16,0 0-2 16,0 0-1-16,0 0-2 15,0 0 1-15,0 0-1 16,0 0 0-16,0 0-3 15,0 0 1-15,0 0-154 32</inkml:trace>
  <inkml:trace contextRef="#ctx0" brushRef="#br0" timeOffset="129050.102">65773 9402 312 0,'-23'-30'118'0,"12"30"-92"0,11 0-49 0,0 0-119 15,-34 90-20-15</inkml:trace>
  <inkml:trace contextRef="#ctx0" brushRef="#br0" timeOffset="133283.184">62717 8708 348 0,'0'-20'129'0,"0"20"-100"0,-12 0 18 0,12 0 0 0,0 0-10 15,0 0-2 1,0 0-15-16,0 0-5 0,0 20-9 16,0 10-4-16,0 10 1 0,0 1 0 15,0 39 1-15,0-10-2 16,12 21 1-16,-1-11-2 16,0 21 2-16,1-20 0 15,-1 19 1-15,0 21 0 16,-11-51 0-16,0 1-2 15,0-11 1-15,0-10 0 16,0-9 3-16,0 9 8 16,0-20 3-16,0-20-2 15,0 10 1-15,0 10-9 0,0-30-2 16,0 0-3-16,-11-30-2 16,11 0-2-16,-11-20-1 15,-1 10 2-15,1-21 0 16,0 11 1-16,11 10 0 15,0 9 0-15,0 1 0 16,0 10 0-16,0 0 0 16,0 0-3-16,0 10 2 15,0 10 1-15,0-20 0 16,0 10 0-16,0 10 0 16,0-20-42-16,0 20-19 15,0 0-99-15,22 50-42 16,1-10 48-1</inkml:trace>
  <inkml:trace contextRef="#ctx0" brushRef="#br0" timeOffset="136721.152">63169 13084 328 0,'-33'30'123'0,"33"-30"-95"0,-34 51 3 16,22-51-4-16,1 30-18 15,0 0-5-15,-1 30 0 16,1-9 1-16,11 49-2 16,0-9 7-16,0 40 5 0,0-41-3 15,23 31 1-15,-1-21-6 16,12 1 1-16,0-21-5 16,11 1 0-16,1-21 1 15,10-9 2-15,-10-11 3 16,10-20 5-16,-11 10 7 15,23-60 7-15,-11 10-4 16,0-41 0-16,10-49-4 0,-10-11-3 16,-23-30-1-16,-23 41 0 15,1 19-6-15,-24-20-2 16,1 1-2 0,-23-1 1-16,11 20-6 0,-22 11-1 15,11 20 0-15,-11 9 0 16,0 11-9-16,-12 20-4 15,12 0-26-15,-12 30-13 16,12 0-36-16,0 50-17 16,11-9-32-16,11 59-59 15,0-39 65 1</inkml:trace>
  <inkml:trace contextRef="#ctx0" brushRef="#br0" timeOffset="137322.384">64143 15971 356 0,'-23'-30'132'0,"23"30"-103"0,-22-20 36 0,22 20 9 15,-23 0-16-15,12 0-4 16,-12 10-22-16,0 0-9 16,-11 20-14-16,12-10-6 0,-23 61 0 15,-1-11 2-15,1 81 2 16,0-30-1-16,-1 60-1 0,12-40 1 16,1 30 1-1,10-30-3-15,23-10-3 0,0-21-3 16,23-19-1-16,-1-1 2 15,23-49 0-15,1-11 1 16,10-50 2-16,-10 0 1 16,-1-51 1-16,0 11 0 15,-11-61 2-15,-11 30-3 16,-23-39-2-16,0 9 2 16,-12-10 0-16,1 31-1 15,-23-1 1-15,12 31-4 16,-12-1 0-16,0 21-19 15,0 20-7-15,0 10-54 0,0 50-23 16,11-10-109 0</inkml:trace>
  <inkml:trace contextRef="#ctx0" brushRef="#br0" timeOffset="189280.883">57612 328 308 0,'0'0'0'0,"-215"-30"2"0,181 30 3 16,-68-11 15-16,11 11 7 0,-78-30 11 16,44 20 6-16,-101-20-24 15,45 0 16-15,-91-10 4 0,57 9-14 16,-91-19-4-16,69 30-12 15,-114-40-2-15,68 30-6 16,-125 30-4 0,91-21-4-16,-135 72-1 0,101-21-1 15,-193 70 0-15,137-9 2 16,-137 60 2-16,126-50 2 16,-126 130 3-16,126-60-5 15,-137 131 1-15,136-71 1 16,-102 151 1-16,137-90-2 0,-114 161 0 15,124-131 4-15,-67 191 3 16,112-141 3 0,-22 121 1-16,91-121-2 0,22 111-1 15,57-111-6-15,57 81 1 16,22-91 0-16,68 41 2 16,11-81-6-16,80 40 1 15,-12-81 3-15,114 51 4 16,-35-80 1-16,137 10 0 15,-58-51-3-15,182 0-2 16,-91-50 5-16,204-20 1 16,-113-31 11-16,215-29 6 15,-136-21-10-15,215-50-4 0,-169 11-4 16,248-82 1-16,-203 11 1 16,271-101 1-16,-226 40-4 15,272-90-1-15,-250 60 1 16,250-110 0-16,-250 70 2 15,238-141 1-15,-226 90 1 16,181-100 2-16,-226 101-3 16,203-131-2-16,-214 110-2 15,135-120-3-15,-181 111 3 16,56-92 0-16,-146 82-1 16,33-51 1-16,-113 60 0 15,-11-29 3-15,-79 69 3 16,-12-70 2-16,-56 71-3 15,-46-71 0-15,-33 61-5 0,-57-81 0 16,-23 71 1-16,-79-81 2 16,11 70-1-16,-112-80 2 15,33 81-4-15,-147-61 0 16,56 81-1-16,-180-71-2 16,90 70 1-16,-215-19-1 15,124 60 0-15,-226 0 0 16,148 50 0-16,-250 20 0 15,181 20 0 1,-249 61 0-16,204-10 2 0,-249 100 1 16,216-10-1-16,-341 172-2 15,272-61-35-15,-362 231-14 16,306-100-96-16,-329 221-43 0,306-151 17 16</inkml:trace>
  <inkml:trace contextRef="#ctx0" brushRef="#br0" timeOffset="194326.303">60679 6957 268 0,'-34'-40'101'0,"34"40"-78"0,46 10-51 0,-46 10-28 15,34-10 10-15,0 11 11 16,33-11 22-16,-10 10 8 15,56 10 4-15,-11-30 1 0,68 10 2 16,-34 10 21-16,45-20 9 0,-34 0 4 16,23 0 1-16,-23-20-3 15,-11 10 1-15,-23 10-10 16,-11-20-6-16,-23 20 7 16,-22-10 3-16,-12 10-4 15,-45 0-1-15,0 0-15 16,-79 0-8-16,11 0-1 15,-102 30-1-15,34-30-2 16,-79 40 2-16,45-10 1 16,-56 11 2-16,33-1-1 15,-10-10-1-15,44 0-2 16,23-10 1-16,23 0 3 16,34-10 3-16,11 1-7 15,68-22-3-15,0 1 3 0,91-30 2 16,-12 0-1-16,113-20 0 15,-33 9 1-15,90-9 0 16,-57 0 0-16,35-1 0 16,-46 11 0-16,0 10 0 15,-34-1 0-15,-11 21 2 16,-23 0-3-16,-22 0 0 16,-24 10 3-16,-33 10 1 15,0 0 3-15,-79 20 1 16,11 0-6-16,-113 31 0 15,22-11 1-15,-78 30 1 16,33-9-4-16,-34 29 1 16,46-20 0-16,-1 11 2 0,23-11-6 15,35 1-1-15,-1-21-1 16,56 10 4-16,12-29 7 16,91-1 7-16,0-10 7 15,135-40 5-15,-33 10-14 16,112-41-6-16,-56 21-5 15,102-20-1-15,-68 20-62 16,68-20-29-16,-68 9-63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2:52.4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1196 14848,'2'47'4815,"8"-34"-2921,-3-13-1734,1 0 1,0 0-1,-1 0 1,1-1-1,-1 0 1,1 0-1,-1-1 1,0 0-1,1 0 1,-1-1-1,0 0 1,-1 0-1,1-1 0,0 0 1,-1 0-1,0 0 1,0-1-1,2-1-160,95-102 737,-103 108-736,17-20 54,-2 4 7,-1 0 0,0-1 0,-1-1 0,-1 0 0,-1 0 0,-1-1 0,0-1 1,-2 0-1,4-13-62,-11 31 21,0 0 0,-1-1 1,1 1-1,-1 0 1,0-1-1,0 1 1,0-1-1,0 1 1,0 0-1,-1-1 1,1 1-1,-1 0 1,1-1-1,-1 1 0,0 0 1,0-1-1,0 1 1,0 0-1,0 0 1,-1 0-1,1 0 1,-1 0-1,1 0 1,-1 1-1,0-1 1,1 0-1,-1 1 1,0-1-1,0 1 0,0 0 1,0 0-1,0 0 1,-1 0-1,1 0 1,0 0-1,0 0 1,-1 1-1,1-1 1,0 1-1,-1 0 1,0-1-22,-5 2 15,0-1 0,1 1 0,-1 1 0,1-1 0,0 1 0,-1 1 0,1-1 0,0 1 1,0 1-1,1-1 0,-1 1 0,-2 2-15,-8 8-23,-1 0 0,2 2 1,0 0-1,1 0 0,1 2 0,0 0 1,2 0-1,0 1 0,1 1 0,0 0 1,2 0-1,1 1 0,0 1 0,1-1 1,0 7 22,-1-4-12,1 1 0,1-1 0,2 1 1,0 0-1,1 0 0,2 1 0,0-1 1,2 0-1,0 1 0,2-1 0,1 0 1,1 0-1,1-1 0,2 1 1,1 2 11,-4-18-19,1-1 1,-1 1 0,2-1 0,-1-1 0,1 1 0,0-1 0,0-1-1,1 1 1,0-1 0,0 0 0,1-1 0,0 0 0,-1 0 0,2-1 0,-1 0-1,0-1 1,1 0 0,0 0 0,-1-1 0,1 0 0,0-1 0,0 0-1,0-1 1,0 0 0,0 0 0,0-1 0,0-1 0,0 1 0,0-2 0,5-1 18,11-7-29,1 0 1,-2-2 0,0-1 0,0-2 0,-2 0 0,0-1 0,0-1 0,-2-2 0,0 0 0,-2-1 0,0-1 0,-1 0-1,-1-2 1,-2 0 0,0-1 28,91-164 59,-99 176 24,0-1 1,-2-1-1,1 1 0,-2-1 1,0 0-1,-1 0 0,0 0 1,-1-7-84,-7-61 1637,5 82-1615,0 0 0,0 0 0,-1 0 0,1 0 0,0 0 0,0 1-1,-1-1 1,1 0 0,-1 0 0,1 0 0,-1 1 0,1-1 0,-1 0 0,1 0 0,-1 1 0,1-1 0,-1 0 0,0 1 0,0-1 0,1 1 0,-1-1 0,0 1 0,0-1 0,0 1 0,1 0 0,-1-1-1,0 1 1,0 0 0,0 0 0,0 0 0,0 0 0,0-1 0,1 1 0,-1 0 0,0 0 0,0 1 0,0-1 0,0 0 0,0 0 0,0 0 0,0 1 0,1-1 0,-1 0 0,0 1 0,0-1 0,0 1-1,1-1 1,-1 1 0,0-1 0,0 1 0,1-1 0,-1 1 0,0 0 0,1-1 0,-1 1 0,1 0 0,-1 0 0,1-1 0,-1 1 0,1 0 0,0 0 0,-1 0 0,1 0 0,0-1 0,0 1 0,0 0 0,0 0-1,-1 0 1,1 0-22,-1 17-30,1 0 0,0 1 0,1-1 0,1 0-1,1 0 1,0 0 0,1-1 0,1 1-1,1-1 1,1 0 0,0 0 0,6 9 30,38 42-630,-50-66 595,1-1-1,-1 1 1,1-1-1,0 0 0,0 0 1,0 0-1,0 0 0,-1 0 1,1 0-1,0-1 1,1 1-1,-1-1 0,0 1 1,0-1-1,0 0 0,0 1 1,0-1-1,0 0 0,0-1 1,1 1-1,-1 0 1,0-1-1,0 1 0,0-1 1,0 1-1,0-1 0,0 0 1,0 0-1,0 0 1,-1 0-1,1 0 0,2-2 36,41-51-502,0-69 381,-36 88 119,-4 13 6,-5 19-31,0 0 0,0 1 1,0-1-1,1 0 0,-1 1 0,1-1 0,0 0 0,0 1 0,0-1 0,0 1 1,0-1-1,1 1 0,-1 0 0,1-1 0,-1 1 0,1 0 0,0 0 0,0 0 1,0 0 26,0 2-155,0 0 1,0 0 0,0 1 0,0-1 0,0 0-1,0 1 1,0-1 0,0 1 0,0 0 0,0-1 0,0 1-1,0 0 1,-1 0 0,1 1 0,0-1 0,-1 0 0,1 0-1,-1 1 1,1-1 0,-1 1 0,1 0 154,2 1-666,3 4-397,5 4-2102,-1-6-4516,-9-5 3361</inkml:trace>
  <inkml:trace contextRef="#ctx0" brushRef="#br0" timeOffset="313.555">805 780 16128,'0'18'6047,"5"-12"-4703,30-6-160,-17-6-352,25-12-576,18-11 0,17-17-128,15-15-96,3-17 0,0-7-1888,-9 1-800,-20 0-4031</inkml:trace>
  <inkml:trace contextRef="#ctx0" brushRef="#br0" timeOffset="1006.487">1243 98 14720,'-1'4'242,"-4"18"1066,1 0-1,1 1 0,1-1 0,1 1 0,1 13-1307,0-29 102,2 28 612,1-1 1,1 0-1,2 0 1,5 12-715,40 96 429,6-3 1,40 67-430,-76-166 3,1 0 0,2-2 0,2 0 0,1-2 1,8 6-4,-33-40-6,55 52-484,-55-53 457,1 0 0,-1 0 0,0 1 0,1-1 0,-1 0 0,1-1 0,-1 1 0,1 0 0,-1-1 0,1 0 0,-1 1 0,1-1 0,-1 0 0,1 0 0,0 0 0,-1-1 0,1 1 0,-1-1 0,1 1 0,-1-1 0,1 0 0,-1 0 0,0 0 0,1 0 0,-1 0 0,0-1 0,1 0 33,5-5-56,-1 1 1,-1-2-1,1 1 1,-1-1-1,-1 0 1,1 0-1,-1 0 1,0-1-1,-1 0 0,0 0 1,-1 0-1,0-1 56,25-71 66,-4-2 0,-4 0 0,6-58-66,-9 73 1882,-17 67-1863,1 1 1,-1 0-1,0-1 0,0 1 0,1 0 0,-1-1 0,0 1 0,1 0 1,-1 0-1,0-1 0,1 1 0,-1 0 0,1 0 0,-1 0 1,0 0-1,1-1 0,-1 1 0,1 0 0,-1 0 0,0 0 0,1 0 1,-1 0-1,1 0 0,-1 0 0,1 0 0,-1 0 0,0 0 0,1 0 1,-1 1-1,1-1 0,-1 0 0,0 0 0,1 0 0,-1 0 1,1 1-1,-1-1 0,0 0 0,1 0 0,-1 1 0,0-1 0,1 0 1,-1 0-1,0 1 0,0-1 0,1 1 0,-1-1 0,0 0 1,0 1-1,0-1 0,1 0 0,-1 1 0,0-1 0,0 1 0,0-1 1,0 0-1,0 1 0,0-1 0,0 1 0,0-1 0,0 1 0,0-1 1,0 0-1,0 1 0,0-1 0,0 1 0,0-1-19,7 21-231,0-1 0,-1 1 0,-1 0 0,-1 0 0,-1 1 0,-1 2 231,1-5-1670,1-25 134,5-30 22,-6-105-255,-4 78 3394,9 78-1332,16 50-3434,-23-64 3097,-1 0 1,0-1-1,1 1 0,-1 0 1,1-1-1,-1 1 1,1-1-1,-1 1 1,1-1-1,-1 1 0,1-1 1,0 0-1,-1 1 1,1-1-1,0 0 1,-1 1-1,1-1 0,0 0 1,0 0-1,-1 1 1,1-1-1,0 0 1,0 0-1,-1 0 0,1 0 1,0 0-1,0 0 1,-1 0-1,1 0 0,0-1 1,-1 1-1,1 0 1,0 0-1,0-1 1,-1 1-1,1 0 0,0-1 1,-1 1-1,1-1 1,-1 1-1,1-1 44,8-9 439,-1 0 0,-1-1-1,0 0 1,0-1 0,-1 1 0,-1-1-1,5-12-438,0 1 140,-6 13 128,0 1 0,0-1 0,-1 0 0,0 0 0,0 0 0,-1-1 0,-1 1 0,1-10-268,-10 34 208,8-14-270,0 1 0,-1 0 0,1 0 0,0 0 0,-1 0-1,1-1 1,0 1 0,0 0 0,0 0 0,0 0 0,0 0 0,0 0 0,0-1 0,0 1 0,0 0 0,0 0 0,0 0 0,1 0 0,-1 0 0,0-1 0,1 1 0,-1 0 0,0 0 0,1-1 0,-1 1 0,1 0 0,-1 0 0,1-1 0,0 1 0,-1-1 0,1 1-1,0 0 1,-1-1 0,1 1 0,0-1 0,-1 0 0,1 1 0,0-1 0,0 0 0,0 1 0,0-1 0,-1 0 0,1 0 0,0 0 0,0 1 0,0-1 0,0 0 0,0 0 0,-1 0 0,1-1 0,0 1 0,0 0 0,0 0 0,0 0 0,0-1 0,-1 1 0,1 0 0,0-1-1,0 1 1,-1 0 0,1-1 0,0 1 0,0-1 0,-1 0 0,1 1 0,-1-1 0,1 1 0,0-1 62,3-3-272,0 1-1,0 0 0,0-1 1,0 0-1,-1 0 1,1 0-1,-1 0 1,0-1-1,0 1 1,-1-1-1,1 0 0,-1 0 1,0 0 272,19-109-780,-18 80 618,15-176 343,-3 162 402,-15 47-534,1 0-1,-1 0 0,1 0 0,-1 0 0,1 0 0,-1 0 0,1 1 0,0-1 0,0 0 0,-1 0 0,1 1 0,0-1 0,0 0 1,0 1-1,0-1 0,-1 1 0,1-1 0,0 1 0,0 0 0,0-1 0,0 1 0,0 0 0,0-1 0,0 1 0,0 0 1,1 0-1,-1 0 0,0 0 0,0 0 0,0 0 0,0 0 0,0 1 0,0-1 0,0 0 0,0 1 0,0-1 0,0 0 0,0 1 1,0-1-1,0 1 0,-1 0 0,1-1 0,0 1-48,33 36 1584,20 43 242,-3 2 0,-4 3 0,-4 1 0,11 39-1826,-54-124 8,59 143 1682,-7 3 1,32 150-1691,-54-175 293,-6 1 0,-5 2 1,-5 0-1,-6 0 0,-6 1 1,-5-1-1,-12 73-293,7-149-22,-1 0 0,-3-1 0,-2 0 0,-2-1 0,-1-1 0,-3 0 0,-7 9 22,7-21-676,-1 0 1,-1-2 0,-2 0 0,-1-2 0,-27 25 675,-91 64-4315,-37 2-2367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2:55.4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1 434 9728,'18'18'3709,"38"-18"-1358,-55-1-2225,78-33 3047,413-223 177,-241 128-2460,-213 106-228,-33 16 666,-24 13-827,-75 32-126,2 4 1,-69 43-376,116-60 49,-246 160-129,240-141-187,60-43 49,161-61 36,265-77 1276,-324 105-2374,-105 34-1579,-24 18-3392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2:50.2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61 814 14336,'-59'45'6570,"58"-44"-5349,12-11 326,66-29-736,60-42-321,32-22-308,30-31-182,-176 118 43,-14 8-49,1 0 1,0 2 0,0-1-1,1 1 1,0 0-1,0 1 1,0 1 0,0 0-1,9-2 6,-19 6 0,1 0-1,-1 0 1,1 1-1,-1-1 0,1 0 1,-1 1-1,1-1 1,-1 1-1,1 0 1,-1-1-1,0 1 0,1 0 1,-1 0-1,0 0 1,0 0-1,1 0 1,-1 0-1,0 0 0,0 0 1,0 0-1,0 1 1,-1-1-1,1 0 1,0 1-1,0-1 0,-1 1 1,1-1-1,-1 1 1,1-1-1,-1 1 0,0-1 1,0 1-1,1-1 1,-1 1-1,0-1 1,0 1-1,-1 0 1,3 5 5,10 63-11,-3 0 0,-3 1 0,-3 53 6,2 16 456,8 113 597,3 91-510,15-2-1,31 94-542,-4-197-3308,-20-89-2786,-8 0-4578,-20-64 5819</inkml:trace>
  <inkml:trace contextRef="#ctx0" brushRef="#br0" timeOffset="214.077">819 3328 10496,'-26'40'3936,"26"-34"-3040,-9 12 1279,9-18 353,0 0-1248,9 0-448,8 0 96,27-18 64,26-5-512,31-15 96,30-14 0,17-9-256,-12-17-32,4-6-1376,-12-1-512,11-8-4032</inkml:trace>
  <inkml:trace contextRef="#ctx0" brushRef="#br0" timeOffset="531.612">2027 430 14464,'1'40'6919,"7"22"-4047,123 421-2146,15-40 1833,44 54-2559,-113-318 374,-31-95-204,3-1 1,19 19-171,-67-100 2,10 17-5,2 1-1,0-2 0,1 0 1,1 0-1,0-1 1,2-1-1,0-1 1,0 0-1,1-2 0,1 0 1,8 4 3,-23-15-36,0-1 1,0 1-1,1-1 1,-1 0-1,0 0 1,1-1-1,-1 1 1,1-1-1,-1 0 1,0 0-1,1 0 1,-1-1-1,1 0 1,-1 0-1,0 0 1,0 0-1,1-1 1,-1 1-1,0-1 1,0 0-1,0 0 1,-1-1-1,1 1 1,0-1-1,-1 0 1,0 1-1,0-2 1,1 1-1,-2 0 1,1-1-1,0 1 1,-1-1-1,0 0 1,0 0-1,0 0 1,0 0-1,0 0 0,-1-1 37,19-41-1954,-3-1 0,-1 0 0,-3-1 0,-1-1 0,-3 0 0,-2-4 1953,-6 51-58,25-155-5723</inkml:trace>
  <inkml:trace contextRef="#ctx0" brushRef="#br0" timeOffset="761.982">3269 1467 16128,'18'67'6047,"-1"-6"-4703,9 32 128,-17-47-224,9 15-800,-1 9-64,0 5-544,10-5-192,-13-9 160,3-6-2880,-8-55-5471</inkml:trace>
  <inkml:trace contextRef="#ctx0" brushRef="#br0" timeOffset="1048.134">2976 715 9344,'-35'15'3520,"18"-15"-2752,17 0-1056,0 0-608</inkml:trace>
  <inkml:trace contextRef="#ctx0" brushRef="#br0" timeOffset="1459.962">3124 1 11136,'40'132'5977,"-23"-88"-4664,39 112 3310,40 64-2323,236 515-978,-134-232-1284,-174-432-152,5 11-1298,-4 2-1,2 21 1413,-27-105-34,-1 0 1,1 0-1,0 0 0,0 0 1,0 0-1,0 0 0,0 0 1,-1 0-1,1 0 0,0 0 1,0 0-1,0 0 0,0 0 1,0 0-1,0 0 0,0 1 1,-1-1-1,1 0 1,0 0-1,0 0 0,0 0 1,0 0-1,0 0 0,0 0 1,0 1-1,0-1 0,0 0 1,0 0-1,0 0 34,-14-21-204,1-1 0,1 0 0,1-1 0,1 0 0,1 0-1,0-5 205,5 18-44,-14-38 85,2-1 1,2-1-1,2-1 1,3 0 0,0-11-42,8 57 81,-1 0 0,1 0 1,1 0-1,-1 0 0,1-1 0,0 1 1,0 0-1,0 0 0,1 0 1,0-1-1,0 1 0,0 0 0,0 0 1,1 0-1,0 0 0,0 1 1,1-1-1,-1 0 0,1 1 0,0-1 1,0 1-1,0 0 0,1 0 1,-1 1-1,1-1 0,0 1 1,0-1-1,0 1 0,1 0 0,-1 1 1,1-1-1,0 1 0,0 0-81,11 0 103,0 2-1,0 0 1,-1 1-1,1 1 1,0 0-1,0 1 1,-1 1-1,1 0 1,-1 1-1,0 1 1,-1 0 0,1 1-1,-1 1 1,-1 0-1,1 1 1,3 3-103,-2-3 45,11 6-42,123 59 171,-139-71-225,0 1-1,0-1 1,1-1 0,-1 0 0,1-1 0,0 0 0,-1 0 0,1-1 0,0-1-1,0 0 1,-1 0 0,1-1 0,-1 0 0,3-2 51,-2-1-75,-1-1 1,1 0-1,-2-1 0,1 0 1,-1-1-1,0 0 0,0 0 1,-1-1-1,-1 0 0,1 0 1,-1-1-1,-1 0 0,0 0 1,0 0-1,-1-1 0,0 0 1,-1 0-1,0 0 0,0-5 75,6-26-19,-1-1 0,-2 0 0,-3-1-1,-1 1 1,-2-33 19,0 73 44,-1 0 0,1 1 0,-1-1 0,0 0 0,1 0 0,-1 1 0,-1-1 0,1 0 0,0 0 0,-1 0 0,1 1 0,-1-1 0,0 0 0,0 1 0,0-1 0,0 0 0,0 1 0,-1 0 0,1-1 0,-1 1 0,1 0-1,-1-1 1,0 1 0,0 0 0,0 0 0,0 1 0,0-1 0,-1 0 0,1 1 0,0-1 0,-1 1 0,1 0 0,-1 0 0,0 0 0,1 0 0,-1 0 0,-2 0-44,-2 2 58,1-1 1,-1 1-1,1 1 1,-1-1 0,1 1-1,-1 0 1,1 1-1,0-1 1,0 1-1,0 1 1,1-1-1,-1 1 1,1 0-1,0 0 1,0 0-1,0 1 1,0 0-1,-1 2-58,-62 102 451,60-90-438,0 0 1,2 1 0,0 0-1,2 0 1,0 0-1,1 0 1,0 1 0,2-1-1,1 19-13,1-29-15,0 0 0,0-1 0,1 1-1,0 0 1,0-1 0,1 1 0,1-1-1,0 0 1,0 0 0,0 0 0,1 0 0,1-1-1,-1 0 1,1 0 0,1-1 0,-1 1-1,2-1 1,-1-1 0,0 1 0,1-1 0,4 2 15,5 2-240,1-2 1,-1 1-1,1-2 1,1-1-1,-1 0 1,1-1-1,0-1 1,0-1-1,0-1 1,1 0-1,-1-1 1,0-1-1,1-1 1,-1-1-1,12-3 240,3-2-1393,-2-1-1,1-2 1,-1-1-1,-1-1 0,0-2 1,-1-1-1,0-1 1,16-14 1393,67-51-4944</inkml:trace>
  <inkml:trace contextRef="#ctx0" brushRef="#br0" timeOffset="6431.169">3449 3069 7808,'60'14'3850,"-16"-9"-1914,0-1 0,1-3 0,35-3-1936,32-10 1784,0-4 0,-1-6 0,85-29-1784,-85 23 632,455-118 1869,-419 103-1770,-113 35-176,-26 14-86,-34 9-85,-341 137-224,-136 77-507,433-183 48,70-45 292,0-1-1,0 1 0,0 0 0,0-1 1,0 1-1,0 0 0,0-1 0,0 1 0,0 0 1,0-1-1,0 1 0,0 0 0,0-1 0,0 1 1,1 0-1,-1-1 0,0 1 0,0-1 1,1 1-1,-1-1 0,0 1 0,1 0 0,-1-1 1,1 1-1,-1-1 0,1 0 0,-1 1 0,1-1 1,-1 1-1,1-1 0,-1 0 0,1 1 0,0-1 1,-1 0-1,1 0 0,-1 1 0,1-1 1,0 0-1,-1 0 0,1 0 0,0 0 0,-1 0 1,1 0-1,0 0 0,-1 0 0,1 0 0,0 0 1,-1 0-1,1 0 0,0 0 0,-1-1 0,1 1 1,-1 0-1,1-1 0,0 1 0,-1 0 1,1-1-1,-1 1 0,1 0 0,-1-1 0,1 1 1,-1-1-1,1 1 8,174-41 217,-109 22-56,309-79 207,-164 52-1077,-117 45-1985,-92 1 2507,1 0-1,-1 1 1,0-1 0,0 1 0,0 0-1,0 0 1,-1 0 0,1 0-1,0 0 1,0 0 0,0 0-1,-1 1 1,1-1 0,-1 0-1,1 1 1,-1 0 0,0-1 0,1 1-1,-1 0 1,0-1 0,0 1-1,0 0 1,0 0 0,0 0-1,-1 0 1,1 0 0,-1 0-1,1 0 1,-1 0 0,0 1 0,0-1-1,0 0 1,0 0 0,0 0-1,0 0 1,0 0 0,-1 0-1,1 0 1,-1 0 0,1 0 187,-34 70-5957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2:58.6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53 10624,'-15'-33'3509,"7"19"-1760,5 9 3056,4 21-2783,25 62-1324,92 248 1036,-6 75 250,-8 45-1984,-45-185 314,62 208 113,-112-425 58,-77-273-317,31 120-149,-123-388-30,21 28-101,113 348 96,25 120 13,1-1 0,-1 1 0,1 0-1,-1-1 1,1 1 0,0 0 0,0-1 0,-1 1-1,1-1 1,0 1 0,0 0 0,0-1 0,1 1-1,-1-1 1,0 1 0,0 0 0,1-1 0,-1 1-1,1 0 1,-1-1 0,1 1 0,-1 0 0,1 0-1,0 0 1,0-1 0,0 1 0,0 0 0,0 0-1,0 0 1,0 0 0,0 1 0,0-1 0,0 0-1,0 0 1,0 1 0,1-1 0,-1 0 0,0 1-1,1-1 1,-1 1 0,0 0 0,1-1 0,-1 1-1,0 0 1,1 0 0,-1 0 0,1 0 0,-1 0-1,0 0 1,1 0 0,-1 1 0,0-1 0,1 0-1,-1 1 1,0-1 0,1 1 0,-1-1 0,0 1-1,0 0 1,1-1 0,-1 1 0,0 0 0,0 0-1,0 0 1,0 1 3,9 5 4,-2 0 0,1 1-1,-1 0 1,0 1 0,0 0 0,-1 0-1,0 1 1,-1 0 0,0 0-1,3 8-3,21 44 129,-3 1 0,15 54-129,-13-35 62,135 386 104,-157-447-186,-11-25-106,-17-39-48,-99-233 168,59 151-122,55 108-615,12 36-476,23 98-3645,3-15-1381,4 42-1302,6 26 2593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3:03.0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1184 2242 25727,'8'90'432,"-9"-91"-293,-14-52 122,14-84-111,2 107-176,1 0 0,1 0 0,2 0 0,1 1 0,1 0 0,2 0 0,2-3 26,-3-10 160,-8 41-37,0 3 122,-1 7-195,-1-1-1,0 1 0,0-1 1,-1 0-1,0 1 0,-1-1 1,0-1-1,0 1 1,0-1-1,-2 2-49,-11 22-94,-44 87-3020,59-109 233,14-26 1223,101-199-566,143-323 1936,-144 287 704,-79 182-192,-33 69-334,0 0-1,-1 0 1,1 0-1,0 0 1,-1 0 0,1 1-1,-1-1 1,1 0-1,-1 0 1,1 0-1,-1 0 1,1 1 0,-1-1-1,0 0 1,0 1-1,1-1 1,-1 1 0,0-1-1,0 0 1,0 1-1,0 0 1,1-1-1,-1 1 1,0 0 0,0-1-1,0 1 1,0 0-1,0 0 1,0 0 0,0 0-1,0-1 1,0 2-1,0-1 1,0 0-1,0 0 1,0 0 0,0 0-1,0 1 1,0-1-1,0 0 1,1 1-1,-1-1 1,0 0 0,-1 1 110,-23 5-2550,-6 2-836</inkml:trace>
  <inkml:trace contextRef="#ctx0" brushRef="#br0" timeOffset="1586.732">11 1 11648,'-10'29'6305,"21"27"-5724,-10-52-396,128 331 1570,-53-137-1232,197 522 778,38 127-586,-148-433-38,-137-335 283,-27-79-947,1 0 0,0 0-1,0 0 1,-1 0 0,1 0 0,0 0 0,0 0-1,-1 0 1,1 0 0,0 0 0,0 0 0,-1 0 0,1 0-1,0 0 1,0 0 0,-1 0 0,1 0 0,0 0 0,0 0-1,-1 0 1,1 0 0,0 0 0,0 1 0,0-1-1,-1 0 1,1 0 0,0 0 0,0 0 0,0 1 0,0-1-1,-1 0 1,1 0 0,0 0 0,0 1 0,0-1 0,0 0-1,0 0 1,0 1 0,-1-1 0,1 0 0,0 0-1,0 1 1,0-1 0,0 0 0,0 0 0,0 1 0,0-1-1,0 0 1,0 0 0,0 1 0,0-1 0,0 0-1,0 0 1,1 1 0,-1-1 0,0 0 0,0 0 0,0 1-1,0-1 1,0 0 0,1 0-13,-23-23 269,-1-12-199,1-1 1,2-1 0,1 0-1,-3-16-70,-9-23-48,3-1-1,4-1 1,4-1-1,2-1 1,5-1-1,3 0 0,3-1 1,4 0-1,4 0 1,7-43 48,-4 84-38,3 2 0,1-1 1,2 1-1,14-38 38,-17 61-23,0-1-1,0 1 1,2 0-1,0 1 1,0 0-1,2 1 1,0 0 0,0 0-1,2 1 1,-1 1-1,2 0 1,1-1 23,-9 8-10,0 0 1,1 1-1,-1 0 0,1 0 1,0 0-1,0 1 0,1 0 0,-1 0 1,1 1-1,-1 0 0,1 0 1,0 1-1,-1 0 0,1 0 1,0 1-1,0 0 0,0 0 1,0 1-1,0 0 0,-1 0 1,1 1-1,0 0 0,-1 1 1,1-1-1,-1 1 0,0 1 1,0 0 9,13 10 1,0 2 0,-2 0-1,0 1 1,-1 1 0,-1 0 0,0 2 0,-2-1 0,0 2 0,-1 0 0,-1 1 0,6 17-1,2-2 141,-2 0 0,-2 1 1,-1 1-1,-2 1 0,-2 0 0,-2 0 0,-1 1 0,-2 0 0,-2 1 0,-2-1 0,-3 42-141,-2-51 44,-1 0-1,-2 0 0,-1-1 1,-1 1-1,-2-2 0,-1 1 1,-1-1-1,-11 17-43,20-41-194,-1 0 0,1 0 1,-1 0-1,0-1 0,0 1 0,-1-1 0,0 0 1,0 0-1,0-1 0,0 0 0,-1 0 1,1 0-1,-1 0 0,0-1 0,-1 1 194,6-4-84,-1 0-1,1-1 0,0 1 1,0 0-1,0 0 0,0-1 1,0 1-1,0 0 0,0-1 0,0 1 1,0-1-1,0 1 0,0-1 1,0 0-1,1 1 0,-1-1 1,0 0-1,0 0 0,1 0 1,-1 1-1,0-1 0,1 0 1,-1 0-1,1 0 0,-1 0 1,1 0-1,-1 0 0,1 0 1,0 0-1,-1 0 0,1-1 0,0 1 1,0 0-1,0 0 0,0 0 1,0 0-1,0 0 0,0 0 1,0 0-1,1 0 0,-1-1 85,1-28-745,0-1-1,3 1 1,0 0 0,2 0-1,1 1 1,2-1-1,0 2 1,2-1-1,6-8 746,43-89-149,7 2 0,4 3 0,17-13 149,26-44 4159,-60 74 4289,-54 105-8400,-1-1-1,1 1 1,-1-1 0,1 1 0,0-1-1,-1 1 1,1-1 0,-1 0 0,1 1-1,-1-1 1,0 0 0,1 1 0,-1-1-1,1 0 1,-1 0 0,1 0 0,-1 1-1,0-1 1,1 0 0,-1 0 0,0 0-1,1 0 1,-1 0 0,1 0 0,-1 0-1,0 0 1,1 0 0,-1 0 0,0-1-1,1 1 1,-1 0 0,1 0 0,-1-1-1,1 1 1,-1 0 0,0-1 0,1 1-1,-1 0 1,1-1 0,0 1 0,-1-1-1,1 1 1,-1-1 0,1 1 0,0-1-1,-1 1 1,1-1 0,0 1 0,-1-1 0,1 1-1,0-1 1,0 0 0,0 1 0,-1-1-1,1 0 1,0 1 0,0-1 0,0 1-1,0-1 1,0 0 0,0 1 0,0-1-1,1 0 1,-1 1 0,0-1-48,-52 80 85,29-23-182,3 0 1,3 1-1,2 1 0,2 1 0,3 0 1,3 1-1,1 18 97,5-57-61,1-1 1,1 1-1,0 0 1,2-1-1,0 0 1,1 1 0,1-1-1,3 3 61,-7-17-37,2-1 0,-1 1 1,0-1-1,1 0 0,0 0 0,0 0 0,1 0 0,-1-1 0,1 1 1,0-1-1,0 0 0,1 0 0,-1 0 0,1-1 0,0 1 0,0-1 1,0 0-1,0-1 0,1 1 0,-1-1 0,0 0 0,1-1 1,0 1-1,-1-1 0,1 0 0,0 0 0,0-1 0,0 0 0,0 0 1,4-1 36,5-2-11,0 0 1,0-2-1,0 0 1,-1-1 0,0 0-1,0-1 1,0 0 0,-1-1-1,0-1 1,-1 0 0,0-1-1,0 0 1,-1-1 0,0 0-1,-1-1 1,-1 0 0,7-11 10,7-16 118,-2 0 1,-2-2 0,-2 0 0,3-12-119,-3 8 207,9-25 422,-2 33-399,-23 37-244,0-1 0,0 1 0,-1 0 0,1 0 0,0 0 0,0 0 1,0 0-1,-1 0 0,1 0 0,0 0 0,0 0 0,-1 0 0,1 1 0,0-1 0,0 0 0,-1 0 0,1 1 1,0-1-1,-1 0 0,1 1 0,0-1 0,-1 1 0,1-1 0,0 1 0,-1-1 0,1 1 0,-1 0 1,1-1-1,-1 1 0,1 0 0,-1-1 0,0 1 0,1 0 0,-1-1 14,2 3-60,5 6-139,0 0 1,0-1 0,0 0 0,1 0-1,0-1 1,0 0 0,1-1 0,0 1 0,0-2-1,1 1 1,0-1 0,3 0 198,-10-5-83,0 0-1,0-1 1,-1 1-1,1-1 1,0 0 0,0 0-1,0 0 1,-1 0 0,1-1-1,0 1 1,-1-1 0,1 1-1,-1-1 1,0 0-1,0 0 1,0 0 0,0 0-1,0 0 1,0-1 0,0 1-1,0-1 1,-1 1 0,0-1-1,1 1 1,-1-3 83,1 3-28,6-13-10,0-1 0,-1 0-1,-1 0 1,-1 0 0,0-1 0,0-5 38,4-12 42,44-157 1388,-52 186-1330,11-25 268,-12 29-368,0 1 0,0 0 0,0-1 0,1 1 0,-1-1 0,0 1 0,0 0 0,0-1 0,1 1-1,-1-1 1,0 1 0,0 0 0,1 0 0,-1-1 0,0 1 0,1 0 0,-1-1 0,0 1 0,1 0 0,-1 0 0,0 0-1,1-1 1,-1 1 0,1 0 0,-1 0 0,1 0 0,-1 0 0,0 0 0,1 0 0,-1 0 0,1 0 0,-1 0 0,1 0-1,-1 0 1,0 0 0,1 0 0,-1 0 0,1 0 0,-1 0 0,0 0 0,1 0 0,-1 1 0,1-1 0,-1 0 0,0 0-1,1 1 1,-1-1 0,0 0 0,1 0 0,-1 1 0,0-1 0,1 0 0,-1 1 0,0-1 0,0 0 0,1 1 0,60 66-182,-58-67 175,0 0 0,0 0-1,0 0 1,0-1-1,0 0 1,0 1 0,0-1-1,0 0 1,0-1 0,0 1-1,0 0 1,-1-1 0,1 1-1,-1-1 1,1 0-1,-1 0 1,1 0 0,-1 0-1,0-1 1,0 1 0,2-3 7,10-12-28,91-88 84,-99 100-147,0 1 0,0 1-1,0-1 1,0 1 0,1 0-1,-1 1 1,1 0 0,-1 0-1,1 0 1,0 0 0,0 1-1,0 1 1,0-1 0,0 1-1,0 0 1,0 0 0,0 1-1,0 0 1,6 2 91,111 56-2588,-67-27 1960,-57-32 628,11 7-118,-1-1 0,1 0 1,1-1-1,-1 0 0,1-1 1,0 0-1,0-1 0,0 0 1,1-1-1,-1 0 0,1-1 0,-1-1 1,1 0-1,12-2 118,-15-1 74,0-1 0,0 0 0,0-1 0,0 0 0,-1 0 0,0-1 0,0-1 0,0 1 0,-1-1 0,0-1 0,0 0 0,-1 0 0,0 0 0,-1-1 0,1 0 0,1-5-74,80-69 155,-11 44-326,-57 29 315,-1-2 0,-1-1 0,0 0 0,-1-1 0,0-1 0,11-14-144,50-56 5163,-61 57-2001,-17 27-2634,0 1-277,2 6-539,-1-5 240,1 1 1,-1-1-1,1 0 1,-1 0-1,1 0 0,0 0 1,-1 0-1,1 0 1,0 0-1,0-1 1,0 1-1,0-1 0,-1 1 1,1-1-1,0 0 1,0 0-1,0 0 1,0 0-1,0 0 0,0 0 1,0 0-1,0-1 1,0 1-1,0 0 1,-1-1-1,1 0 0,0 0 1,0 1-1,-1-1 1,1 0-1,0 0 1,-1 0-1,1-1 0,-1 1 1,1 0-1,-1-1 1,0 1-1,1-2 48,44-16-112,-41 19 92,0 0 0,0 0 0,0 1 0,0-1 0,0 1 0,0 0 0,0 0 0,0 1 1,-1-1-1,1 1 0,-1 0 0,1 0 0,-1 1 0,1 0 0,-1-1 0,0 1 0,0 1 0,-1-1 0,3 3 20,6 7-788,-1 1 0,-1 0 0,0 1 0,-1 0 0,-1 0 0,0 1 0,-1 0 0,2 10 788,27 87-6175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11:13:07.0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1 566 12672,'6'45'6558,"23"24"-6254,-25-60-4,106 203 644,19 30 117,58 68-1061,-168-277 31,1-1 0,2-2-1,1 0 1,1-1 0,2-2-1,1 0 1,0-2 0,18 11-31,-42-33 16,0 0 0,0-1 1,1 0-1,-1 1 0,1-1 1,-1-1-1,1 1 1,0 0-1,0-1 0,0 0 1,0 0-1,0 0 0,0-1 1,0 1-1,0-1 0,0 0 1,0 0-1,0 0 0,1 0 1,-1-1-1,0 0 0,0 0 1,0 0-1,-1 0 1,1-1-1,0 1 0,0-1 1,-1 0-1,1 0 0,1-2-16,1-3 73,-1 0-1,0 0 1,-1-1-1,0 0 1,0 0-1,-1 0 0,0 0 1,0-1-1,0 1 1,-2-1-1,1 1 1,0-6-73,11-70 540,-4-1 1,-4 0 0,-3-1 0,-4 1 0,-8-43-541,1-110 1631,9 237-1636,0 1 0,0-1 0,0 0 0,0 0-1,-1 1 1,1-1 0,0 0 0,0 0-1,0 1 1,1-1 0,-1 0 0,0 0 0,0 1-1,0-1 1,0 0 0,1 1 0,-1-1-1,0 0 1,1 1 0,-1-1 0,1 0 0,-1 1-1,0-1 1,1 1 0,0-1 0,-1 0-1,1 1 1,-1-1 0,1 1 0,-1 0 0,1-1-1,0 1 1,-1 0 0,1-1 0,0 1-1,0 0 1,-1-1 0,2 1 5,28 14-505,22 31-748,-46-38 735,1 1-1,1-1 0,0 0 0,0 0 0,0-1 1,1 0-1,0-1 0,0 0 0,0 0 0,0-1 0,1 0 1,0-1-1,0 0 0,0 0 0,6 0 519,-11-4-217,0 0 0,-1 0-1,1 0 1,-1-1 0,0 0 0,1 0-1,-1 0 1,0 0 0,0 0-1,0-1 1,0 0 0,-1 0 0,1 0-1,-1 0 1,0-1 0,0 1 0,0-1-1,0 0 1,-1 1 0,1-1-1,-1-1 1,0 1 0,2-4 217,65-156 459,-25 74 6010,-24 80-2253,10 38-3823,-27-24-304,114 132-729,-101-119 372,-14-13 157,1-1 1,-1 0-1,1 0 1,0 0 0,0 0-1,0 0 1,1 0-1,-1-1 1,0 0 0,1 0-1,0 0 1,0 0-1,-1 0 1,1-1 0,0 0-1,0 1 1,0-2-1,1 1 111,0 0-51,0-1 0,0 0-1,1-1 1,-1 1 0,0-1 0,0 0-1,0 0 1,0-1 0,0 0-1,0 1 1,-1-2 0,1 1-1,0 0 1,-1-1 0,0 0 0,0 0-1,0 0 1,0-1 0,0 1-1,0-2 52,62-88 378,-51 68-167,-13 20-221,1 1 0,0 0-1,0 0 1,0 0 0,0 0 0,0 0-1,1 1 1,0 0 0,0-1 0,0 1 0,0 1-1,0-1 1,0 1 0,1-1 0,-1 1-1,1 1 1,0-1 0,0 1 0,-1-1 0,1 1-1,0 1 1,0-1 0,0 1 0,3 0 10,123 24-3179,-125-23 3101,0 0 0,1 0 0,-1-1 0,1 0 0,0 0 0,-1 0 0,1-1 1,-1 0-1,0-1 0,1 1 0,-1-1 0,0 0 0,3-2 78,54-51 197,4 15-1734,-40 28 701,43-28-161,32-121-209,-90 142 1460,28-27 842,-5 59-1139,-16-4 25,-16-7-7,1 0-1,-1 0 1,0 0-1,0 0 1,1 0 0,-1-1-1,1 0 1,-1 0 0,1 0-1,0 0 1,-1 0 0,1-1-1,0 0 1,0 0-1,-1 0 1,1 0 0,0 0-1,0-1 1,-1 1 0,1-1-1,0 0 1,2-2 25,0-2-79,0-1 0,0 0 1,-1 0-1,0-1 0,0 0 0,-1 1 0,0-2 1,0 1-1,0 0 0,-1-1 0,0 0 0,-1 0 1,0 0-1,0 0 0,0-2 79,2-4 83,5-40 712,-9 49-731,1 0-1,-1 0 1,1 0 0,1 0-1,-1 0 1,1 1 0,0-1-1,0 1 1,0-1 0,0 1-1,1 0 1,0 0 0,0 0-1,0 0 1,0 0 0,1 0-64,-1 3-46,0-1 0,0 1 0,0 0 1,0 0-1,0 0 0,1 0 1,-1 1-1,0-1 0,0 1 0,1 0 1,-1 0-1,0 0 0,0 0 1,1 0-1,-1 1 0,0 0 1,0-1-1,0 1 0,0 0 0,0 1 1,0-1-1,0 0 0,0 1 46,20 5-138,-19-6 125,12 4-25,1 0 0,0-2 1,0 0-1,0-1 1,0-1-1,1 0 1,-1-1-1,0-1 1,0-1-1,5-1 38,47-27 560,-34 6 2005,-10 17-1205,-8 30-2261,-17-22 855,1 1 1,-1-1-1,0 1 1,0-1-1,1 0 0,-1 1 1,1-1-1,0 0 1,-1 1-1,1-1 0,0 0 1,0 0-1,-1 1 1,1-1-1,0 0 0,0 0 1,0 0-1,0 0 1,1 0-1,-1-1 1,0 1-1,0 0 0,0-1 1,1 1-1,-1 0 1,0-1-1,1 1 0,-1-1 1,1 0-1,-1 1 1,0-1-1,1 0 1,-1 0-1,1 0 0,-1 0 1,1 0-1,-1 0 1,0-1-1,1 1 0,-1 0 1,1-1-1,-1 1 46,24-21 1792,-24 19 283,-1 2-1,0 0-186,0 0-704,8 1-722,34-10-10305,-25-12 5273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33179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53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1111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11191" y="343883"/>
            <a:ext cx="1361618" cy="881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9965" y="13309683"/>
            <a:ext cx="2245869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69066" y="13309683"/>
            <a:ext cx="2245869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838165" y="13309683"/>
            <a:ext cx="2245869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900000">
            <a:off x="10527426" y="-1664574"/>
            <a:ext cx="3329147" cy="3329148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21300651" y="13163633"/>
            <a:ext cx="16878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200000"/>
              </a:lnSpc>
              <a:defRPr sz="1500">
                <a:solidFill>
                  <a:srgbClr val="5C5C5D"/>
                </a:solidFill>
                <a:latin typeface="Nexa Bold"/>
                <a:ea typeface="Nexa Bold"/>
                <a:cs typeface="Nexa Bold"/>
                <a:sym typeface="Nexa Bold"/>
              </a:defRPr>
            </a:lvl1pPr>
          </a:lstStyle>
          <a:p>
            <a:r>
              <a:t>www.langlib.com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asted-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180" y="861734"/>
            <a:ext cx="22609640" cy="11780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99711" y="-17618"/>
            <a:ext cx="883620" cy="87422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21876385" y="12934751"/>
            <a:ext cx="16878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200000"/>
              </a:lnSpc>
              <a:defRPr sz="1500">
                <a:solidFill>
                  <a:srgbClr val="EB692C"/>
                </a:solidFill>
                <a:latin typeface="Nexa Bold"/>
                <a:ea typeface="Nexa Bold"/>
                <a:cs typeface="Nexa Bold"/>
                <a:sym typeface="Nexa Bold"/>
              </a:defRPr>
            </a:lvl1pPr>
          </a:lstStyle>
          <a:p>
            <a:r>
              <a:t>www.langlib.com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heme" Target="../theme/them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A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8359461" y="5215868"/>
            <a:ext cx="7665078" cy="8616306"/>
            <a:chOff x="0" y="0"/>
            <a:chExt cx="7665076" cy="8616305"/>
          </a:xfrm>
        </p:grpSpPr>
        <p:pic>
          <p:nvPicPr>
            <p:cNvPr id="2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/>
            <a:stretch>
              <a:fillRect/>
            </a:stretch>
          </p:blipFill>
          <p:spPr>
            <a:xfrm>
              <a:off x="1468949" y="0"/>
              <a:ext cx="4727207" cy="4727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/>
            <a:stretch>
              <a:fillRect/>
            </a:stretch>
          </p:blipFill>
          <p:spPr>
            <a:xfrm>
              <a:off x="2338502" y="2351137"/>
              <a:ext cx="2988226" cy="2988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2865177"/>
              <a:ext cx="7665077" cy="5751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02686" y="3940330"/>
              <a:ext cx="570162" cy="570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992228" y="3272447"/>
              <a:ext cx="1204873" cy="1145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968543" y="6084609"/>
              <a:ext cx="1727990" cy="1118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Shape 9"/>
          <p:cNvSpPr/>
          <p:nvPr/>
        </p:nvSpPr>
        <p:spPr>
          <a:xfrm>
            <a:off x="337185" y="387151"/>
            <a:ext cx="16878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200000"/>
              </a:lnSpc>
              <a:defRPr sz="1500">
                <a:solidFill>
                  <a:srgbClr val="EB692C"/>
                </a:solidFill>
                <a:latin typeface="Nexa Bold"/>
                <a:ea typeface="Nexa Bold"/>
                <a:cs typeface="Nexa Bold"/>
                <a:sym typeface="Nexa Bold"/>
              </a:defRPr>
            </a:lvl1pPr>
          </a:lstStyle>
          <a:p>
            <a:r>
              <a:t>www.langlib.com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59.80.44.99/web.stanford.edu/class/cs224n/readings/cs224n-2019-notes01-wordvecs1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4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customXml" Target="../ink/ink8.xml"/><Relationship Id="rId18" Type="http://schemas.openxmlformats.org/officeDocument/2006/relationships/image" Target="../media/image4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44.png"/><Relationship Id="rId17" Type="http://schemas.openxmlformats.org/officeDocument/2006/relationships/customXml" Target="../ink/ink10.xml"/><Relationship Id="rId2" Type="http://schemas.openxmlformats.org/officeDocument/2006/relationships/image" Target="../media/image39.png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43.png"/><Relationship Id="rId19" Type="http://schemas.openxmlformats.org/officeDocument/2006/relationships/customXml" Target="../ink/ink11.xml"/><Relationship Id="rId4" Type="http://schemas.openxmlformats.org/officeDocument/2006/relationships/image" Target="../media/image40.png"/><Relationship Id="rId9" Type="http://schemas.openxmlformats.org/officeDocument/2006/relationships/customXml" Target="../ink/ink6.xml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5575564" y="4612669"/>
            <a:ext cx="13232873" cy="188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1600">
                <a:solidFill>
                  <a:srgbClr val="5C5C5D"/>
                </a:solidFill>
                <a:latin typeface="Noto Sans Bold"/>
                <a:ea typeface="Noto Sans Bold"/>
                <a:cs typeface="Noto Sans Bold"/>
                <a:sym typeface="Noto Sans Bold"/>
              </a:defRPr>
            </a:lvl1pPr>
          </a:lstStyle>
          <a:p>
            <a:pPr defTabSz="914400"/>
            <a:r>
              <a:rPr lang="en-US" dirty="0"/>
              <a:t>Word embedding</a:t>
            </a:r>
            <a:endParaRPr dirty="0"/>
          </a:p>
        </p:txBody>
      </p:sp>
      <p:sp>
        <p:nvSpPr>
          <p:cNvPr id="348" name="Shape 348"/>
          <p:cNvSpPr/>
          <p:nvPr/>
        </p:nvSpPr>
        <p:spPr>
          <a:xfrm>
            <a:off x="6132446" y="7667726"/>
            <a:ext cx="12119108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>
                <a:solidFill>
                  <a:srgbClr val="5C5C5D"/>
                </a:solidFill>
                <a:latin typeface="Noto Sans Bold"/>
                <a:ea typeface="Noto Sans Bold"/>
                <a:cs typeface="Noto Sans Bold"/>
                <a:sym typeface="Noto Sans Bold"/>
              </a:defRPr>
            </a:lvl1pPr>
          </a:lstStyle>
          <a:p>
            <a:pPr defTabSz="914400"/>
            <a:r>
              <a:rPr dirty="0" err="1"/>
              <a:t>主讲人</a:t>
            </a:r>
            <a:r>
              <a:rPr dirty="0"/>
              <a:t>：</a:t>
            </a:r>
            <a:r>
              <a:rPr lang="zh-CN" altLang="en-US" dirty="0"/>
              <a:t>常万里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AA1442-26E5-4532-944E-1E42EFE1897C}"/>
              </a:ext>
            </a:extLst>
          </p:cNvPr>
          <p:cNvSpPr/>
          <p:nvPr/>
        </p:nvSpPr>
        <p:spPr>
          <a:xfrm>
            <a:off x="-3402564" y="12431697"/>
            <a:ext cx="20993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2"/>
              </a:rPr>
              <a:t>http://59.80.44.99/web.stanford.edu/class/cs224n/readings/cs224n-2019-notes01-wordvecs1.pdf</a:t>
            </a: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756D0E9-7510-49C8-8272-4899135D10A9}"/>
                  </a:ext>
                </a:extLst>
              </p:cNvPr>
              <p:cNvSpPr/>
              <p:nvPr/>
            </p:nvSpPr>
            <p:spPr>
              <a:xfrm>
                <a:off x="1311701" y="1238887"/>
                <a:ext cx="11304633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2.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Apply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756D0E9-7510-49C8-8272-4899135D1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01" y="1238887"/>
                <a:ext cx="1130463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">
            <a:extLst>
              <a:ext uri="{FF2B5EF4-FFF2-40B4-BE49-F238E27FC236}">
                <a16:creationId xmlns:a16="http://schemas.microsoft.com/office/drawing/2014/main" id="{78D6B4EC-2E26-4F7A-AC4F-E4F41948BF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92626" y="4248003"/>
            <a:ext cx="19798748" cy="52199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7252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1F6407D-4042-467D-A5BA-D3A7062A8CDE}"/>
                  </a:ext>
                </a:extLst>
              </p:cNvPr>
              <p:cNvSpPr/>
              <p:nvPr/>
            </p:nvSpPr>
            <p:spPr>
              <a:xfrm>
                <a:off x="989166" y="1040104"/>
                <a:ext cx="18946853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3.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Reducing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dimensionality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selecting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first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singular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vectors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1F6407D-4042-467D-A5BA-D3A7062A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66" y="1040104"/>
                <a:ext cx="1894685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897BBD3-CACF-4B20-8D77-7D7C76D8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3455" y="1814172"/>
            <a:ext cx="15548619" cy="24298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30E4D9-4C84-42B1-ABC5-8843FCC6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10" y="3547084"/>
            <a:ext cx="14411387" cy="2252116"/>
          </a:xfrm>
          <a:prstGeom prst="rect">
            <a:avLst/>
          </a:prstGeom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A3A0B128-4A3B-4712-9AA2-2D2F6EEAFB0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838759" y="6750988"/>
            <a:ext cx="13692810" cy="45457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78489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08F6C3-A076-4CFB-8FBF-18414407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16" y="1858616"/>
            <a:ext cx="22989926" cy="35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085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B2BCC3-F538-4C7A-86BB-F7B216FE2AEF}"/>
                  </a:ext>
                </a:extLst>
              </p:cNvPr>
              <p:cNvSpPr/>
              <p:nvPr/>
            </p:nvSpPr>
            <p:spPr>
              <a:xfrm>
                <a:off x="7879922" y="5996226"/>
                <a:ext cx="8624156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0" i="1">
                          <a:latin typeface="Cambria Math" panose="02040503050406030204" pitchFamily="18" charset="0"/>
                        </a:rPr>
                        <m:t>𝑃𝑟𝑒𝑑𝑖𝑐𝑡</m:t>
                      </m:r>
                      <m:r>
                        <a:rPr lang="zh-CN" altLang="en-US" sz="6000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6000" i="1">
                          <a:latin typeface="Cambria Math" panose="02040503050406030204" pitchFamily="18" charset="0"/>
                        </a:rPr>
                        <m:t>𝐵𝑎𝑠𝑒𝑑</m:t>
                      </m:r>
                      <m:r>
                        <a:rPr lang="zh-CN" altLang="en-US" sz="6000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6000" i="1">
                          <a:latin typeface="Cambria Math" panose="02040503050406030204" pitchFamily="18" charset="0"/>
                        </a:rPr>
                        <m:t>𝑀𝑒𝑡h𝑜𝑑𝑠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B2BCC3-F538-4C7A-86BB-F7B216FE2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22" y="5996226"/>
                <a:ext cx="862415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7532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65B638F-29E3-4D2E-AEA3-A9230B39759E}"/>
                  </a:ext>
                </a:extLst>
              </p:cNvPr>
              <p:cNvSpPr/>
              <p:nvPr/>
            </p:nvSpPr>
            <p:spPr>
              <a:xfrm>
                <a:off x="1315932" y="1437670"/>
                <a:ext cx="378218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0" i="1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zh-CN" altLang="en-US" sz="6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6000" i="1">
                          <a:latin typeface="Cambria Math" panose="02040503050406030204" pitchFamily="18" charset="0"/>
                        </a:rPr>
                        <m:t>𝑣𝑒𝑐</m:t>
                      </m:r>
                    </m:oMath>
                  </m:oMathPara>
                </a14:m>
                <a:endParaRPr lang="zh-CN" altLang="en-US" sz="6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65B638F-29E3-4D2E-AEA3-A9230B397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32" y="1437670"/>
                <a:ext cx="3782189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6A6817-A6A4-480F-80D2-90853926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65" y="5252169"/>
            <a:ext cx="21868803" cy="25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03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82DA4A-E667-4A5E-9CF2-6D13E336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85" y="2938155"/>
            <a:ext cx="21030213" cy="36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148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024" y="960120"/>
            <a:ext cx="22475952" cy="1179576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" descr="图片包含 文字&#10;&#10;已生成高可信度的说明">
            <a:extLst>
              <a:ext uri="{FF2B5EF4-FFF2-40B4-BE49-F238E27FC236}">
                <a16:creationId xmlns:a16="http://schemas.microsoft.com/office/drawing/2014/main" id="{AE4D7D7C-9BC2-42E9-AFA5-C323175493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64074" y="1286932"/>
            <a:ext cx="8635151" cy="11142132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9916" y="2286000"/>
            <a:ext cx="0" cy="9144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">
            <a:extLst>
              <a:ext uri="{FF2B5EF4-FFF2-40B4-BE49-F238E27FC236}">
                <a16:creationId xmlns:a16="http://schemas.microsoft.com/office/drawing/2014/main" id="{6AE26AAA-5535-4B39-836E-3A669256DC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665833" y="1286934"/>
            <a:ext cx="8273032" cy="1114213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26C9DC4B-A8C2-4738-B795-A2DD05407F00}"/>
                  </a:ext>
                </a:extLst>
              </p14:cNvPr>
              <p14:cNvContentPartPr/>
              <p14:nvPr/>
            </p14:nvContentPartPr>
            <p14:xfrm>
              <a:off x="14053257" y="1323282"/>
              <a:ext cx="1752840" cy="131508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26C9DC4B-A8C2-4738-B795-A2DD05407F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44257" y="1314282"/>
                <a:ext cx="1770480" cy="13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A5110673-4264-496D-BB98-71BC70F09E70}"/>
                  </a:ext>
                </a:extLst>
              </p14:cNvPr>
              <p14:cNvContentPartPr/>
              <p14:nvPr/>
            </p14:nvContentPartPr>
            <p14:xfrm>
              <a:off x="7326297" y="1410762"/>
              <a:ext cx="6233400" cy="41605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A5110673-4264-496D-BB98-71BC70F09E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7297" y="1402122"/>
                <a:ext cx="6251040" cy="41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2587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9CBE6C-DA08-4549-92C5-BE217D98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0" y="2261286"/>
            <a:ext cx="22376326" cy="43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136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73768" y="642354"/>
            <a:ext cx="8664614" cy="1235910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F6FF69-C4EC-4642-A72E-26A2CFC998B7}"/>
              </a:ext>
            </a:extLst>
          </p:cNvPr>
          <p:cNvSpPr txBox="1"/>
          <p:nvPr/>
        </p:nvSpPr>
        <p:spPr>
          <a:xfrm>
            <a:off x="1348474" y="1828800"/>
            <a:ext cx="7315200" cy="57751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lIns="91440" tIns="45720" rIns="91440" bIns="45720" numCol="1" spcCol="38100" rtlCol="0" anchor="b">
            <a:normAutofit/>
          </a:bodyPr>
          <a:lstStyle/>
          <a:p>
            <a:pPr defTabSz="91440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9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negative sampling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82252" y="7820534"/>
            <a:ext cx="517358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">
            <a:extLst>
              <a:ext uri="{FF2B5EF4-FFF2-40B4-BE49-F238E27FC236}">
                <a16:creationId xmlns:a16="http://schemas.microsoft.com/office/drawing/2014/main" id="{90CC54F8-EEDA-42CD-B791-2D6A15747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347942" y="985146"/>
            <a:ext cx="11026493" cy="1176159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E2E4979-4D1E-4FCB-84F3-EDA9B529F033}"/>
                  </a:ext>
                </a:extLst>
              </p14:cNvPr>
              <p14:cNvContentPartPr/>
              <p14:nvPr/>
            </p14:nvContentPartPr>
            <p14:xfrm>
              <a:off x="12028320" y="-236880"/>
              <a:ext cx="12693600" cy="9514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E2E4979-4D1E-4FCB-84F3-EDA9B529F0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8960" y="-246240"/>
                <a:ext cx="12712320" cy="9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E5CAC62-9C82-469F-8613-226AA7FBF3B4}"/>
                  </a:ext>
                </a:extLst>
              </p14:cNvPr>
              <p14:cNvContentPartPr/>
              <p14:nvPr/>
            </p14:nvContentPartPr>
            <p14:xfrm>
              <a:off x="12685805" y="4132550"/>
              <a:ext cx="1040400" cy="10818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E5CAC62-9C82-469F-8613-226AA7FBF3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6808" y="4123550"/>
                <a:ext cx="1058034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3DBB3C7F-4BBE-4428-9EEA-9497B46D2635}"/>
                  </a:ext>
                </a:extLst>
              </p14:cNvPr>
              <p14:cNvContentPartPr/>
              <p14:nvPr/>
            </p14:nvContentPartPr>
            <p14:xfrm>
              <a:off x="10359125" y="6081950"/>
              <a:ext cx="338760" cy="1627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3DBB3C7F-4BBE-4428-9EEA-9497B46D26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50485" y="6073310"/>
                <a:ext cx="3564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85ABE61-0BE9-4BF5-AB62-05C92232B58C}"/>
                  </a:ext>
                </a:extLst>
              </p14:cNvPr>
              <p14:cNvContentPartPr/>
              <p14:nvPr/>
            </p14:nvContentPartPr>
            <p14:xfrm>
              <a:off x="10105325" y="4592990"/>
              <a:ext cx="1879560" cy="12211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85ABE61-0BE9-4BF5-AB62-05C92232B5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96685" y="4584350"/>
                <a:ext cx="1897200" cy="12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937349AB-2914-4719-B2E6-7B51DE112D8C}"/>
                  </a:ext>
                </a:extLst>
              </p14:cNvPr>
              <p14:cNvContentPartPr/>
              <p14:nvPr/>
            </p14:nvContentPartPr>
            <p14:xfrm>
              <a:off x="12748445" y="5843990"/>
              <a:ext cx="200880" cy="73512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937349AB-2914-4719-B2E6-7B51DE112D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39805" y="5835350"/>
                <a:ext cx="2185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2082A1AA-F061-4C74-B950-92A44EFAA19A}"/>
                  </a:ext>
                </a:extLst>
              </p14:cNvPr>
              <p14:cNvContentPartPr/>
              <p14:nvPr/>
            </p14:nvContentPartPr>
            <p14:xfrm>
              <a:off x="11219885" y="7538150"/>
              <a:ext cx="1475640" cy="9691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2082A1AA-F061-4C74-B950-92A44EFAA1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11245" y="7529510"/>
                <a:ext cx="149328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388C090E-0EDE-44C0-872D-B1BE04E0B6CA}"/>
                  </a:ext>
                </a:extLst>
              </p14:cNvPr>
              <p14:cNvContentPartPr/>
              <p14:nvPr/>
            </p14:nvContentPartPr>
            <p14:xfrm>
              <a:off x="11809925" y="8806070"/>
              <a:ext cx="1180440" cy="62928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388C090E-0EDE-44C0-872D-B1BE04E0B6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801285" y="8797070"/>
                <a:ext cx="119808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760B60C4-BC00-4A27-AAD6-ECB6697E84C6}"/>
                  </a:ext>
                </a:extLst>
              </p14:cNvPr>
              <p14:cNvContentPartPr/>
              <p14:nvPr/>
            </p14:nvContentPartPr>
            <p14:xfrm>
              <a:off x="13291325" y="7436990"/>
              <a:ext cx="93600" cy="2394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760B60C4-BC00-4A27-AAD6-ECB6697E84C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282325" y="7427990"/>
                <a:ext cx="1112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3511405-1F9A-4EE1-A94F-3EDEF8F90F13}"/>
                  </a:ext>
                </a:extLst>
              </p14:cNvPr>
              <p14:cNvContentPartPr/>
              <p14:nvPr/>
            </p14:nvContentPartPr>
            <p14:xfrm>
              <a:off x="13521725" y="8106950"/>
              <a:ext cx="253800" cy="4100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3511405-1F9A-4EE1-A94F-3EDEF8F90F1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513085" y="8097950"/>
                <a:ext cx="271440" cy="4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8644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73768" y="642354"/>
            <a:ext cx="8664614" cy="1235910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4A5274-2FCA-42CA-A7F0-CD55DF038933}"/>
              </a:ext>
            </a:extLst>
          </p:cNvPr>
          <p:cNvSpPr txBox="1"/>
          <p:nvPr/>
        </p:nvSpPr>
        <p:spPr>
          <a:xfrm>
            <a:off x="1348474" y="1828800"/>
            <a:ext cx="7315200" cy="57751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lIns="91440" tIns="45720" rIns="91440" bIns="45720" numCol="1" spcCol="38100" rtlCol="0" anchor="b">
            <a:normAutofit/>
          </a:bodyPr>
          <a:lstStyle/>
          <a:p>
            <a:pPr defTabSz="91440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9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hierarchical </a:t>
            </a:r>
            <a:r>
              <a:rPr lang="en-US" altLang="zh-CN" sz="9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softmax</a:t>
            </a:r>
            <a:endParaRPr kumimoji="0" lang="en-US" altLang="zh-CN" sz="96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82252" y="7820534"/>
            <a:ext cx="517358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">
            <a:extLst>
              <a:ext uri="{FF2B5EF4-FFF2-40B4-BE49-F238E27FC236}">
                <a16:creationId xmlns:a16="http://schemas.microsoft.com/office/drawing/2014/main" id="{844315EC-325D-455A-A5C2-1B4C9976A4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307644" y="1623107"/>
            <a:ext cx="13107090" cy="1048566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3214D3F-7408-4E44-9853-3424D0E7A553}"/>
                  </a:ext>
                </a:extLst>
              </p14:cNvPr>
              <p14:cNvContentPartPr/>
              <p14:nvPr/>
            </p14:nvContentPartPr>
            <p14:xfrm>
              <a:off x="9831960" y="433080"/>
              <a:ext cx="13720320" cy="93949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3214D3F-7408-4E44-9853-3424D0E7A5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2600" y="423720"/>
                <a:ext cx="13739040" cy="94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2165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09391A-49A4-4A33-B84F-93F310ACB47F}"/>
              </a:ext>
            </a:extLst>
          </p:cNvPr>
          <p:cNvSpPr/>
          <p:nvPr/>
        </p:nvSpPr>
        <p:spPr>
          <a:xfrm>
            <a:off x="1572472" y="1689539"/>
            <a:ext cx="1419972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i="1" dirty="0"/>
              <a:t>Question:</a:t>
            </a:r>
            <a:r>
              <a:rPr lang="zh-CN" altLang="en-US" sz="7200" b="1" i="1" dirty="0"/>
              <a:t> </a:t>
            </a:r>
            <a:r>
              <a:rPr lang="en-US" altLang="zh-CN" sz="7200" b="1" i="1" dirty="0"/>
              <a:t>How to represent words?</a:t>
            </a:r>
            <a:endParaRPr lang="zh-CN" altLang="en-US" sz="7200" b="1" i="1" dirty="0"/>
          </a:p>
          <a:p>
            <a:endParaRPr lang="en-US" altLang="zh-CN" sz="6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879214-997E-4B22-8C17-AB85D0DB22A7}"/>
              </a:ext>
            </a:extLst>
          </p:cNvPr>
          <p:cNvSpPr txBox="1"/>
          <p:nvPr/>
        </p:nvSpPr>
        <p:spPr>
          <a:xfrm>
            <a:off x="3737114" y="4648079"/>
            <a:ext cx="10634869" cy="3565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Original method</a:t>
            </a:r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Count based method</a:t>
            </a:r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Predict based method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D81511-3325-48DE-8536-FEDA55B79C24}"/>
              </a:ext>
            </a:extLst>
          </p:cNvPr>
          <p:cNvSpPr txBox="1"/>
          <p:nvPr/>
        </p:nvSpPr>
        <p:spPr>
          <a:xfrm>
            <a:off x="5620678" y="5458749"/>
            <a:ext cx="1162594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400" b="1" dirty="0"/>
              <a:t>Original method: one-hot</a:t>
            </a:r>
            <a:endParaRPr kumimoji="0" lang="zh-CN" alt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38B243-FE12-42A0-B580-5A4A8DEF701B}"/>
              </a:ext>
            </a:extLst>
          </p:cNvPr>
          <p:cNvSpPr txBox="1"/>
          <p:nvPr/>
        </p:nvSpPr>
        <p:spPr>
          <a:xfrm>
            <a:off x="11775199" y="6463948"/>
            <a:ext cx="6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54821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93B4742-8313-4BE6-9204-40EC7EBA09A7}"/>
                  </a:ext>
                </a:extLst>
              </p:cNvPr>
              <p:cNvSpPr/>
              <p:nvPr/>
            </p:nvSpPr>
            <p:spPr>
              <a:xfrm>
                <a:off x="2279374" y="6858000"/>
                <a:ext cx="17678400" cy="3630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aardvark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,⋯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𝑧𝑒𝑏𝑟𝑎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93B4742-8313-4BE6-9204-40EC7EBA0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74" y="6858000"/>
                <a:ext cx="17678400" cy="3630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CFCAAA8-81C8-4E98-9876-12B9BE66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74" y="1266086"/>
            <a:ext cx="19308863" cy="44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37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1186BB-C3B6-4450-AEA0-2EDF8691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27" y="556592"/>
            <a:ext cx="20030146" cy="4318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2CCCE1-E42C-4857-9500-0EC7095496CA}"/>
                  </a:ext>
                </a:extLst>
              </p:cNvPr>
              <p:cNvSpPr/>
              <p:nvPr/>
            </p:nvSpPr>
            <p:spPr>
              <a:xfrm>
                <a:off x="5913862" y="6003200"/>
                <a:ext cx="10926260" cy="1113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hotel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motel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hotel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2CCCE1-E42C-4857-9500-0EC709549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862" y="6003200"/>
                <a:ext cx="10926260" cy="1113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703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194F24-4BBF-4853-8BEC-696D3914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11" y="4208839"/>
            <a:ext cx="21487996" cy="29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582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2F2583-C9AD-4796-933D-D9B4D4DD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787" y="5520247"/>
            <a:ext cx="30883610" cy="19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377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39F55F1-5026-4028-AA9D-32F8987B9D89}"/>
                  </a:ext>
                </a:extLst>
              </p:cNvPr>
              <p:cNvSpPr/>
              <p:nvPr/>
            </p:nvSpPr>
            <p:spPr>
              <a:xfrm>
                <a:off x="1642815" y="1318400"/>
                <a:ext cx="11835099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𝑏𝑎𝑠𝑒𝑑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𝑜𝑐𝑐𝑢𝑟𝑟𝑒𝑛𝑐𝑒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39F55F1-5026-4028-AA9D-32F8987B9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815" y="1318400"/>
                <a:ext cx="11835099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34C257-DDFB-46C3-9C2D-CAD692D08E32}"/>
                  </a:ext>
                </a:extLst>
              </p:cNvPr>
              <p:cNvSpPr/>
              <p:nvPr/>
            </p:nvSpPr>
            <p:spPr>
              <a:xfrm>
                <a:off x="1642815" y="3524887"/>
                <a:ext cx="19183457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our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corpus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contain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three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sentences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window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34C257-DDFB-46C3-9C2D-CAD692D08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815" y="3524887"/>
                <a:ext cx="19183457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4575CC-3EB3-4B1E-A8FA-99B4BE71BB84}"/>
                  </a:ext>
                </a:extLst>
              </p:cNvPr>
              <p:cNvSpPr/>
              <p:nvPr/>
            </p:nvSpPr>
            <p:spPr>
              <a:xfrm>
                <a:off x="2846867" y="5592227"/>
                <a:ext cx="4616457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enjoy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flying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4575CC-3EB3-4B1E-A8FA-99B4BE71B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867" y="5592227"/>
                <a:ext cx="4616457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963390D-466F-42E1-BCA6-2457402439C2}"/>
                  </a:ext>
                </a:extLst>
              </p:cNvPr>
              <p:cNvSpPr/>
              <p:nvPr/>
            </p:nvSpPr>
            <p:spPr>
              <a:xfrm>
                <a:off x="2940304" y="7102975"/>
                <a:ext cx="3713965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2. 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like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NLP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963390D-466F-42E1-BCA6-245740243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04" y="7102975"/>
                <a:ext cx="3713965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9F6938-D89E-4087-809C-BD4443E92F89}"/>
                  </a:ext>
                </a:extLst>
              </p:cNvPr>
              <p:cNvSpPr/>
              <p:nvPr/>
            </p:nvSpPr>
            <p:spPr>
              <a:xfrm>
                <a:off x="2846867" y="8613723"/>
                <a:ext cx="6322052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3. 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like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deep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learning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9F6938-D89E-4087-809C-BD4443E92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867" y="8613723"/>
                <a:ext cx="6322052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6497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149CB2D-45D1-42BE-BBE0-F6E2A48C0CF2}"/>
                  </a:ext>
                </a:extLst>
              </p:cNvPr>
              <p:cNvSpPr/>
              <p:nvPr/>
            </p:nvSpPr>
            <p:spPr>
              <a:xfrm>
                <a:off x="1190729" y="1159374"/>
                <a:ext cx="14925881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Step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1. 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Generate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|×|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co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occurrence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matrix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149CB2D-45D1-42BE-BBE0-F6E2A48C0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29" y="1159374"/>
                <a:ext cx="14925881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">
            <a:extLst>
              <a:ext uri="{FF2B5EF4-FFF2-40B4-BE49-F238E27FC236}">
                <a16:creationId xmlns:a16="http://schemas.microsoft.com/office/drawing/2014/main" id="{EC50D926-D7EA-4174-BE35-646CD8C9EF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226826" y="3419060"/>
            <a:ext cx="13126278" cy="62432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064B70-9BD7-4C46-AD6C-D3C5B204CA79}"/>
                  </a:ext>
                </a:extLst>
              </p:cNvPr>
              <p:cNvSpPr/>
              <p:nvPr/>
            </p:nvSpPr>
            <p:spPr>
              <a:xfrm>
                <a:off x="1892711" y="4439288"/>
                <a:ext cx="4616457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enjoy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flying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064B70-9BD7-4C46-AD6C-D3C5B204C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11" y="4439288"/>
                <a:ext cx="4616457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48AE8C-80C3-4409-B56D-C6B6E7579E11}"/>
                  </a:ext>
                </a:extLst>
              </p:cNvPr>
              <p:cNvSpPr/>
              <p:nvPr/>
            </p:nvSpPr>
            <p:spPr>
              <a:xfrm>
                <a:off x="1986148" y="5950036"/>
                <a:ext cx="3713965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2. 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like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NLP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48AE8C-80C3-4409-B56D-C6B6E7579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48" y="5950036"/>
                <a:ext cx="3713965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1A7B726-E9C5-4A11-A3F4-7AF20205D83E}"/>
                  </a:ext>
                </a:extLst>
              </p:cNvPr>
              <p:cNvSpPr/>
              <p:nvPr/>
            </p:nvSpPr>
            <p:spPr>
              <a:xfrm>
                <a:off x="1892711" y="7460784"/>
                <a:ext cx="6322052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3. 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like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deep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learning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1A7B726-E9C5-4A11-A3F4-7AF20205D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11" y="7460784"/>
                <a:ext cx="6322052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1546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157</Words>
  <Application>Microsoft Office PowerPoint</Application>
  <PresentationFormat>自定义</PresentationFormat>
  <Paragraphs>25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Helvetica Light</vt:lpstr>
      <vt:lpstr>Helvetica Neue</vt:lpstr>
      <vt:lpstr>Nexa Bold</vt:lpstr>
      <vt:lpstr>Noto Sans Bold</vt:lpstr>
      <vt:lpstr>Arial</vt:lpstr>
      <vt:lpstr>Cambria Math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 wanli</dc:creator>
  <cp:lastModifiedBy>chang wanli</cp:lastModifiedBy>
  <cp:revision>2</cp:revision>
  <dcterms:created xsi:type="dcterms:W3CDTF">2019-04-11T03:39:42Z</dcterms:created>
  <dcterms:modified xsi:type="dcterms:W3CDTF">2019-04-11T11:13:52Z</dcterms:modified>
</cp:coreProperties>
</file>