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9"/>
  </p:notesMasterIdLst>
  <p:sldIdLst>
    <p:sldId id="256" r:id="rId2"/>
    <p:sldId id="280" r:id="rId3"/>
    <p:sldId id="272" r:id="rId4"/>
    <p:sldId id="275" r:id="rId5"/>
    <p:sldId id="257" r:id="rId6"/>
    <p:sldId id="260" r:id="rId7"/>
    <p:sldId id="279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24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B711F67-8746-41BF-852A-814C73EE7A8E}">
  <a:tblStyle styleId="{AB711F67-8746-41BF-852A-814C73EE7A8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02"/>
  </p:normalViewPr>
  <p:slideViewPr>
    <p:cSldViewPr snapToGrid="0" snapToObjects="1">
      <p:cViewPr>
        <p:scale>
          <a:sx n="100" d="100"/>
          <a:sy n="100" d="100"/>
        </p:scale>
        <p:origin x="1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5784463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4105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6867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1841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7681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154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730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3087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59750" y="1991850"/>
            <a:ext cx="6224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2291975" y="1640600"/>
            <a:ext cx="4560000" cy="31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Vidaloka"/>
              <a:buChar char="▪"/>
              <a:defRPr>
                <a:latin typeface="Vidaloka"/>
                <a:ea typeface="Vidaloka"/>
                <a:cs typeface="Vidaloka"/>
                <a:sym typeface="Vidaloka"/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Char char="⬞"/>
              <a:defRPr>
                <a:latin typeface="Vidaloka"/>
                <a:ea typeface="Vidaloka"/>
                <a:cs typeface="Vidaloka"/>
                <a:sym typeface="Vidaloka"/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Char char="⬞"/>
              <a:defRPr>
                <a:latin typeface="Vidaloka"/>
                <a:ea typeface="Vidaloka"/>
                <a:cs typeface="Vidaloka"/>
                <a:sym typeface="Vidaloka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Char char="⬞"/>
              <a:defRPr>
                <a:latin typeface="Vidaloka"/>
                <a:ea typeface="Vidaloka"/>
                <a:cs typeface="Vidaloka"/>
                <a:sym typeface="Vidaloka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Char char="⬞"/>
              <a:defRPr>
                <a:latin typeface="Vidaloka"/>
                <a:ea typeface="Vidaloka"/>
                <a:cs typeface="Vidaloka"/>
                <a:sym typeface="Vidaloka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Char char="⬞"/>
              <a:defRPr>
                <a:latin typeface="Vidaloka"/>
                <a:ea typeface="Vidaloka"/>
                <a:cs typeface="Vidaloka"/>
                <a:sym typeface="Vidaloka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Char char="⬞"/>
              <a:defRPr>
                <a:latin typeface="Vidaloka"/>
                <a:ea typeface="Vidaloka"/>
                <a:cs typeface="Vidaloka"/>
                <a:sym typeface="Vidaloka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Char char="⬞"/>
              <a:defRPr>
                <a:latin typeface="Vidaloka"/>
                <a:ea typeface="Vidaloka"/>
                <a:cs typeface="Vidaloka"/>
                <a:sym typeface="Vidaloka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Char char="⬞"/>
              <a:defRPr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3593400" y="8575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FFFFFF"/>
                </a:solidFill>
              </a:rPr>
              <a:t>“</a:t>
            </a:r>
            <a:endParaRPr sz="7200" b="1">
              <a:solidFill>
                <a:srgbClr val="FFFFFF"/>
              </a:solidFill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4297659" y="5102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4300500" y="912400"/>
            <a:ext cx="5430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23;p4"/>
          <p:cNvSpPr/>
          <p:nvPr/>
        </p:nvSpPr>
        <p:spPr>
          <a:xfrm>
            <a:off x="4499225" y="839775"/>
            <a:ext cx="145200" cy="145200"/>
          </a:xfrm>
          <a:prstGeom prst="mathMultiply">
            <a:avLst>
              <a:gd name="adj1" fmla="val 1738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27750" y="983975"/>
            <a:ext cx="8488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807300" y="1568225"/>
            <a:ext cx="7529400" cy="28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⬞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⬞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⬞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⬞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⬞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⬞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⬞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⬞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4297659" y="5102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8" name="Google Shape;28;p5"/>
          <p:cNvCxnSpPr/>
          <p:nvPr/>
        </p:nvCxnSpPr>
        <p:spPr>
          <a:xfrm>
            <a:off x="4300500" y="912400"/>
            <a:ext cx="5430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Google Shape;29;p5"/>
          <p:cNvSpPr/>
          <p:nvPr/>
        </p:nvSpPr>
        <p:spPr>
          <a:xfrm>
            <a:off x="4499225" y="839775"/>
            <a:ext cx="145200" cy="145200"/>
          </a:xfrm>
          <a:prstGeom prst="mathMultiply">
            <a:avLst>
              <a:gd name="adj1" fmla="val 1738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>
            <a:off x="327750" y="322200"/>
            <a:ext cx="4244400" cy="4499100"/>
          </a:xfrm>
          <a:prstGeom prst="rect">
            <a:avLst/>
          </a:prstGeom>
          <a:gradFill>
            <a:gsLst>
              <a:gs pos="0">
                <a:srgbClr val="FF0066"/>
              </a:gs>
              <a:gs pos="100000">
                <a:srgbClr val="800080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27750" y="983975"/>
            <a:ext cx="42444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807300" y="1568225"/>
            <a:ext cx="3282300" cy="28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⬞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⬞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⬞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⬞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⬞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⬞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⬞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⬞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2178609" y="5102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5" name="Google Shape;35;p6"/>
          <p:cNvCxnSpPr/>
          <p:nvPr/>
        </p:nvCxnSpPr>
        <p:spPr>
          <a:xfrm>
            <a:off x="2181450" y="912400"/>
            <a:ext cx="5430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Google Shape;36;p6"/>
          <p:cNvSpPr/>
          <p:nvPr/>
        </p:nvSpPr>
        <p:spPr>
          <a:xfrm>
            <a:off x="2380175" y="839775"/>
            <a:ext cx="145200" cy="145200"/>
          </a:xfrm>
          <a:prstGeom prst="mathMultiply">
            <a:avLst>
              <a:gd name="adj1" fmla="val 1738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27750" y="983975"/>
            <a:ext cx="8488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959000" y="1658700"/>
            <a:ext cx="3507300" cy="27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⬞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⬞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⬞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⬞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⬞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⬞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⬞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⬞"/>
              <a:defRPr sz="18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4677601" y="1658700"/>
            <a:ext cx="3507300" cy="27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⬞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⬞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⬞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⬞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⬞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⬞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⬞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⬞"/>
              <a:defRPr sz="18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4297659" y="5102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2" name="Google Shape;42;p7"/>
          <p:cNvCxnSpPr/>
          <p:nvPr/>
        </p:nvCxnSpPr>
        <p:spPr>
          <a:xfrm>
            <a:off x="4300500" y="912400"/>
            <a:ext cx="5430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" name="Google Shape;43;p7"/>
          <p:cNvSpPr/>
          <p:nvPr/>
        </p:nvSpPr>
        <p:spPr>
          <a:xfrm>
            <a:off x="4499225" y="839775"/>
            <a:ext cx="145200" cy="145200"/>
          </a:xfrm>
          <a:prstGeom prst="mathMultiply">
            <a:avLst>
              <a:gd name="adj1" fmla="val 1738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>
            <a:spLocks noGrp="1"/>
          </p:cNvSpPr>
          <p:nvPr>
            <p:ph type="title"/>
          </p:nvPr>
        </p:nvSpPr>
        <p:spPr>
          <a:xfrm>
            <a:off x="327750" y="983975"/>
            <a:ext cx="8488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4297659" y="5102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5" name="Google Shape;55;p9"/>
          <p:cNvCxnSpPr/>
          <p:nvPr/>
        </p:nvCxnSpPr>
        <p:spPr>
          <a:xfrm>
            <a:off x="4300500" y="912400"/>
            <a:ext cx="5430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" name="Google Shape;56;p9"/>
          <p:cNvSpPr/>
          <p:nvPr/>
        </p:nvSpPr>
        <p:spPr>
          <a:xfrm>
            <a:off x="4499225" y="839775"/>
            <a:ext cx="145200" cy="145200"/>
          </a:xfrm>
          <a:prstGeom prst="mathMultiply">
            <a:avLst>
              <a:gd name="adj1" fmla="val 1738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FF0066"/>
            </a:gs>
            <a:gs pos="100000">
              <a:srgbClr val="800080"/>
            </a:gs>
          </a:gsLst>
          <a:lin ang="2698631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27750" y="983975"/>
            <a:ext cx="8488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idaloka"/>
              <a:buNone/>
              <a:defRPr sz="1800">
                <a:solidFill>
                  <a:srgbClr val="FFFFFF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idaloka"/>
              <a:buNone/>
              <a:defRPr sz="1800">
                <a:solidFill>
                  <a:srgbClr val="FFFFFF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idaloka"/>
              <a:buNone/>
              <a:defRPr sz="1800">
                <a:solidFill>
                  <a:srgbClr val="FFFFFF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idaloka"/>
              <a:buNone/>
              <a:defRPr sz="1800">
                <a:solidFill>
                  <a:srgbClr val="FFFFFF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idaloka"/>
              <a:buNone/>
              <a:defRPr sz="1800">
                <a:solidFill>
                  <a:srgbClr val="FFFFFF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idaloka"/>
              <a:buNone/>
              <a:defRPr sz="1800">
                <a:solidFill>
                  <a:srgbClr val="FFFFFF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idaloka"/>
              <a:buNone/>
              <a:defRPr sz="1800">
                <a:solidFill>
                  <a:srgbClr val="FFFFFF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idaloka"/>
              <a:buNone/>
              <a:defRPr sz="1800">
                <a:solidFill>
                  <a:srgbClr val="FFFFFF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idaloka"/>
              <a:buNone/>
              <a:defRPr sz="1800">
                <a:solidFill>
                  <a:srgbClr val="FFFFFF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07300" y="1568225"/>
            <a:ext cx="7529400" cy="28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Char char="▪"/>
              <a:defRPr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Char char="⬞"/>
              <a:defRPr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Char char="⬞"/>
              <a:defRPr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Char char="⬞"/>
              <a:defRPr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Char char="⬞"/>
              <a:defRPr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Char char="⬞"/>
              <a:defRPr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Char char="⬞"/>
              <a:defRPr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Char char="⬞"/>
              <a:defRPr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Char char="⬞"/>
              <a:defRPr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9" y="5102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buNone/>
              <a:defRPr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buNone/>
              <a:defRPr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buNone/>
              <a:defRPr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buNone/>
              <a:defRPr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buNone/>
              <a:defRPr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buNone/>
              <a:defRPr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buNone/>
              <a:defRPr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buNone/>
              <a:defRPr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0"/>
            <a:ext cx="9144000" cy="5149800"/>
          </a:xfrm>
          <a:prstGeom prst="frame">
            <a:avLst>
              <a:gd name="adj1" fmla="val 6441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5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2"/>
          <p:cNvPicPr preferRelativeResize="0"/>
          <p:nvPr/>
        </p:nvPicPr>
        <p:blipFill>
          <a:blip r:embed="rId3">
            <a:alphaModFix amt="8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167341" cy="5143501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bg1"/>
            </a:outerShdw>
          </a:effectLst>
        </p:spPr>
      </p:pic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1459750" y="1763250"/>
            <a:ext cx="6224700" cy="11598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7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A simple solution</a:t>
            </a:r>
            <a:endParaRPr b="1" dirty="0"/>
          </a:p>
        </p:txBody>
      </p:sp>
      <p:grpSp>
        <p:nvGrpSpPr>
          <p:cNvPr id="72" name="Google Shape;72;p12"/>
          <p:cNvGrpSpPr/>
          <p:nvPr/>
        </p:nvGrpSpPr>
        <p:grpSpPr>
          <a:xfrm>
            <a:off x="4300500" y="3213575"/>
            <a:ext cx="543000" cy="145200"/>
            <a:chOff x="4300500" y="1830400"/>
            <a:chExt cx="543000" cy="145200"/>
          </a:xfrm>
        </p:grpSpPr>
        <p:cxnSp>
          <p:nvCxnSpPr>
            <p:cNvPr id="73" name="Google Shape;73;p12"/>
            <p:cNvCxnSpPr/>
            <p:nvPr/>
          </p:nvCxnSpPr>
          <p:spPr>
            <a:xfrm>
              <a:off x="4300500" y="1903000"/>
              <a:ext cx="543000" cy="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4" name="Google Shape;74;p12"/>
            <p:cNvSpPr/>
            <p:nvPr/>
          </p:nvSpPr>
          <p:spPr>
            <a:xfrm>
              <a:off x="4499225" y="1830400"/>
              <a:ext cx="145200" cy="145200"/>
            </a:xfrm>
            <a:prstGeom prst="mathMultiply">
              <a:avLst>
                <a:gd name="adj1" fmla="val 1738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060"/>
            </a:gs>
            <a:gs pos="100000">
              <a:srgbClr val="800080"/>
            </a:gs>
          </a:gsLst>
          <a:lin ang="2698631" scaled="0"/>
        </a:grad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5"/>
          <p:cNvSpPr txBox="1">
            <a:spLocks noGrp="1"/>
          </p:cNvSpPr>
          <p:nvPr>
            <p:ph type="sldNum" idx="12"/>
          </p:nvPr>
        </p:nvSpPr>
        <p:spPr>
          <a:xfrm>
            <a:off x="4297659" y="5102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89" name="Google Shape;289;p35"/>
          <p:cNvSpPr txBox="1">
            <a:spLocks noGrp="1"/>
          </p:cNvSpPr>
          <p:nvPr>
            <p:ph type="title"/>
          </p:nvPr>
        </p:nvSpPr>
        <p:spPr>
          <a:xfrm>
            <a:off x="327750" y="1951538"/>
            <a:ext cx="8488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n-IN" sz="4800" dirty="0"/>
              <a:t>     সমৃদ্ধি</a:t>
            </a:r>
            <a:endParaRPr sz="4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587" y="1393426"/>
            <a:ext cx="1509823" cy="150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442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/>
          <p:nvPr/>
        </p:nvSpPr>
        <p:spPr>
          <a:xfrm>
            <a:off x="4229550" y="2610300"/>
            <a:ext cx="684900" cy="684900"/>
          </a:xfrm>
          <a:prstGeom prst="mathMultiply">
            <a:avLst>
              <a:gd name="adj1" fmla="val 23520"/>
            </a:avLst>
          </a:prstGeom>
          <a:solidFill>
            <a:srgbClr val="FFFFFF">
              <a:alpha val="2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8"/>
          <p:cNvSpPr/>
          <p:nvPr/>
        </p:nvSpPr>
        <p:spPr>
          <a:xfrm>
            <a:off x="6696525" y="2610300"/>
            <a:ext cx="684900" cy="684900"/>
          </a:xfrm>
          <a:prstGeom prst="mathMultiply">
            <a:avLst>
              <a:gd name="adj1" fmla="val 23520"/>
            </a:avLst>
          </a:prstGeom>
          <a:solidFill>
            <a:srgbClr val="FFFFFF">
              <a:alpha val="2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8"/>
          <p:cNvSpPr txBox="1">
            <a:spLocks noGrp="1"/>
          </p:cNvSpPr>
          <p:nvPr>
            <p:ph type="title"/>
          </p:nvPr>
        </p:nvSpPr>
        <p:spPr>
          <a:xfrm>
            <a:off x="327750" y="983975"/>
            <a:ext cx="8488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19" name="Google Shape;219;p28"/>
          <p:cNvSpPr txBox="1">
            <a:spLocks noGrp="1"/>
          </p:cNvSpPr>
          <p:nvPr>
            <p:ph type="sldNum" idx="12"/>
          </p:nvPr>
        </p:nvSpPr>
        <p:spPr>
          <a:xfrm>
            <a:off x="4297659" y="5102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cxnSp>
        <p:nvCxnSpPr>
          <p:cNvPr id="220" name="Google Shape;220;p28"/>
          <p:cNvCxnSpPr/>
          <p:nvPr/>
        </p:nvCxnSpPr>
        <p:spPr>
          <a:xfrm>
            <a:off x="-4800" y="2952750"/>
            <a:ext cx="91536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21" name="Google Shape;221;p28"/>
          <p:cNvCxnSpPr/>
          <p:nvPr/>
        </p:nvCxnSpPr>
        <p:spPr>
          <a:xfrm rot="10800000">
            <a:off x="2105025" y="2429996"/>
            <a:ext cx="0" cy="5544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222" name="Google Shape;222;p28"/>
          <p:cNvCxnSpPr/>
          <p:nvPr/>
        </p:nvCxnSpPr>
        <p:spPr>
          <a:xfrm rot="10800000">
            <a:off x="7038975" y="2425908"/>
            <a:ext cx="0" cy="5544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223" name="Google Shape;223;p28"/>
          <p:cNvSpPr txBox="1"/>
          <p:nvPr/>
        </p:nvSpPr>
        <p:spPr>
          <a:xfrm>
            <a:off x="1494432" y="1930260"/>
            <a:ext cx="1247700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Login</a:t>
            </a:r>
            <a:endParaRPr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28"/>
          <p:cNvSpPr txBox="1"/>
          <p:nvPr/>
        </p:nvSpPr>
        <p:spPr>
          <a:xfrm>
            <a:off x="6415125" y="1852051"/>
            <a:ext cx="1247700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Get </a:t>
            </a:r>
            <a:r>
              <a:rPr lang="en-US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Basic Analysis</a:t>
            </a:r>
            <a:endParaRPr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5" name="Google Shape;225;p28"/>
          <p:cNvSpPr/>
          <p:nvPr/>
        </p:nvSpPr>
        <p:spPr>
          <a:xfrm>
            <a:off x="1762575" y="2610300"/>
            <a:ext cx="684900" cy="684900"/>
          </a:xfrm>
          <a:prstGeom prst="mathMultiply">
            <a:avLst>
              <a:gd name="adj1" fmla="val 23520"/>
            </a:avLst>
          </a:prstGeom>
          <a:solidFill>
            <a:srgbClr val="FFFFFF">
              <a:alpha val="2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6" name="Google Shape;226;p28"/>
          <p:cNvCxnSpPr/>
          <p:nvPr/>
        </p:nvCxnSpPr>
        <p:spPr>
          <a:xfrm rot="10800000">
            <a:off x="4574390" y="2429996"/>
            <a:ext cx="0" cy="5544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227" name="Google Shape;227;p28"/>
          <p:cNvSpPr txBox="1"/>
          <p:nvPr/>
        </p:nvSpPr>
        <p:spPr>
          <a:xfrm>
            <a:off x="3792714" y="1842971"/>
            <a:ext cx="1553789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Create Custom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Templates </a:t>
            </a:r>
            <a:endParaRPr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060"/>
            </a:gs>
            <a:gs pos="91000">
              <a:srgbClr val="800080">
                <a:lumMod val="87000"/>
              </a:srgbClr>
            </a:gs>
          </a:gsLst>
          <a:lin ang="2698631" scaled="0"/>
        </a:grad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1"/>
          <p:cNvSpPr txBox="1">
            <a:spLocks noGrp="1"/>
          </p:cNvSpPr>
          <p:nvPr>
            <p:ph type="body" idx="1"/>
          </p:nvPr>
        </p:nvSpPr>
        <p:spPr>
          <a:xfrm>
            <a:off x="807300" y="1568225"/>
            <a:ext cx="3282300" cy="28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ctr" rtl="0">
              <a:spcBef>
                <a:spcPts val="600"/>
              </a:spcBef>
              <a:spcAft>
                <a:spcPts val="0"/>
              </a:spcAft>
              <a:buFont typeface="Arial" charset="0"/>
              <a:buChar char="•"/>
            </a:pPr>
            <a:endParaRPr lang="en-US" dirty="0"/>
          </a:p>
          <a:p>
            <a:pPr marL="285750" lvl="0" indent="-285750" algn="ctr" rtl="0">
              <a:spcBef>
                <a:spcPts val="60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dirty="0"/>
              <a:t>User Friendly</a:t>
            </a:r>
          </a:p>
          <a:p>
            <a:pPr marL="285750" lvl="0" indent="-285750" algn="ctr" rtl="0">
              <a:spcBef>
                <a:spcPts val="60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dirty="0"/>
              <a:t>Flexible</a:t>
            </a:r>
          </a:p>
          <a:p>
            <a:pPr marL="285750" lvl="0" indent="-285750" algn="ctr" rtl="0">
              <a:spcBef>
                <a:spcPts val="60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dirty="0"/>
              <a:t>Efficient</a:t>
            </a:r>
          </a:p>
          <a:p>
            <a:pPr marL="285750" lvl="0" indent="-285750" algn="ctr" rtl="0">
              <a:spcBef>
                <a:spcPts val="600"/>
              </a:spcBef>
              <a:spcAft>
                <a:spcPts val="0"/>
              </a:spcAft>
              <a:buFont typeface="Arial" charset="0"/>
              <a:buChar char="•"/>
            </a:pPr>
            <a:endParaRPr lang="en-US" dirty="0"/>
          </a:p>
          <a:p>
            <a:pPr marL="285750" lvl="0" indent="-285750" algn="ctr" rtl="0">
              <a:spcBef>
                <a:spcPts val="600"/>
              </a:spcBef>
              <a:spcAft>
                <a:spcPts val="0"/>
              </a:spcAft>
              <a:buFont typeface="Arial" charset="0"/>
              <a:buChar char="•"/>
            </a:pPr>
            <a:endParaRPr dirty="0"/>
          </a:p>
        </p:txBody>
      </p:sp>
      <p:sp>
        <p:nvSpPr>
          <p:cNvPr id="254" name="Google Shape;254;p31"/>
          <p:cNvSpPr txBox="1">
            <a:spLocks noGrp="1"/>
          </p:cNvSpPr>
          <p:nvPr>
            <p:ph type="sldNum" idx="12"/>
          </p:nvPr>
        </p:nvSpPr>
        <p:spPr>
          <a:xfrm>
            <a:off x="2178609" y="5102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sp>
        <p:nvSpPr>
          <p:cNvPr id="255" name="Google Shape;255;p31"/>
          <p:cNvSpPr txBox="1">
            <a:spLocks noGrp="1"/>
          </p:cNvSpPr>
          <p:nvPr>
            <p:ph type="title"/>
          </p:nvPr>
        </p:nvSpPr>
        <p:spPr>
          <a:xfrm>
            <a:off x="327750" y="983975"/>
            <a:ext cx="42444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Easy-To-Access</a:t>
            </a:r>
            <a:endParaRPr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718" y="329279"/>
            <a:ext cx="2196000" cy="4521176"/>
          </a:xfrm>
          <a:prstGeom prst="round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4769102" y="1089229"/>
            <a:ext cx="3855147" cy="3001276"/>
            <a:chOff x="4769102" y="1089229"/>
            <a:chExt cx="3855147" cy="3001276"/>
          </a:xfrm>
        </p:grpSpPr>
        <p:sp>
          <p:nvSpPr>
            <p:cNvPr id="10" name="Google Shape;278;p34"/>
            <p:cNvSpPr/>
            <p:nvPr/>
          </p:nvSpPr>
          <p:spPr>
            <a:xfrm>
              <a:off x="4769102" y="1089229"/>
              <a:ext cx="3855147" cy="3001276"/>
            </a:xfrm>
            <a:custGeom>
              <a:avLst/>
              <a:gdLst/>
              <a:ahLst/>
              <a:cxnLst/>
              <a:rect l="l" t="t" r="r" b="b"/>
              <a:pathLst>
                <a:path w="143434" h="111665" extrusionOk="0">
                  <a:moveTo>
                    <a:pt x="71751" y="2308"/>
                  </a:moveTo>
                  <a:lnTo>
                    <a:pt x="71887" y="2376"/>
                  </a:lnTo>
                  <a:lnTo>
                    <a:pt x="72091" y="2444"/>
                  </a:lnTo>
                  <a:lnTo>
                    <a:pt x="72159" y="2647"/>
                  </a:lnTo>
                  <a:lnTo>
                    <a:pt x="72226" y="2783"/>
                  </a:lnTo>
                  <a:lnTo>
                    <a:pt x="72159" y="2987"/>
                  </a:lnTo>
                  <a:lnTo>
                    <a:pt x="72091" y="3190"/>
                  </a:lnTo>
                  <a:lnTo>
                    <a:pt x="71887" y="3258"/>
                  </a:lnTo>
                  <a:lnTo>
                    <a:pt x="71751" y="3326"/>
                  </a:lnTo>
                  <a:lnTo>
                    <a:pt x="71548" y="3258"/>
                  </a:lnTo>
                  <a:lnTo>
                    <a:pt x="71344" y="3190"/>
                  </a:lnTo>
                  <a:lnTo>
                    <a:pt x="71276" y="2987"/>
                  </a:lnTo>
                  <a:lnTo>
                    <a:pt x="71208" y="2783"/>
                  </a:lnTo>
                  <a:lnTo>
                    <a:pt x="71276" y="2647"/>
                  </a:lnTo>
                  <a:lnTo>
                    <a:pt x="71344" y="2444"/>
                  </a:lnTo>
                  <a:lnTo>
                    <a:pt x="71548" y="2376"/>
                  </a:lnTo>
                  <a:lnTo>
                    <a:pt x="71751" y="2308"/>
                  </a:lnTo>
                  <a:close/>
                  <a:moveTo>
                    <a:pt x="137528" y="5906"/>
                  </a:moveTo>
                  <a:lnTo>
                    <a:pt x="137596" y="5974"/>
                  </a:lnTo>
                  <a:lnTo>
                    <a:pt x="137596" y="89604"/>
                  </a:lnTo>
                  <a:lnTo>
                    <a:pt x="5906" y="89604"/>
                  </a:lnTo>
                  <a:lnTo>
                    <a:pt x="5906" y="5974"/>
                  </a:lnTo>
                  <a:lnTo>
                    <a:pt x="5906" y="5906"/>
                  </a:lnTo>
                  <a:close/>
                  <a:moveTo>
                    <a:pt x="3530" y="0"/>
                  </a:moveTo>
                  <a:lnTo>
                    <a:pt x="3191" y="68"/>
                  </a:lnTo>
                  <a:lnTo>
                    <a:pt x="2444" y="339"/>
                  </a:lnTo>
                  <a:lnTo>
                    <a:pt x="1766" y="679"/>
                  </a:lnTo>
                  <a:lnTo>
                    <a:pt x="1155" y="1154"/>
                  </a:lnTo>
                  <a:lnTo>
                    <a:pt x="679" y="1765"/>
                  </a:lnTo>
                  <a:lnTo>
                    <a:pt x="272" y="2444"/>
                  </a:lnTo>
                  <a:lnTo>
                    <a:pt x="69" y="3190"/>
                  </a:lnTo>
                  <a:lnTo>
                    <a:pt x="1" y="3598"/>
                  </a:lnTo>
                  <a:lnTo>
                    <a:pt x="1" y="4005"/>
                  </a:lnTo>
                  <a:lnTo>
                    <a:pt x="1" y="91572"/>
                  </a:lnTo>
                  <a:lnTo>
                    <a:pt x="1" y="91979"/>
                  </a:lnTo>
                  <a:lnTo>
                    <a:pt x="69" y="92319"/>
                  </a:lnTo>
                  <a:lnTo>
                    <a:pt x="272" y="93065"/>
                  </a:lnTo>
                  <a:lnTo>
                    <a:pt x="679" y="93744"/>
                  </a:lnTo>
                  <a:lnTo>
                    <a:pt x="1155" y="94355"/>
                  </a:lnTo>
                  <a:lnTo>
                    <a:pt x="1766" y="94830"/>
                  </a:lnTo>
                  <a:lnTo>
                    <a:pt x="2444" y="95238"/>
                  </a:lnTo>
                  <a:lnTo>
                    <a:pt x="3191" y="95441"/>
                  </a:lnTo>
                  <a:lnTo>
                    <a:pt x="3530" y="95509"/>
                  </a:lnTo>
                  <a:lnTo>
                    <a:pt x="139904" y="95509"/>
                  </a:lnTo>
                  <a:lnTo>
                    <a:pt x="140311" y="95441"/>
                  </a:lnTo>
                  <a:lnTo>
                    <a:pt x="141058" y="95238"/>
                  </a:lnTo>
                  <a:lnTo>
                    <a:pt x="141737" y="94830"/>
                  </a:lnTo>
                  <a:lnTo>
                    <a:pt x="142280" y="94355"/>
                  </a:lnTo>
                  <a:lnTo>
                    <a:pt x="142755" y="93744"/>
                  </a:lnTo>
                  <a:lnTo>
                    <a:pt x="143162" y="93065"/>
                  </a:lnTo>
                  <a:lnTo>
                    <a:pt x="143366" y="92319"/>
                  </a:lnTo>
                  <a:lnTo>
                    <a:pt x="143434" y="91979"/>
                  </a:lnTo>
                  <a:lnTo>
                    <a:pt x="143434" y="91572"/>
                  </a:lnTo>
                  <a:lnTo>
                    <a:pt x="143434" y="4005"/>
                  </a:lnTo>
                  <a:lnTo>
                    <a:pt x="143434" y="3598"/>
                  </a:lnTo>
                  <a:lnTo>
                    <a:pt x="143366" y="3190"/>
                  </a:lnTo>
                  <a:lnTo>
                    <a:pt x="143162" y="2444"/>
                  </a:lnTo>
                  <a:lnTo>
                    <a:pt x="142755" y="1765"/>
                  </a:lnTo>
                  <a:lnTo>
                    <a:pt x="142280" y="1154"/>
                  </a:lnTo>
                  <a:lnTo>
                    <a:pt x="141737" y="679"/>
                  </a:lnTo>
                  <a:lnTo>
                    <a:pt x="141058" y="339"/>
                  </a:lnTo>
                  <a:lnTo>
                    <a:pt x="140311" y="68"/>
                  </a:lnTo>
                  <a:lnTo>
                    <a:pt x="139904" y="0"/>
                  </a:lnTo>
                  <a:close/>
                  <a:moveTo>
                    <a:pt x="55324" y="95713"/>
                  </a:moveTo>
                  <a:lnTo>
                    <a:pt x="55052" y="98971"/>
                  </a:lnTo>
                  <a:lnTo>
                    <a:pt x="54713" y="102297"/>
                  </a:lnTo>
                  <a:lnTo>
                    <a:pt x="54374" y="105284"/>
                  </a:lnTo>
                  <a:lnTo>
                    <a:pt x="53966" y="107388"/>
                  </a:lnTo>
                  <a:lnTo>
                    <a:pt x="53763" y="108203"/>
                  </a:lnTo>
                  <a:lnTo>
                    <a:pt x="53627" y="108746"/>
                  </a:lnTo>
                  <a:lnTo>
                    <a:pt x="53423" y="109153"/>
                  </a:lnTo>
                  <a:lnTo>
                    <a:pt x="53220" y="109357"/>
                  </a:lnTo>
                  <a:lnTo>
                    <a:pt x="52677" y="109493"/>
                  </a:lnTo>
                  <a:lnTo>
                    <a:pt x="51794" y="109696"/>
                  </a:lnTo>
                  <a:lnTo>
                    <a:pt x="49690" y="110036"/>
                  </a:lnTo>
                  <a:lnTo>
                    <a:pt x="48061" y="110307"/>
                  </a:lnTo>
                  <a:lnTo>
                    <a:pt x="47450" y="110443"/>
                  </a:lnTo>
                  <a:lnTo>
                    <a:pt x="47110" y="110511"/>
                  </a:lnTo>
                  <a:lnTo>
                    <a:pt x="47042" y="110579"/>
                  </a:lnTo>
                  <a:lnTo>
                    <a:pt x="47042" y="110783"/>
                  </a:lnTo>
                  <a:lnTo>
                    <a:pt x="47110" y="110850"/>
                  </a:lnTo>
                  <a:lnTo>
                    <a:pt x="47585" y="110918"/>
                  </a:lnTo>
                  <a:lnTo>
                    <a:pt x="48400" y="110986"/>
                  </a:lnTo>
                  <a:lnTo>
                    <a:pt x="51387" y="111054"/>
                  </a:lnTo>
                  <a:lnTo>
                    <a:pt x="56071" y="111122"/>
                  </a:lnTo>
                  <a:lnTo>
                    <a:pt x="87092" y="111122"/>
                  </a:lnTo>
                  <a:lnTo>
                    <a:pt x="91708" y="111054"/>
                  </a:lnTo>
                  <a:lnTo>
                    <a:pt x="94695" y="110986"/>
                  </a:lnTo>
                  <a:lnTo>
                    <a:pt x="95578" y="110918"/>
                  </a:lnTo>
                  <a:lnTo>
                    <a:pt x="96053" y="110850"/>
                  </a:lnTo>
                  <a:lnTo>
                    <a:pt x="96121" y="110783"/>
                  </a:lnTo>
                  <a:lnTo>
                    <a:pt x="96121" y="110579"/>
                  </a:lnTo>
                  <a:lnTo>
                    <a:pt x="96053" y="110511"/>
                  </a:lnTo>
                  <a:lnTo>
                    <a:pt x="95713" y="110443"/>
                  </a:lnTo>
                  <a:lnTo>
                    <a:pt x="95102" y="110307"/>
                  </a:lnTo>
                  <a:lnTo>
                    <a:pt x="93473" y="110036"/>
                  </a:lnTo>
                  <a:lnTo>
                    <a:pt x="91369" y="109696"/>
                  </a:lnTo>
                  <a:lnTo>
                    <a:pt x="90487" y="109493"/>
                  </a:lnTo>
                  <a:lnTo>
                    <a:pt x="89943" y="109357"/>
                  </a:lnTo>
                  <a:lnTo>
                    <a:pt x="89740" y="109153"/>
                  </a:lnTo>
                  <a:lnTo>
                    <a:pt x="89536" y="108746"/>
                  </a:lnTo>
                  <a:lnTo>
                    <a:pt x="89333" y="108203"/>
                  </a:lnTo>
                  <a:lnTo>
                    <a:pt x="89197" y="107388"/>
                  </a:lnTo>
                  <a:lnTo>
                    <a:pt x="88789" y="105284"/>
                  </a:lnTo>
                  <a:lnTo>
                    <a:pt x="88382" y="102297"/>
                  </a:lnTo>
                  <a:lnTo>
                    <a:pt x="88043" y="98971"/>
                  </a:lnTo>
                  <a:lnTo>
                    <a:pt x="87839" y="95713"/>
                  </a:lnTo>
                  <a:close/>
                  <a:moveTo>
                    <a:pt x="47450" y="111054"/>
                  </a:moveTo>
                  <a:lnTo>
                    <a:pt x="47450" y="111122"/>
                  </a:lnTo>
                  <a:lnTo>
                    <a:pt x="47450" y="111393"/>
                  </a:lnTo>
                  <a:lnTo>
                    <a:pt x="47518" y="111461"/>
                  </a:lnTo>
                  <a:lnTo>
                    <a:pt x="48807" y="111529"/>
                  </a:lnTo>
                  <a:lnTo>
                    <a:pt x="52473" y="111597"/>
                  </a:lnTo>
                  <a:lnTo>
                    <a:pt x="62384" y="111665"/>
                  </a:lnTo>
                  <a:lnTo>
                    <a:pt x="80779" y="111665"/>
                  </a:lnTo>
                  <a:lnTo>
                    <a:pt x="90622" y="111597"/>
                  </a:lnTo>
                  <a:lnTo>
                    <a:pt x="94356" y="111529"/>
                  </a:lnTo>
                  <a:lnTo>
                    <a:pt x="95646" y="111461"/>
                  </a:lnTo>
                  <a:lnTo>
                    <a:pt x="95713" y="111393"/>
                  </a:lnTo>
                  <a:lnTo>
                    <a:pt x="95713" y="111122"/>
                  </a:lnTo>
                  <a:lnTo>
                    <a:pt x="95646" y="111054"/>
                  </a:lnTo>
                  <a:lnTo>
                    <a:pt x="94084" y="111122"/>
                  </a:lnTo>
                  <a:lnTo>
                    <a:pt x="91233" y="111190"/>
                  </a:lnTo>
                  <a:lnTo>
                    <a:pt x="80847" y="111258"/>
                  </a:lnTo>
                  <a:lnTo>
                    <a:pt x="62316" y="111258"/>
                  </a:lnTo>
                  <a:lnTo>
                    <a:pt x="51930" y="111190"/>
                  </a:lnTo>
                  <a:lnTo>
                    <a:pt x="49079" y="111122"/>
                  </a:lnTo>
                  <a:lnTo>
                    <a:pt x="47518" y="111054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0425" y="1259368"/>
              <a:ext cx="3588351" cy="2268653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" t="1584" r="1363"/>
          <a:stretch/>
        </p:blipFill>
        <p:spPr>
          <a:xfrm>
            <a:off x="5749401" y="235184"/>
            <a:ext cx="2196000" cy="4709365"/>
          </a:xfrm>
          <a:prstGeom prst="round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90977" y="159488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4297659" y="52818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6" name="Group 5"/>
          <p:cNvGrpSpPr/>
          <p:nvPr/>
        </p:nvGrpSpPr>
        <p:grpSpPr>
          <a:xfrm>
            <a:off x="832928" y="1102932"/>
            <a:ext cx="1459959" cy="3535894"/>
            <a:chOff x="832928" y="914667"/>
            <a:chExt cx="1459959" cy="3535894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18" t="1584" r="1363"/>
            <a:stretch/>
          </p:blipFill>
          <p:spPr>
            <a:xfrm>
              <a:off x="832928" y="914667"/>
              <a:ext cx="1459959" cy="3130910"/>
            </a:xfrm>
            <a:prstGeom prst="roundRect">
              <a:avLst/>
            </a:prstGeom>
          </p:spPr>
        </p:pic>
        <p:sp>
          <p:nvSpPr>
            <p:cNvPr id="16" name="Google Shape;223;p28"/>
            <p:cNvSpPr txBox="1"/>
            <p:nvPr/>
          </p:nvSpPr>
          <p:spPr>
            <a:xfrm>
              <a:off x="939057" y="4034761"/>
              <a:ext cx="1247700" cy="41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Android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952415" y="1124928"/>
            <a:ext cx="1488853" cy="3474337"/>
            <a:chOff x="2952415" y="936663"/>
            <a:chExt cx="1488853" cy="3474337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2415" y="936663"/>
              <a:ext cx="1488853" cy="3065286"/>
            </a:xfrm>
            <a:prstGeom prst="roundRect">
              <a:avLst/>
            </a:prstGeom>
          </p:spPr>
        </p:pic>
        <p:sp>
          <p:nvSpPr>
            <p:cNvPr id="17" name="Google Shape;223;p28"/>
            <p:cNvSpPr txBox="1"/>
            <p:nvPr/>
          </p:nvSpPr>
          <p:spPr>
            <a:xfrm>
              <a:off x="3072991" y="3995200"/>
              <a:ext cx="1247700" cy="41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iPhone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912538" y="1259564"/>
            <a:ext cx="3425747" cy="3171362"/>
            <a:chOff x="4912538" y="1071299"/>
            <a:chExt cx="3425747" cy="3171362"/>
          </a:xfrm>
        </p:grpSpPr>
        <p:grpSp>
          <p:nvGrpSpPr>
            <p:cNvPr id="11" name="Group 10"/>
            <p:cNvGrpSpPr/>
            <p:nvPr/>
          </p:nvGrpSpPr>
          <p:grpSpPr>
            <a:xfrm>
              <a:off x="4912538" y="1071299"/>
              <a:ext cx="3425747" cy="2666983"/>
              <a:chOff x="4769102" y="1089229"/>
              <a:chExt cx="3855147" cy="3001276"/>
            </a:xfrm>
          </p:grpSpPr>
          <p:sp>
            <p:nvSpPr>
              <p:cNvPr id="12" name="Google Shape;278;p34"/>
              <p:cNvSpPr/>
              <p:nvPr/>
            </p:nvSpPr>
            <p:spPr>
              <a:xfrm>
                <a:off x="4769102" y="1089229"/>
                <a:ext cx="3855147" cy="3001276"/>
              </a:xfrm>
              <a:custGeom>
                <a:avLst/>
                <a:gdLst/>
                <a:ahLst/>
                <a:cxnLst/>
                <a:rect l="l" t="t" r="r" b="b"/>
                <a:pathLst>
                  <a:path w="143434" h="111665" extrusionOk="0">
                    <a:moveTo>
                      <a:pt x="71751" y="2308"/>
                    </a:moveTo>
                    <a:lnTo>
                      <a:pt x="71887" y="2376"/>
                    </a:lnTo>
                    <a:lnTo>
                      <a:pt x="72091" y="2444"/>
                    </a:lnTo>
                    <a:lnTo>
                      <a:pt x="72159" y="2647"/>
                    </a:lnTo>
                    <a:lnTo>
                      <a:pt x="72226" y="2783"/>
                    </a:lnTo>
                    <a:lnTo>
                      <a:pt x="72159" y="2987"/>
                    </a:lnTo>
                    <a:lnTo>
                      <a:pt x="72091" y="3190"/>
                    </a:lnTo>
                    <a:lnTo>
                      <a:pt x="71887" y="3258"/>
                    </a:lnTo>
                    <a:lnTo>
                      <a:pt x="71751" y="3326"/>
                    </a:lnTo>
                    <a:lnTo>
                      <a:pt x="71548" y="3258"/>
                    </a:lnTo>
                    <a:lnTo>
                      <a:pt x="71344" y="3190"/>
                    </a:lnTo>
                    <a:lnTo>
                      <a:pt x="71276" y="2987"/>
                    </a:lnTo>
                    <a:lnTo>
                      <a:pt x="71208" y="2783"/>
                    </a:lnTo>
                    <a:lnTo>
                      <a:pt x="71276" y="2647"/>
                    </a:lnTo>
                    <a:lnTo>
                      <a:pt x="71344" y="2444"/>
                    </a:lnTo>
                    <a:lnTo>
                      <a:pt x="71548" y="2376"/>
                    </a:lnTo>
                    <a:lnTo>
                      <a:pt x="71751" y="2308"/>
                    </a:lnTo>
                    <a:close/>
                    <a:moveTo>
                      <a:pt x="137528" y="5906"/>
                    </a:moveTo>
                    <a:lnTo>
                      <a:pt x="137596" y="5974"/>
                    </a:lnTo>
                    <a:lnTo>
                      <a:pt x="137596" y="89604"/>
                    </a:lnTo>
                    <a:lnTo>
                      <a:pt x="5906" y="89604"/>
                    </a:lnTo>
                    <a:lnTo>
                      <a:pt x="5906" y="5974"/>
                    </a:lnTo>
                    <a:lnTo>
                      <a:pt x="5906" y="5906"/>
                    </a:lnTo>
                    <a:close/>
                    <a:moveTo>
                      <a:pt x="3530" y="0"/>
                    </a:moveTo>
                    <a:lnTo>
                      <a:pt x="3191" y="68"/>
                    </a:lnTo>
                    <a:lnTo>
                      <a:pt x="2444" y="339"/>
                    </a:lnTo>
                    <a:lnTo>
                      <a:pt x="1766" y="679"/>
                    </a:lnTo>
                    <a:lnTo>
                      <a:pt x="1155" y="1154"/>
                    </a:lnTo>
                    <a:lnTo>
                      <a:pt x="679" y="1765"/>
                    </a:lnTo>
                    <a:lnTo>
                      <a:pt x="272" y="2444"/>
                    </a:lnTo>
                    <a:lnTo>
                      <a:pt x="69" y="3190"/>
                    </a:lnTo>
                    <a:lnTo>
                      <a:pt x="1" y="3598"/>
                    </a:lnTo>
                    <a:lnTo>
                      <a:pt x="1" y="4005"/>
                    </a:lnTo>
                    <a:lnTo>
                      <a:pt x="1" y="91572"/>
                    </a:lnTo>
                    <a:lnTo>
                      <a:pt x="1" y="91979"/>
                    </a:lnTo>
                    <a:lnTo>
                      <a:pt x="69" y="92319"/>
                    </a:lnTo>
                    <a:lnTo>
                      <a:pt x="272" y="93065"/>
                    </a:lnTo>
                    <a:lnTo>
                      <a:pt x="679" y="93744"/>
                    </a:lnTo>
                    <a:lnTo>
                      <a:pt x="1155" y="94355"/>
                    </a:lnTo>
                    <a:lnTo>
                      <a:pt x="1766" y="94830"/>
                    </a:lnTo>
                    <a:lnTo>
                      <a:pt x="2444" y="95238"/>
                    </a:lnTo>
                    <a:lnTo>
                      <a:pt x="3191" y="95441"/>
                    </a:lnTo>
                    <a:lnTo>
                      <a:pt x="3530" y="95509"/>
                    </a:lnTo>
                    <a:lnTo>
                      <a:pt x="139904" y="95509"/>
                    </a:lnTo>
                    <a:lnTo>
                      <a:pt x="140311" y="95441"/>
                    </a:lnTo>
                    <a:lnTo>
                      <a:pt x="141058" y="95238"/>
                    </a:lnTo>
                    <a:lnTo>
                      <a:pt x="141737" y="94830"/>
                    </a:lnTo>
                    <a:lnTo>
                      <a:pt x="142280" y="94355"/>
                    </a:lnTo>
                    <a:lnTo>
                      <a:pt x="142755" y="93744"/>
                    </a:lnTo>
                    <a:lnTo>
                      <a:pt x="143162" y="93065"/>
                    </a:lnTo>
                    <a:lnTo>
                      <a:pt x="143366" y="92319"/>
                    </a:lnTo>
                    <a:lnTo>
                      <a:pt x="143434" y="91979"/>
                    </a:lnTo>
                    <a:lnTo>
                      <a:pt x="143434" y="91572"/>
                    </a:lnTo>
                    <a:lnTo>
                      <a:pt x="143434" y="4005"/>
                    </a:lnTo>
                    <a:lnTo>
                      <a:pt x="143434" y="3598"/>
                    </a:lnTo>
                    <a:lnTo>
                      <a:pt x="143366" y="3190"/>
                    </a:lnTo>
                    <a:lnTo>
                      <a:pt x="143162" y="2444"/>
                    </a:lnTo>
                    <a:lnTo>
                      <a:pt x="142755" y="1765"/>
                    </a:lnTo>
                    <a:lnTo>
                      <a:pt x="142280" y="1154"/>
                    </a:lnTo>
                    <a:lnTo>
                      <a:pt x="141737" y="679"/>
                    </a:lnTo>
                    <a:lnTo>
                      <a:pt x="141058" y="339"/>
                    </a:lnTo>
                    <a:lnTo>
                      <a:pt x="140311" y="68"/>
                    </a:lnTo>
                    <a:lnTo>
                      <a:pt x="139904" y="0"/>
                    </a:lnTo>
                    <a:close/>
                    <a:moveTo>
                      <a:pt x="55324" y="95713"/>
                    </a:moveTo>
                    <a:lnTo>
                      <a:pt x="55052" y="98971"/>
                    </a:lnTo>
                    <a:lnTo>
                      <a:pt x="54713" y="102297"/>
                    </a:lnTo>
                    <a:lnTo>
                      <a:pt x="54374" y="105284"/>
                    </a:lnTo>
                    <a:lnTo>
                      <a:pt x="53966" y="107388"/>
                    </a:lnTo>
                    <a:lnTo>
                      <a:pt x="53763" y="108203"/>
                    </a:lnTo>
                    <a:lnTo>
                      <a:pt x="53627" y="108746"/>
                    </a:lnTo>
                    <a:lnTo>
                      <a:pt x="53423" y="109153"/>
                    </a:lnTo>
                    <a:lnTo>
                      <a:pt x="53220" y="109357"/>
                    </a:lnTo>
                    <a:lnTo>
                      <a:pt x="52677" y="109493"/>
                    </a:lnTo>
                    <a:lnTo>
                      <a:pt x="51794" y="109696"/>
                    </a:lnTo>
                    <a:lnTo>
                      <a:pt x="49690" y="110036"/>
                    </a:lnTo>
                    <a:lnTo>
                      <a:pt x="48061" y="110307"/>
                    </a:lnTo>
                    <a:lnTo>
                      <a:pt x="47450" y="110443"/>
                    </a:lnTo>
                    <a:lnTo>
                      <a:pt x="47110" y="110511"/>
                    </a:lnTo>
                    <a:lnTo>
                      <a:pt x="47042" y="110579"/>
                    </a:lnTo>
                    <a:lnTo>
                      <a:pt x="47042" y="110783"/>
                    </a:lnTo>
                    <a:lnTo>
                      <a:pt x="47110" y="110850"/>
                    </a:lnTo>
                    <a:lnTo>
                      <a:pt x="47585" y="110918"/>
                    </a:lnTo>
                    <a:lnTo>
                      <a:pt x="48400" y="110986"/>
                    </a:lnTo>
                    <a:lnTo>
                      <a:pt x="51387" y="111054"/>
                    </a:lnTo>
                    <a:lnTo>
                      <a:pt x="56071" y="111122"/>
                    </a:lnTo>
                    <a:lnTo>
                      <a:pt x="87092" y="111122"/>
                    </a:lnTo>
                    <a:lnTo>
                      <a:pt x="91708" y="111054"/>
                    </a:lnTo>
                    <a:lnTo>
                      <a:pt x="94695" y="110986"/>
                    </a:lnTo>
                    <a:lnTo>
                      <a:pt x="95578" y="110918"/>
                    </a:lnTo>
                    <a:lnTo>
                      <a:pt x="96053" y="110850"/>
                    </a:lnTo>
                    <a:lnTo>
                      <a:pt x="96121" y="110783"/>
                    </a:lnTo>
                    <a:lnTo>
                      <a:pt x="96121" y="110579"/>
                    </a:lnTo>
                    <a:lnTo>
                      <a:pt x="96053" y="110511"/>
                    </a:lnTo>
                    <a:lnTo>
                      <a:pt x="95713" y="110443"/>
                    </a:lnTo>
                    <a:lnTo>
                      <a:pt x="95102" y="110307"/>
                    </a:lnTo>
                    <a:lnTo>
                      <a:pt x="93473" y="110036"/>
                    </a:lnTo>
                    <a:lnTo>
                      <a:pt x="91369" y="109696"/>
                    </a:lnTo>
                    <a:lnTo>
                      <a:pt x="90487" y="109493"/>
                    </a:lnTo>
                    <a:lnTo>
                      <a:pt x="89943" y="109357"/>
                    </a:lnTo>
                    <a:lnTo>
                      <a:pt x="89740" y="109153"/>
                    </a:lnTo>
                    <a:lnTo>
                      <a:pt x="89536" y="108746"/>
                    </a:lnTo>
                    <a:lnTo>
                      <a:pt x="89333" y="108203"/>
                    </a:lnTo>
                    <a:lnTo>
                      <a:pt x="89197" y="107388"/>
                    </a:lnTo>
                    <a:lnTo>
                      <a:pt x="88789" y="105284"/>
                    </a:lnTo>
                    <a:lnTo>
                      <a:pt x="88382" y="102297"/>
                    </a:lnTo>
                    <a:lnTo>
                      <a:pt x="88043" y="98971"/>
                    </a:lnTo>
                    <a:lnTo>
                      <a:pt x="87839" y="95713"/>
                    </a:lnTo>
                    <a:close/>
                    <a:moveTo>
                      <a:pt x="47450" y="111054"/>
                    </a:moveTo>
                    <a:lnTo>
                      <a:pt x="47450" y="111122"/>
                    </a:lnTo>
                    <a:lnTo>
                      <a:pt x="47450" y="111393"/>
                    </a:lnTo>
                    <a:lnTo>
                      <a:pt x="47518" y="111461"/>
                    </a:lnTo>
                    <a:lnTo>
                      <a:pt x="48807" y="111529"/>
                    </a:lnTo>
                    <a:lnTo>
                      <a:pt x="52473" y="111597"/>
                    </a:lnTo>
                    <a:lnTo>
                      <a:pt x="62384" y="111665"/>
                    </a:lnTo>
                    <a:lnTo>
                      <a:pt x="80779" y="111665"/>
                    </a:lnTo>
                    <a:lnTo>
                      <a:pt x="90622" y="111597"/>
                    </a:lnTo>
                    <a:lnTo>
                      <a:pt x="94356" y="111529"/>
                    </a:lnTo>
                    <a:lnTo>
                      <a:pt x="95646" y="111461"/>
                    </a:lnTo>
                    <a:lnTo>
                      <a:pt x="95713" y="111393"/>
                    </a:lnTo>
                    <a:lnTo>
                      <a:pt x="95713" y="111122"/>
                    </a:lnTo>
                    <a:lnTo>
                      <a:pt x="95646" y="111054"/>
                    </a:lnTo>
                    <a:lnTo>
                      <a:pt x="94084" y="111122"/>
                    </a:lnTo>
                    <a:lnTo>
                      <a:pt x="91233" y="111190"/>
                    </a:lnTo>
                    <a:lnTo>
                      <a:pt x="80847" y="111258"/>
                    </a:lnTo>
                    <a:lnTo>
                      <a:pt x="62316" y="111258"/>
                    </a:lnTo>
                    <a:lnTo>
                      <a:pt x="51930" y="111190"/>
                    </a:lnTo>
                    <a:lnTo>
                      <a:pt x="49079" y="111122"/>
                    </a:lnTo>
                    <a:lnTo>
                      <a:pt x="47518" y="111054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30425" y="1259368"/>
                <a:ext cx="3588351" cy="2268653"/>
              </a:xfrm>
              <a:prstGeom prst="rect">
                <a:avLst/>
              </a:prstGeom>
            </p:spPr>
          </p:pic>
        </p:grpSp>
        <p:sp>
          <p:nvSpPr>
            <p:cNvPr id="18" name="Google Shape;223;p28"/>
            <p:cNvSpPr txBox="1"/>
            <p:nvPr/>
          </p:nvSpPr>
          <p:spPr>
            <a:xfrm>
              <a:off x="6026376" y="3826861"/>
              <a:ext cx="1247700" cy="41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Web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body" idx="1"/>
          </p:nvPr>
        </p:nvSpPr>
        <p:spPr>
          <a:xfrm>
            <a:off x="2291975" y="1640600"/>
            <a:ext cx="4560000" cy="31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Our Team Name Might Be ‘HAZE’ But Our Solution Is As Clear As Daylight.</a:t>
            </a:r>
            <a:endParaRPr dirty="0"/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4297659" y="5102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4" name="Google Shape;391;p39"/>
          <p:cNvGrpSpPr/>
          <p:nvPr/>
        </p:nvGrpSpPr>
        <p:grpSpPr>
          <a:xfrm>
            <a:off x="5191156" y="2560001"/>
            <a:ext cx="343198" cy="334283"/>
            <a:chOff x="5926225" y="921350"/>
            <a:chExt cx="517800" cy="504350"/>
          </a:xfrm>
        </p:grpSpPr>
        <p:sp>
          <p:nvSpPr>
            <p:cNvPr id="5" name="Google Shape;392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93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5"/>
          <p:cNvSpPr txBox="1">
            <a:spLocks noGrp="1"/>
          </p:cNvSpPr>
          <p:nvPr>
            <p:ph type="sldNum" idx="12"/>
          </p:nvPr>
        </p:nvSpPr>
        <p:spPr>
          <a:xfrm>
            <a:off x="4297659" y="5102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89" name="Google Shape;289;p35"/>
          <p:cNvSpPr txBox="1">
            <a:spLocks noGrp="1"/>
          </p:cNvSpPr>
          <p:nvPr>
            <p:ph type="title"/>
          </p:nvPr>
        </p:nvSpPr>
        <p:spPr>
          <a:xfrm>
            <a:off x="327750" y="1951538"/>
            <a:ext cx="8488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Thanks!</a:t>
            </a:r>
            <a:endParaRPr sz="4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osalind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49</Words>
  <Application>Microsoft Office PowerPoint</Application>
  <PresentationFormat>On-screen Show (16:9)</PresentationFormat>
  <Paragraphs>23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Montserrat</vt:lpstr>
      <vt:lpstr>Vidaloka</vt:lpstr>
      <vt:lpstr>Rosalind template</vt:lpstr>
      <vt:lpstr>A simple solution</vt:lpstr>
      <vt:lpstr>     সমৃদ্ধি</vt:lpstr>
      <vt:lpstr>Our process is easy</vt:lpstr>
      <vt:lpstr>Easy-To-Access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Sefatul Wasi</cp:lastModifiedBy>
  <cp:revision>14</cp:revision>
  <dcterms:modified xsi:type="dcterms:W3CDTF">2019-07-20T13:37:16Z</dcterms:modified>
</cp:coreProperties>
</file>