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  <p:sldId id="263" r:id="rId7"/>
    <p:sldId id="262" r:id="rId8"/>
    <p:sldId id="269" r:id="rId9"/>
    <p:sldId id="268" r:id="rId10"/>
    <p:sldId id="271" r:id="rId11"/>
    <p:sldId id="267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svg"/><Relationship Id="rId1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A98D3-2EA7-44A8-A7A6-2CF4D0E46B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1745B5D-925B-4CC1-A822-D41AA5471500}">
      <dgm:prSet/>
      <dgm:spPr/>
      <dgm:t>
        <a:bodyPr/>
        <a:lstStyle/>
        <a:p>
          <a:pPr>
            <a:defRPr cap="all"/>
          </a:pPr>
          <a:r>
            <a:rPr lang="en-SG"/>
            <a:t>Improve hospital preparedness </a:t>
          </a:r>
          <a:endParaRPr lang="en-US"/>
        </a:p>
      </dgm:t>
    </dgm:pt>
    <dgm:pt modelId="{4EE8BDCF-8C94-4A78-8591-D9DBB328F285}" type="parTrans" cxnId="{94021615-D98B-4F48-8EF7-856ECCD503EA}">
      <dgm:prSet/>
      <dgm:spPr/>
      <dgm:t>
        <a:bodyPr/>
        <a:lstStyle/>
        <a:p>
          <a:endParaRPr lang="en-US"/>
        </a:p>
      </dgm:t>
    </dgm:pt>
    <dgm:pt modelId="{7A750DEC-78D1-4CCF-83C8-C88F7CEC8BD6}" type="sibTrans" cxnId="{94021615-D98B-4F48-8EF7-856ECCD503EA}">
      <dgm:prSet/>
      <dgm:spPr/>
      <dgm:t>
        <a:bodyPr/>
        <a:lstStyle/>
        <a:p>
          <a:endParaRPr lang="en-US"/>
        </a:p>
      </dgm:t>
    </dgm:pt>
    <dgm:pt modelId="{E02A6BFB-E583-4AA6-918C-39D40B97CC6D}">
      <dgm:prSet/>
      <dgm:spPr/>
      <dgm:t>
        <a:bodyPr/>
        <a:lstStyle/>
        <a:p>
          <a:pPr>
            <a:defRPr cap="all"/>
          </a:pPr>
          <a:r>
            <a:rPr lang="en-SG"/>
            <a:t>Predict resource needs in advance </a:t>
          </a:r>
          <a:endParaRPr lang="en-US"/>
        </a:p>
      </dgm:t>
    </dgm:pt>
    <dgm:pt modelId="{A58C7659-4C66-4C88-A167-4099985451B8}" type="parTrans" cxnId="{3072291C-4FE9-4BDE-B4DD-251655AA501C}">
      <dgm:prSet/>
      <dgm:spPr/>
      <dgm:t>
        <a:bodyPr/>
        <a:lstStyle/>
        <a:p>
          <a:endParaRPr lang="en-US"/>
        </a:p>
      </dgm:t>
    </dgm:pt>
    <dgm:pt modelId="{12D3E952-F549-4A6F-A5F9-37B8577039FF}" type="sibTrans" cxnId="{3072291C-4FE9-4BDE-B4DD-251655AA501C}">
      <dgm:prSet/>
      <dgm:spPr/>
      <dgm:t>
        <a:bodyPr/>
        <a:lstStyle/>
        <a:p>
          <a:endParaRPr lang="en-US"/>
        </a:p>
      </dgm:t>
    </dgm:pt>
    <dgm:pt modelId="{0981C983-BE70-4119-9EBF-0E59C1B23900}" type="pres">
      <dgm:prSet presAssocID="{5CCA98D3-2EA7-44A8-A7A6-2CF4D0E46BF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E7F827-8FB6-4CC9-822B-82B3D168DEBB}" type="pres">
      <dgm:prSet presAssocID="{21745B5D-925B-4CC1-A822-D41AA5471500}" presName="compNode" presStyleCnt="0"/>
      <dgm:spPr/>
    </dgm:pt>
    <dgm:pt modelId="{56F4D0F1-2D9E-42E5-B84C-EE0F660559F7}" type="pres">
      <dgm:prSet presAssocID="{21745B5D-925B-4CC1-A822-D41AA5471500}" presName="iconBgRect" presStyleLbl="bgShp" presStyleIdx="0" presStyleCnt="2"/>
      <dgm:spPr/>
    </dgm:pt>
    <dgm:pt modelId="{C16C24F2-DD72-4C88-B455-B6D4F2C0CC3C}" type="pres">
      <dgm:prSet presAssocID="{21745B5D-925B-4CC1-A822-D41AA547150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EEB564B4-B9B8-4C74-BB5E-D2F738788B3D}" type="pres">
      <dgm:prSet presAssocID="{21745B5D-925B-4CC1-A822-D41AA5471500}" presName="spaceRect" presStyleCnt="0"/>
      <dgm:spPr/>
    </dgm:pt>
    <dgm:pt modelId="{23F91474-4804-4CE3-A36B-B7866D70DADF}" type="pres">
      <dgm:prSet presAssocID="{21745B5D-925B-4CC1-A822-D41AA5471500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A28B404-F002-4F4E-9CF2-7452A3CB9875}" type="pres">
      <dgm:prSet presAssocID="{7A750DEC-78D1-4CCF-83C8-C88F7CEC8BD6}" presName="sibTrans" presStyleCnt="0"/>
      <dgm:spPr/>
    </dgm:pt>
    <dgm:pt modelId="{FCBD68E8-B044-43BA-97C1-2C6FED1D80DF}" type="pres">
      <dgm:prSet presAssocID="{E02A6BFB-E583-4AA6-918C-39D40B97CC6D}" presName="compNode" presStyleCnt="0"/>
      <dgm:spPr/>
    </dgm:pt>
    <dgm:pt modelId="{C2BBCB41-6BE8-4178-9875-66EF15995128}" type="pres">
      <dgm:prSet presAssocID="{E02A6BFB-E583-4AA6-918C-39D40B97CC6D}" presName="iconBgRect" presStyleLbl="bgShp" presStyleIdx="1" presStyleCnt="2"/>
      <dgm:spPr/>
    </dgm:pt>
    <dgm:pt modelId="{33B82A70-2317-45A0-8563-B62DFAF0095B}" type="pres">
      <dgm:prSet presAssocID="{E02A6BFB-E583-4AA6-918C-39D40B97CC6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DC40169-5A6C-428D-9AD4-5006F5FD980C}" type="pres">
      <dgm:prSet presAssocID="{E02A6BFB-E583-4AA6-918C-39D40B97CC6D}" presName="spaceRect" presStyleCnt="0"/>
      <dgm:spPr/>
    </dgm:pt>
    <dgm:pt modelId="{53CDC508-7091-48E0-9CC1-976B82B135D0}" type="pres">
      <dgm:prSet presAssocID="{E02A6BFB-E583-4AA6-918C-39D40B97CC6D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021615-D98B-4F48-8EF7-856ECCD503EA}" srcId="{5CCA98D3-2EA7-44A8-A7A6-2CF4D0E46BF5}" destId="{21745B5D-925B-4CC1-A822-D41AA5471500}" srcOrd="0" destOrd="0" parTransId="{4EE8BDCF-8C94-4A78-8591-D9DBB328F285}" sibTransId="{7A750DEC-78D1-4CCF-83C8-C88F7CEC8BD6}"/>
    <dgm:cxn modelId="{3072291C-4FE9-4BDE-B4DD-251655AA501C}" srcId="{5CCA98D3-2EA7-44A8-A7A6-2CF4D0E46BF5}" destId="{E02A6BFB-E583-4AA6-918C-39D40B97CC6D}" srcOrd="1" destOrd="0" parTransId="{A58C7659-4C66-4C88-A167-4099985451B8}" sibTransId="{12D3E952-F549-4A6F-A5F9-37B8577039FF}"/>
    <dgm:cxn modelId="{14A06AE1-2BC4-4D55-A034-C349140C2B40}" type="presOf" srcId="{E02A6BFB-E583-4AA6-918C-39D40B97CC6D}" destId="{53CDC508-7091-48E0-9CC1-976B82B135D0}" srcOrd="0" destOrd="0" presId="urn:microsoft.com/office/officeart/2018/5/layout/IconCircleLabelList"/>
    <dgm:cxn modelId="{2F7E2941-A995-4B34-846F-55EFE66EC4E1}" type="presOf" srcId="{21745B5D-925B-4CC1-A822-D41AA5471500}" destId="{23F91474-4804-4CE3-A36B-B7866D70DADF}" srcOrd="0" destOrd="0" presId="urn:microsoft.com/office/officeart/2018/5/layout/IconCircleLabelList"/>
    <dgm:cxn modelId="{033C5AFC-5BF5-4A1D-BA7E-DBA335D68CFA}" type="presOf" srcId="{5CCA98D3-2EA7-44A8-A7A6-2CF4D0E46BF5}" destId="{0981C983-BE70-4119-9EBF-0E59C1B23900}" srcOrd="0" destOrd="0" presId="urn:microsoft.com/office/officeart/2018/5/layout/IconCircleLabelList"/>
    <dgm:cxn modelId="{30385FB5-A763-4AB7-BF7B-7DF6B1BE08F9}" type="presParOf" srcId="{0981C983-BE70-4119-9EBF-0E59C1B23900}" destId="{86E7F827-8FB6-4CC9-822B-82B3D168DEBB}" srcOrd="0" destOrd="0" presId="urn:microsoft.com/office/officeart/2018/5/layout/IconCircleLabelList"/>
    <dgm:cxn modelId="{ACC26C5A-B197-4028-A9A1-8298A50DC38A}" type="presParOf" srcId="{86E7F827-8FB6-4CC9-822B-82B3D168DEBB}" destId="{56F4D0F1-2D9E-42E5-B84C-EE0F660559F7}" srcOrd="0" destOrd="0" presId="urn:microsoft.com/office/officeart/2018/5/layout/IconCircleLabelList"/>
    <dgm:cxn modelId="{A9E3CE38-526E-4C7E-B4D8-2585BE1E190B}" type="presParOf" srcId="{86E7F827-8FB6-4CC9-822B-82B3D168DEBB}" destId="{C16C24F2-DD72-4C88-B455-B6D4F2C0CC3C}" srcOrd="1" destOrd="0" presId="urn:microsoft.com/office/officeart/2018/5/layout/IconCircleLabelList"/>
    <dgm:cxn modelId="{2E3C668E-97D6-4FBB-AFFB-899518AE6661}" type="presParOf" srcId="{86E7F827-8FB6-4CC9-822B-82B3D168DEBB}" destId="{EEB564B4-B9B8-4C74-BB5E-D2F738788B3D}" srcOrd="2" destOrd="0" presId="urn:microsoft.com/office/officeart/2018/5/layout/IconCircleLabelList"/>
    <dgm:cxn modelId="{F423FE84-BF1C-4E86-B5D0-E7F59D9A2758}" type="presParOf" srcId="{86E7F827-8FB6-4CC9-822B-82B3D168DEBB}" destId="{23F91474-4804-4CE3-A36B-B7866D70DADF}" srcOrd="3" destOrd="0" presId="urn:microsoft.com/office/officeart/2018/5/layout/IconCircleLabelList"/>
    <dgm:cxn modelId="{955FA9CE-FB4F-412B-9EEB-C07915B77026}" type="presParOf" srcId="{0981C983-BE70-4119-9EBF-0E59C1B23900}" destId="{BA28B404-F002-4F4E-9CF2-7452A3CB9875}" srcOrd="1" destOrd="0" presId="urn:microsoft.com/office/officeart/2018/5/layout/IconCircleLabelList"/>
    <dgm:cxn modelId="{28C327CB-17BB-4953-9132-81560B9868DC}" type="presParOf" srcId="{0981C983-BE70-4119-9EBF-0E59C1B23900}" destId="{FCBD68E8-B044-43BA-97C1-2C6FED1D80DF}" srcOrd="2" destOrd="0" presId="urn:microsoft.com/office/officeart/2018/5/layout/IconCircleLabelList"/>
    <dgm:cxn modelId="{9AEFCBD3-A923-4F44-89D7-81BF1F0B323D}" type="presParOf" srcId="{FCBD68E8-B044-43BA-97C1-2C6FED1D80DF}" destId="{C2BBCB41-6BE8-4178-9875-66EF15995128}" srcOrd="0" destOrd="0" presId="urn:microsoft.com/office/officeart/2018/5/layout/IconCircleLabelList"/>
    <dgm:cxn modelId="{B9AB5DC4-894A-4A3D-A434-5C2E4F817845}" type="presParOf" srcId="{FCBD68E8-B044-43BA-97C1-2C6FED1D80DF}" destId="{33B82A70-2317-45A0-8563-B62DFAF0095B}" srcOrd="1" destOrd="0" presId="urn:microsoft.com/office/officeart/2018/5/layout/IconCircleLabelList"/>
    <dgm:cxn modelId="{87BDB307-3AA5-4324-BBBF-55312240123C}" type="presParOf" srcId="{FCBD68E8-B044-43BA-97C1-2C6FED1D80DF}" destId="{5DC40169-5A6C-428D-9AD4-5006F5FD980C}" srcOrd="2" destOrd="0" presId="urn:microsoft.com/office/officeart/2018/5/layout/IconCircleLabelList"/>
    <dgm:cxn modelId="{92E66AB9-24B6-4080-A5CD-B8DBE9E2629F}" type="presParOf" srcId="{FCBD68E8-B044-43BA-97C1-2C6FED1D80DF}" destId="{53CDC508-7091-48E0-9CC1-976B82B135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518E44-90FB-47BF-9A03-F24AA6CB6BD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3EF9C5-5D72-4EE6-8453-B1D8DE2FDA55}">
      <dgm:prSet phldrT="[Text]"/>
      <dgm:spPr/>
      <dgm:t>
        <a:bodyPr/>
        <a:lstStyle/>
        <a:p>
          <a:r>
            <a:rPr lang="en-US" dirty="0" smtClean="0"/>
            <a:t>Obtain data</a:t>
          </a:r>
        </a:p>
        <a:p>
          <a:r>
            <a:rPr lang="en-US" dirty="0" smtClean="0"/>
            <a:t>And Store Data</a:t>
          </a:r>
          <a:endParaRPr lang="en-US" dirty="0"/>
        </a:p>
      </dgm:t>
    </dgm:pt>
    <dgm:pt modelId="{6A3B7301-66B6-452A-9AC9-1ADFB7CC087A}" type="parTrans" cxnId="{36A244FA-9CCC-4461-926C-60F656DA3E38}">
      <dgm:prSet/>
      <dgm:spPr/>
      <dgm:t>
        <a:bodyPr/>
        <a:lstStyle/>
        <a:p>
          <a:endParaRPr lang="en-US"/>
        </a:p>
      </dgm:t>
    </dgm:pt>
    <dgm:pt modelId="{9D070B29-E7A5-4E66-9D2F-F6352865C66D}" type="sibTrans" cxnId="{36A244FA-9CCC-4461-926C-60F656DA3E38}">
      <dgm:prSet/>
      <dgm:spPr/>
      <dgm:t>
        <a:bodyPr/>
        <a:lstStyle/>
        <a:p>
          <a:endParaRPr lang="en-US"/>
        </a:p>
      </dgm:t>
    </dgm:pt>
    <dgm:pt modelId="{29D941BB-043E-4D33-BF45-BF78485F0B13}">
      <dgm:prSet phldrT="[Text]"/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5188E003-2C56-4477-8491-7F2221301E10}" type="parTrans" cxnId="{21865C6B-4021-4A63-9169-F120FB030AF3}">
      <dgm:prSet/>
      <dgm:spPr/>
      <dgm:t>
        <a:bodyPr/>
        <a:lstStyle/>
        <a:p>
          <a:endParaRPr lang="en-US"/>
        </a:p>
      </dgm:t>
    </dgm:pt>
    <dgm:pt modelId="{21EB5F41-57B4-4811-9626-63605B602316}" type="sibTrans" cxnId="{21865C6B-4021-4A63-9169-F120FB030AF3}">
      <dgm:prSet/>
      <dgm:spPr/>
      <dgm:t>
        <a:bodyPr/>
        <a:lstStyle/>
        <a:p>
          <a:endParaRPr lang="en-US"/>
        </a:p>
      </dgm:t>
    </dgm:pt>
    <dgm:pt modelId="{092B0583-C556-4EC3-83E5-D46D3B50EC8B}">
      <dgm:prSet phldrT="[Text]"/>
      <dgm:spPr/>
      <dgm:t>
        <a:bodyPr/>
        <a:lstStyle/>
        <a:p>
          <a:r>
            <a:rPr lang="en-US" dirty="0" smtClean="0"/>
            <a:t>Explore Data, Store Data and Train Model</a:t>
          </a:r>
          <a:endParaRPr lang="en-US" dirty="0"/>
        </a:p>
      </dgm:t>
    </dgm:pt>
    <dgm:pt modelId="{FC238A39-5208-4D8A-9A54-9E0BC9E12EA8}" type="parTrans" cxnId="{8DA6351F-38A5-41A4-AA03-B3317AE2924A}">
      <dgm:prSet/>
      <dgm:spPr/>
      <dgm:t>
        <a:bodyPr/>
        <a:lstStyle/>
        <a:p>
          <a:endParaRPr lang="en-US"/>
        </a:p>
      </dgm:t>
    </dgm:pt>
    <dgm:pt modelId="{FCF8857A-A8A6-4E3D-AB03-5651B9527CE6}" type="sibTrans" cxnId="{8DA6351F-38A5-41A4-AA03-B3317AE2924A}">
      <dgm:prSet/>
      <dgm:spPr/>
      <dgm:t>
        <a:bodyPr/>
        <a:lstStyle/>
        <a:p>
          <a:endParaRPr lang="en-US"/>
        </a:p>
      </dgm:t>
    </dgm:pt>
    <dgm:pt modelId="{FC7B79C9-F7EF-4278-B72C-4C2D4F9915F3}">
      <dgm:prSet phldrT="[Text]"/>
      <dgm:spPr/>
      <dgm:t>
        <a:bodyPr/>
        <a:lstStyle/>
        <a:p>
          <a:r>
            <a:rPr lang="en-US" dirty="0" smtClean="0"/>
            <a:t>Evaluate Model</a:t>
          </a:r>
          <a:endParaRPr lang="en-US" dirty="0"/>
        </a:p>
      </dgm:t>
    </dgm:pt>
    <dgm:pt modelId="{D209A8C2-E3D5-4B6D-A1EC-6BE94DCAC4DD}" type="parTrans" cxnId="{C61CD56E-689B-4472-A934-05051E144EB3}">
      <dgm:prSet/>
      <dgm:spPr/>
      <dgm:t>
        <a:bodyPr/>
        <a:lstStyle/>
        <a:p>
          <a:endParaRPr lang="en-US"/>
        </a:p>
      </dgm:t>
    </dgm:pt>
    <dgm:pt modelId="{B39F28B6-DF8E-4141-AB40-EE89374954EC}" type="sibTrans" cxnId="{C61CD56E-689B-4472-A934-05051E144EB3}">
      <dgm:prSet/>
      <dgm:spPr/>
      <dgm:t>
        <a:bodyPr/>
        <a:lstStyle/>
        <a:p>
          <a:endParaRPr lang="en-US"/>
        </a:p>
      </dgm:t>
    </dgm:pt>
    <dgm:pt modelId="{DF200F75-2ACF-42EC-B09D-2647171E31F3}">
      <dgm:prSet phldrT="[Text]"/>
      <dgm:spPr/>
      <dgm:t>
        <a:bodyPr/>
        <a:lstStyle/>
        <a:p>
          <a:r>
            <a:rPr lang="en-US" dirty="0" smtClean="0"/>
            <a:t>Deploy Model</a:t>
          </a:r>
          <a:endParaRPr lang="en-US" dirty="0"/>
        </a:p>
      </dgm:t>
    </dgm:pt>
    <dgm:pt modelId="{DDC8CB60-C711-4698-847A-D5EF9DE5BB8A}" type="parTrans" cxnId="{D4DE4683-717D-4C2E-9717-647C79EF8211}">
      <dgm:prSet/>
      <dgm:spPr/>
      <dgm:t>
        <a:bodyPr/>
        <a:lstStyle/>
        <a:p>
          <a:endParaRPr lang="en-US"/>
        </a:p>
      </dgm:t>
    </dgm:pt>
    <dgm:pt modelId="{FD152E63-DE9F-433A-994A-7A6A1359B2B5}" type="sibTrans" cxnId="{D4DE4683-717D-4C2E-9717-647C79EF8211}">
      <dgm:prSet/>
      <dgm:spPr/>
      <dgm:t>
        <a:bodyPr/>
        <a:lstStyle/>
        <a:p>
          <a:endParaRPr lang="en-US"/>
        </a:p>
      </dgm:t>
    </dgm:pt>
    <dgm:pt modelId="{79F89CB7-85A0-46B8-B7DC-0E6E4D10A024}" type="pres">
      <dgm:prSet presAssocID="{C9518E44-90FB-47BF-9A03-F24AA6CB6BDD}" presName="cycle" presStyleCnt="0">
        <dgm:presLayoutVars>
          <dgm:dir/>
          <dgm:resizeHandles val="exact"/>
        </dgm:presLayoutVars>
      </dgm:prSet>
      <dgm:spPr/>
    </dgm:pt>
    <dgm:pt modelId="{AF35F322-4CAE-47F7-9B83-1175659DEE7B}" type="pres">
      <dgm:prSet presAssocID="{6D3EF9C5-5D72-4EE6-8453-B1D8DE2FDA55}" presName="node" presStyleLbl="node1" presStyleIdx="0" presStyleCnt="5">
        <dgm:presLayoutVars>
          <dgm:bulletEnabled val="1"/>
        </dgm:presLayoutVars>
      </dgm:prSet>
      <dgm:spPr/>
    </dgm:pt>
    <dgm:pt modelId="{710ED1FA-6150-47B0-9807-8B81897B3978}" type="pres">
      <dgm:prSet presAssocID="{9D070B29-E7A5-4E66-9D2F-F6352865C66D}" presName="sibTrans" presStyleLbl="sibTrans2D1" presStyleIdx="0" presStyleCnt="5"/>
      <dgm:spPr/>
    </dgm:pt>
    <dgm:pt modelId="{9C61B3D2-1C98-4D15-BDCB-DFD130D47510}" type="pres">
      <dgm:prSet presAssocID="{9D070B29-E7A5-4E66-9D2F-F6352865C66D}" presName="connectorText" presStyleLbl="sibTrans2D1" presStyleIdx="0" presStyleCnt="5"/>
      <dgm:spPr/>
    </dgm:pt>
    <dgm:pt modelId="{D71BE121-4AC6-486C-8E19-1528A4CB0DD5}" type="pres">
      <dgm:prSet presAssocID="{29D941BB-043E-4D33-BF45-BF78485F0B13}" presName="node" presStyleLbl="node1" presStyleIdx="1" presStyleCnt="5">
        <dgm:presLayoutVars>
          <dgm:bulletEnabled val="1"/>
        </dgm:presLayoutVars>
      </dgm:prSet>
      <dgm:spPr/>
    </dgm:pt>
    <dgm:pt modelId="{4D0E8C58-38AD-42C2-A61D-2DD3E2590203}" type="pres">
      <dgm:prSet presAssocID="{21EB5F41-57B4-4811-9626-63605B602316}" presName="sibTrans" presStyleLbl="sibTrans2D1" presStyleIdx="1" presStyleCnt="5"/>
      <dgm:spPr/>
    </dgm:pt>
    <dgm:pt modelId="{8923FFC0-6B1D-4A7D-B37C-28B0FDEF4763}" type="pres">
      <dgm:prSet presAssocID="{21EB5F41-57B4-4811-9626-63605B602316}" presName="connectorText" presStyleLbl="sibTrans2D1" presStyleIdx="1" presStyleCnt="5"/>
      <dgm:spPr/>
    </dgm:pt>
    <dgm:pt modelId="{77C1C955-8684-4715-9CF4-A90726696214}" type="pres">
      <dgm:prSet presAssocID="{092B0583-C556-4EC3-83E5-D46D3B50EC8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69DC9-6758-442C-B56B-038928342431}" type="pres">
      <dgm:prSet presAssocID="{FCF8857A-A8A6-4E3D-AB03-5651B9527CE6}" presName="sibTrans" presStyleLbl="sibTrans2D1" presStyleIdx="2" presStyleCnt="5"/>
      <dgm:spPr/>
    </dgm:pt>
    <dgm:pt modelId="{34DBFABA-F1E5-4FDB-B9E5-68657FC23214}" type="pres">
      <dgm:prSet presAssocID="{FCF8857A-A8A6-4E3D-AB03-5651B9527CE6}" presName="connectorText" presStyleLbl="sibTrans2D1" presStyleIdx="2" presStyleCnt="5"/>
      <dgm:spPr/>
    </dgm:pt>
    <dgm:pt modelId="{3A8E7B4D-65D9-4430-B3C6-7DF13D9ED350}" type="pres">
      <dgm:prSet presAssocID="{FC7B79C9-F7EF-4278-B72C-4C2D4F9915F3}" presName="node" presStyleLbl="node1" presStyleIdx="3" presStyleCnt="5">
        <dgm:presLayoutVars>
          <dgm:bulletEnabled val="1"/>
        </dgm:presLayoutVars>
      </dgm:prSet>
      <dgm:spPr/>
    </dgm:pt>
    <dgm:pt modelId="{3F1DECCA-B3A2-4F0F-B2D1-03C91BB429BF}" type="pres">
      <dgm:prSet presAssocID="{B39F28B6-DF8E-4141-AB40-EE89374954EC}" presName="sibTrans" presStyleLbl="sibTrans2D1" presStyleIdx="3" presStyleCnt="5"/>
      <dgm:spPr/>
    </dgm:pt>
    <dgm:pt modelId="{E956E6C4-0668-4721-BF37-6212FAAFD7A4}" type="pres">
      <dgm:prSet presAssocID="{B39F28B6-DF8E-4141-AB40-EE89374954EC}" presName="connectorText" presStyleLbl="sibTrans2D1" presStyleIdx="3" presStyleCnt="5"/>
      <dgm:spPr/>
    </dgm:pt>
    <dgm:pt modelId="{42770EE1-4B0B-4345-A5C6-0C8F12046EEF}" type="pres">
      <dgm:prSet presAssocID="{DF200F75-2ACF-42EC-B09D-2647171E31F3}" presName="node" presStyleLbl="node1" presStyleIdx="4" presStyleCnt="5">
        <dgm:presLayoutVars>
          <dgm:bulletEnabled val="1"/>
        </dgm:presLayoutVars>
      </dgm:prSet>
      <dgm:spPr/>
    </dgm:pt>
    <dgm:pt modelId="{451EE432-F314-43C4-9C67-7DCE9A26C46A}" type="pres">
      <dgm:prSet presAssocID="{FD152E63-DE9F-433A-994A-7A6A1359B2B5}" presName="sibTrans" presStyleLbl="sibTrans2D1" presStyleIdx="4" presStyleCnt="5"/>
      <dgm:spPr/>
    </dgm:pt>
    <dgm:pt modelId="{26F906A0-160D-4A45-9C0F-1081C6A65E3F}" type="pres">
      <dgm:prSet presAssocID="{FD152E63-DE9F-433A-994A-7A6A1359B2B5}" presName="connectorText" presStyleLbl="sibTrans2D1" presStyleIdx="4" presStyleCnt="5"/>
      <dgm:spPr/>
    </dgm:pt>
  </dgm:ptLst>
  <dgm:cxnLst>
    <dgm:cxn modelId="{36A244FA-9CCC-4461-926C-60F656DA3E38}" srcId="{C9518E44-90FB-47BF-9A03-F24AA6CB6BDD}" destId="{6D3EF9C5-5D72-4EE6-8453-B1D8DE2FDA55}" srcOrd="0" destOrd="0" parTransId="{6A3B7301-66B6-452A-9AC9-1ADFB7CC087A}" sibTransId="{9D070B29-E7A5-4E66-9D2F-F6352865C66D}"/>
    <dgm:cxn modelId="{46EA92A0-F9ED-413A-B208-644CB13DE69D}" type="presOf" srcId="{6D3EF9C5-5D72-4EE6-8453-B1D8DE2FDA55}" destId="{AF35F322-4CAE-47F7-9B83-1175659DEE7B}" srcOrd="0" destOrd="0" presId="urn:microsoft.com/office/officeart/2005/8/layout/cycle2"/>
    <dgm:cxn modelId="{4F6FBD77-D56C-4A79-AE2B-D184E22073E7}" type="presOf" srcId="{FCF8857A-A8A6-4E3D-AB03-5651B9527CE6}" destId="{34DBFABA-F1E5-4FDB-B9E5-68657FC23214}" srcOrd="1" destOrd="0" presId="urn:microsoft.com/office/officeart/2005/8/layout/cycle2"/>
    <dgm:cxn modelId="{C61CD56E-689B-4472-A934-05051E144EB3}" srcId="{C9518E44-90FB-47BF-9A03-F24AA6CB6BDD}" destId="{FC7B79C9-F7EF-4278-B72C-4C2D4F9915F3}" srcOrd="3" destOrd="0" parTransId="{D209A8C2-E3D5-4B6D-A1EC-6BE94DCAC4DD}" sibTransId="{B39F28B6-DF8E-4141-AB40-EE89374954EC}"/>
    <dgm:cxn modelId="{21865C6B-4021-4A63-9169-F120FB030AF3}" srcId="{C9518E44-90FB-47BF-9A03-F24AA6CB6BDD}" destId="{29D941BB-043E-4D33-BF45-BF78485F0B13}" srcOrd="1" destOrd="0" parTransId="{5188E003-2C56-4477-8491-7F2221301E10}" sibTransId="{21EB5F41-57B4-4811-9626-63605B602316}"/>
    <dgm:cxn modelId="{161DB262-824E-4F38-A8F9-377B5AEDAB6B}" type="presOf" srcId="{21EB5F41-57B4-4811-9626-63605B602316}" destId="{4D0E8C58-38AD-42C2-A61D-2DD3E2590203}" srcOrd="0" destOrd="0" presId="urn:microsoft.com/office/officeart/2005/8/layout/cycle2"/>
    <dgm:cxn modelId="{2FE4630A-37D7-481C-ACD4-F4FF57038105}" type="presOf" srcId="{FCF8857A-A8A6-4E3D-AB03-5651B9527CE6}" destId="{95269DC9-6758-442C-B56B-038928342431}" srcOrd="0" destOrd="0" presId="urn:microsoft.com/office/officeart/2005/8/layout/cycle2"/>
    <dgm:cxn modelId="{1229396A-49C8-4236-BCB0-FADCC42157B5}" type="presOf" srcId="{FD152E63-DE9F-433A-994A-7A6A1359B2B5}" destId="{26F906A0-160D-4A45-9C0F-1081C6A65E3F}" srcOrd="1" destOrd="0" presId="urn:microsoft.com/office/officeart/2005/8/layout/cycle2"/>
    <dgm:cxn modelId="{8A6B731E-3491-4234-8B6F-398D06375458}" type="presOf" srcId="{C9518E44-90FB-47BF-9A03-F24AA6CB6BDD}" destId="{79F89CB7-85A0-46B8-B7DC-0E6E4D10A024}" srcOrd="0" destOrd="0" presId="urn:microsoft.com/office/officeart/2005/8/layout/cycle2"/>
    <dgm:cxn modelId="{1530868F-0A87-418E-8D40-D420E866441C}" type="presOf" srcId="{9D070B29-E7A5-4E66-9D2F-F6352865C66D}" destId="{710ED1FA-6150-47B0-9807-8B81897B3978}" srcOrd="0" destOrd="0" presId="urn:microsoft.com/office/officeart/2005/8/layout/cycle2"/>
    <dgm:cxn modelId="{EB26AFB8-488F-48EE-B0C5-991AE38925CE}" type="presOf" srcId="{21EB5F41-57B4-4811-9626-63605B602316}" destId="{8923FFC0-6B1D-4A7D-B37C-28B0FDEF4763}" srcOrd="1" destOrd="0" presId="urn:microsoft.com/office/officeart/2005/8/layout/cycle2"/>
    <dgm:cxn modelId="{81954A94-EBD2-486B-AB54-88ED3480024C}" type="presOf" srcId="{9D070B29-E7A5-4E66-9D2F-F6352865C66D}" destId="{9C61B3D2-1C98-4D15-BDCB-DFD130D47510}" srcOrd="1" destOrd="0" presId="urn:microsoft.com/office/officeart/2005/8/layout/cycle2"/>
    <dgm:cxn modelId="{4F1B6F2C-C396-4867-ADF7-F8F92168A2CA}" type="presOf" srcId="{FC7B79C9-F7EF-4278-B72C-4C2D4F9915F3}" destId="{3A8E7B4D-65D9-4430-B3C6-7DF13D9ED350}" srcOrd="0" destOrd="0" presId="urn:microsoft.com/office/officeart/2005/8/layout/cycle2"/>
    <dgm:cxn modelId="{459030CC-CE39-4B3D-9078-F312A67696CE}" type="presOf" srcId="{FD152E63-DE9F-433A-994A-7A6A1359B2B5}" destId="{451EE432-F314-43C4-9C67-7DCE9A26C46A}" srcOrd="0" destOrd="0" presId="urn:microsoft.com/office/officeart/2005/8/layout/cycle2"/>
    <dgm:cxn modelId="{B1D47189-9321-4C77-9DC0-125C5126C945}" type="presOf" srcId="{092B0583-C556-4EC3-83E5-D46D3B50EC8B}" destId="{77C1C955-8684-4715-9CF4-A90726696214}" srcOrd="0" destOrd="0" presId="urn:microsoft.com/office/officeart/2005/8/layout/cycle2"/>
    <dgm:cxn modelId="{D4DE4683-717D-4C2E-9717-647C79EF8211}" srcId="{C9518E44-90FB-47BF-9A03-F24AA6CB6BDD}" destId="{DF200F75-2ACF-42EC-B09D-2647171E31F3}" srcOrd="4" destOrd="0" parTransId="{DDC8CB60-C711-4698-847A-D5EF9DE5BB8A}" sibTransId="{FD152E63-DE9F-433A-994A-7A6A1359B2B5}"/>
    <dgm:cxn modelId="{8DA6351F-38A5-41A4-AA03-B3317AE2924A}" srcId="{C9518E44-90FB-47BF-9A03-F24AA6CB6BDD}" destId="{092B0583-C556-4EC3-83E5-D46D3B50EC8B}" srcOrd="2" destOrd="0" parTransId="{FC238A39-5208-4D8A-9A54-9E0BC9E12EA8}" sibTransId="{FCF8857A-A8A6-4E3D-AB03-5651B9527CE6}"/>
    <dgm:cxn modelId="{7E8FBC48-F004-444A-9C61-0E3836F45894}" type="presOf" srcId="{29D941BB-043E-4D33-BF45-BF78485F0B13}" destId="{D71BE121-4AC6-486C-8E19-1528A4CB0DD5}" srcOrd="0" destOrd="0" presId="urn:microsoft.com/office/officeart/2005/8/layout/cycle2"/>
    <dgm:cxn modelId="{4673C3A5-EE2E-4E93-AFFD-BA348F7B44DB}" type="presOf" srcId="{B39F28B6-DF8E-4141-AB40-EE89374954EC}" destId="{E956E6C4-0668-4721-BF37-6212FAAFD7A4}" srcOrd="1" destOrd="0" presId="urn:microsoft.com/office/officeart/2005/8/layout/cycle2"/>
    <dgm:cxn modelId="{410F43EC-F1D6-4598-B111-3B107773639A}" type="presOf" srcId="{DF200F75-2ACF-42EC-B09D-2647171E31F3}" destId="{42770EE1-4B0B-4345-A5C6-0C8F12046EEF}" srcOrd="0" destOrd="0" presId="urn:microsoft.com/office/officeart/2005/8/layout/cycle2"/>
    <dgm:cxn modelId="{13B1A108-2353-4A21-B569-575FF6BB4772}" type="presOf" srcId="{B39F28B6-DF8E-4141-AB40-EE89374954EC}" destId="{3F1DECCA-B3A2-4F0F-B2D1-03C91BB429BF}" srcOrd="0" destOrd="0" presId="urn:microsoft.com/office/officeart/2005/8/layout/cycle2"/>
    <dgm:cxn modelId="{F8994CCF-8395-4279-BE0D-96422D6B5CA2}" type="presParOf" srcId="{79F89CB7-85A0-46B8-B7DC-0E6E4D10A024}" destId="{AF35F322-4CAE-47F7-9B83-1175659DEE7B}" srcOrd="0" destOrd="0" presId="urn:microsoft.com/office/officeart/2005/8/layout/cycle2"/>
    <dgm:cxn modelId="{9CBAAC57-11C6-4CC3-8868-4D700A94BFF7}" type="presParOf" srcId="{79F89CB7-85A0-46B8-B7DC-0E6E4D10A024}" destId="{710ED1FA-6150-47B0-9807-8B81897B3978}" srcOrd="1" destOrd="0" presId="urn:microsoft.com/office/officeart/2005/8/layout/cycle2"/>
    <dgm:cxn modelId="{998C5824-07E7-41DE-AEAA-5CD97DD815F8}" type="presParOf" srcId="{710ED1FA-6150-47B0-9807-8B81897B3978}" destId="{9C61B3D2-1C98-4D15-BDCB-DFD130D47510}" srcOrd="0" destOrd="0" presId="urn:microsoft.com/office/officeart/2005/8/layout/cycle2"/>
    <dgm:cxn modelId="{05CD7CB8-3DFA-42EA-B09F-B5C4C22202A3}" type="presParOf" srcId="{79F89CB7-85A0-46B8-B7DC-0E6E4D10A024}" destId="{D71BE121-4AC6-486C-8E19-1528A4CB0DD5}" srcOrd="2" destOrd="0" presId="urn:microsoft.com/office/officeart/2005/8/layout/cycle2"/>
    <dgm:cxn modelId="{06CEF32E-CCFC-42C5-B1DB-F196C353A0CE}" type="presParOf" srcId="{79F89CB7-85A0-46B8-B7DC-0E6E4D10A024}" destId="{4D0E8C58-38AD-42C2-A61D-2DD3E2590203}" srcOrd="3" destOrd="0" presId="urn:microsoft.com/office/officeart/2005/8/layout/cycle2"/>
    <dgm:cxn modelId="{30048DEF-7B37-49E5-9E23-687D4CDC0024}" type="presParOf" srcId="{4D0E8C58-38AD-42C2-A61D-2DD3E2590203}" destId="{8923FFC0-6B1D-4A7D-B37C-28B0FDEF4763}" srcOrd="0" destOrd="0" presId="urn:microsoft.com/office/officeart/2005/8/layout/cycle2"/>
    <dgm:cxn modelId="{BC478B73-289C-4760-AC8D-C79343F99ECD}" type="presParOf" srcId="{79F89CB7-85A0-46B8-B7DC-0E6E4D10A024}" destId="{77C1C955-8684-4715-9CF4-A90726696214}" srcOrd="4" destOrd="0" presId="urn:microsoft.com/office/officeart/2005/8/layout/cycle2"/>
    <dgm:cxn modelId="{702E1D9E-44BA-477D-B0BD-0FF69DD8AD95}" type="presParOf" srcId="{79F89CB7-85A0-46B8-B7DC-0E6E4D10A024}" destId="{95269DC9-6758-442C-B56B-038928342431}" srcOrd="5" destOrd="0" presId="urn:microsoft.com/office/officeart/2005/8/layout/cycle2"/>
    <dgm:cxn modelId="{5E6D3FB9-677D-4C0F-877A-D9C7E6DB2BDA}" type="presParOf" srcId="{95269DC9-6758-442C-B56B-038928342431}" destId="{34DBFABA-F1E5-4FDB-B9E5-68657FC23214}" srcOrd="0" destOrd="0" presId="urn:microsoft.com/office/officeart/2005/8/layout/cycle2"/>
    <dgm:cxn modelId="{DAFBDCB8-093A-49AA-BC5D-743A47C9504E}" type="presParOf" srcId="{79F89CB7-85A0-46B8-B7DC-0E6E4D10A024}" destId="{3A8E7B4D-65D9-4430-B3C6-7DF13D9ED350}" srcOrd="6" destOrd="0" presId="urn:microsoft.com/office/officeart/2005/8/layout/cycle2"/>
    <dgm:cxn modelId="{F552A77C-B1DA-47AA-A565-6442F20FBB2D}" type="presParOf" srcId="{79F89CB7-85A0-46B8-B7DC-0E6E4D10A024}" destId="{3F1DECCA-B3A2-4F0F-B2D1-03C91BB429BF}" srcOrd="7" destOrd="0" presId="urn:microsoft.com/office/officeart/2005/8/layout/cycle2"/>
    <dgm:cxn modelId="{BB99401B-B866-45B6-8220-ACE8DF42FF36}" type="presParOf" srcId="{3F1DECCA-B3A2-4F0F-B2D1-03C91BB429BF}" destId="{E956E6C4-0668-4721-BF37-6212FAAFD7A4}" srcOrd="0" destOrd="0" presId="urn:microsoft.com/office/officeart/2005/8/layout/cycle2"/>
    <dgm:cxn modelId="{0788A8BD-40E3-4F83-A688-357FEE75625B}" type="presParOf" srcId="{79F89CB7-85A0-46B8-B7DC-0E6E4D10A024}" destId="{42770EE1-4B0B-4345-A5C6-0C8F12046EEF}" srcOrd="8" destOrd="0" presId="urn:microsoft.com/office/officeart/2005/8/layout/cycle2"/>
    <dgm:cxn modelId="{C51BFF3D-5D46-4238-B7B0-F1DCAF10EAD0}" type="presParOf" srcId="{79F89CB7-85A0-46B8-B7DC-0E6E4D10A024}" destId="{451EE432-F314-43C4-9C67-7DCE9A26C46A}" srcOrd="9" destOrd="0" presId="urn:microsoft.com/office/officeart/2005/8/layout/cycle2"/>
    <dgm:cxn modelId="{AE0AABA2-EAB7-49CF-8522-B6879D916CC6}" type="presParOf" srcId="{451EE432-F314-43C4-9C67-7DCE9A26C46A}" destId="{26F906A0-160D-4A45-9C0F-1081C6A65E3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5F322-4CAE-47F7-9B83-1175659DEE7B}">
      <dsp:nvSpPr>
        <dsp:cNvPr id="0" name=""/>
        <dsp:cNvSpPr/>
      </dsp:nvSpPr>
      <dsp:spPr>
        <a:xfrm>
          <a:off x="2950482" y="27"/>
          <a:ext cx="1314065" cy="13140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Obtain data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And Store Data</a:t>
          </a:r>
          <a:endParaRPr lang="en-US" sz="1400" kern="1200" dirty="0"/>
        </a:p>
      </dsp:txBody>
      <dsp:txXfrm>
        <a:off x="3142922" y="192467"/>
        <a:ext cx="929185" cy="929185"/>
      </dsp:txXfrm>
    </dsp:sp>
    <dsp:sp modelId="{710ED1FA-6150-47B0-9807-8B81897B3978}">
      <dsp:nvSpPr>
        <dsp:cNvPr id="0" name=""/>
        <dsp:cNvSpPr/>
      </dsp:nvSpPr>
      <dsp:spPr>
        <a:xfrm rot="2160000">
          <a:off x="4222824" y="1008965"/>
          <a:ext cx="348516" cy="443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32808" y="1066936"/>
        <a:ext cx="243961" cy="266099"/>
      </dsp:txXfrm>
    </dsp:sp>
    <dsp:sp modelId="{D71BE121-4AC6-486C-8E19-1528A4CB0DD5}">
      <dsp:nvSpPr>
        <dsp:cNvPr id="0" name=""/>
        <dsp:cNvSpPr/>
      </dsp:nvSpPr>
      <dsp:spPr>
        <a:xfrm>
          <a:off x="4545576" y="1158931"/>
          <a:ext cx="1314065" cy="13140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Preparation</a:t>
          </a:r>
          <a:endParaRPr lang="en-US" sz="1400" kern="1200" dirty="0"/>
        </a:p>
      </dsp:txBody>
      <dsp:txXfrm>
        <a:off x="4738016" y="1351371"/>
        <a:ext cx="929185" cy="929185"/>
      </dsp:txXfrm>
    </dsp:sp>
    <dsp:sp modelId="{4D0E8C58-38AD-42C2-A61D-2DD3E2590203}">
      <dsp:nvSpPr>
        <dsp:cNvPr id="0" name=""/>
        <dsp:cNvSpPr/>
      </dsp:nvSpPr>
      <dsp:spPr>
        <a:xfrm rot="6480000">
          <a:off x="4726763" y="2522407"/>
          <a:ext cx="348516" cy="443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795195" y="2561387"/>
        <a:ext cx="243961" cy="266099"/>
      </dsp:txXfrm>
    </dsp:sp>
    <dsp:sp modelId="{77C1C955-8684-4715-9CF4-A90726696214}">
      <dsp:nvSpPr>
        <dsp:cNvPr id="0" name=""/>
        <dsp:cNvSpPr/>
      </dsp:nvSpPr>
      <dsp:spPr>
        <a:xfrm>
          <a:off x="3936304" y="3034076"/>
          <a:ext cx="1314065" cy="13140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Explore Data, Store Data and Train Model</a:t>
          </a:r>
          <a:endParaRPr lang="en-US" sz="1400" kern="1200" dirty="0"/>
        </a:p>
      </dsp:txBody>
      <dsp:txXfrm>
        <a:off x="4128744" y="3226516"/>
        <a:ext cx="929185" cy="929185"/>
      </dsp:txXfrm>
    </dsp:sp>
    <dsp:sp modelId="{95269DC9-6758-442C-B56B-038928342431}">
      <dsp:nvSpPr>
        <dsp:cNvPr id="0" name=""/>
        <dsp:cNvSpPr/>
      </dsp:nvSpPr>
      <dsp:spPr>
        <a:xfrm rot="10800000">
          <a:off x="3443120" y="3469361"/>
          <a:ext cx="348516" cy="443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547675" y="3558060"/>
        <a:ext cx="243961" cy="266099"/>
      </dsp:txXfrm>
    </dsp:sp>
    <dsp:sp modelId="{3A8E7B4D-65D9-4430-B3C6-7DF13D9ED350}">
      <dsp:nvSpPr>
        <dsp:cNvPr id="0" name=""/>
        <dsp:cNvSpPr/>
      </dsp:nvSpPr>
      <dsp:spPr>
        <a:xfrm>
          <a:off x="1964660" y="3034076"/>
          <a:ext cx="1314065" cy="13140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Evaluate Model</a:t>
          </a:r>
          <a:endParaRPr lang="en-US" sz="1400" kern="1200" dirty="0"/>
        </a:p>
      </dsp:txBody>
      <dsp:txXfrm>
        <a:off x="2157100" y="3226516"/>
        <a:ext cx="929185" cy="929185"/>
      </dsp:txXfrm>
    </dsp:sp>
    <dsp:sp modelId="{3F1DECCA-B3A2-4F0F-B2D1-03C91BB429BF}">
      <dsp:nvSpPr>
        <dsp:cNvPr id="0" name=""/>
        <dsp:cNvSpPr/>
      </dsp:nvSpPr>
      <dsp:spPr>
        <a:xfrm rot="15120000">
          <a:off x="2145846" y="2541169"/>
          <a:ext cx="348516" cy="443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214278" y="2679587"/>
        <a:ext cx="243961" cy="266099"/>
      </dsp:txXfrm>
    </dsp:sp>
    <dsp:sp modelId="{42770EE1-4B0B-4345-A5C6-0C8F12046EEF}">
      <dsp:nvSpPr>
        <dsp:cNvPr id="0" name=""/>
        <dsp:cNvSpPr/>
      </dsp:nvSpPr>
      <dsp:spPr>
        <a:xfrm>
          <a:off x="1355388" y="1158931"/>
          <a:ext cx="1314065" cy="13140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Deploy Model</a:t>
          </a:r>
          <a:endParaRPr lang="en-US" sz="1400" kern="1200" dirty="0"/>
        </a:p>
      </dsp:txBody>
      <dsp:txXfrm>
        <a:off x="1547828" y="1351371"/>
        <a:ext cx="929185" cy="929185"/>
      </dsp:txXfrm>
    </dsp:sp>
    <dsp:sp modelId="{451EE432-F314-43C4-9C67-7DCE9A26C46A}">
      <dsp:nvSpPr>
        <dsp:cNvPr id="0" name=""/>
        <dsp:cNvSpPr/>
      </dsp:nvSpPr>
      <dsp:spPr>
        <a:xfrm rot="19440000">
          <a:off x="2627730" y="1020561"/>
          <a:ext cx="348516" cy="443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637714" y="1139988"/>
        <a:ext cx="243961" cy="266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E15B-3298-41E1-B7BA-61DD4CD9D012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9BFE-D2CF-4536-BB36-002D30FD9FF8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8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E15B-3298-41E1-B7BA-61DD4CD9D012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9BFE-D2CF-4536-BB36-002D30FD9F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5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E15B-3298-41E1-B7BA-61DD4CD9D012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9BFE-D2CF-4536-BB36-002D30FD9F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42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E15B-3298-41E1-B7BA-61DD4CD9D012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9BFE-D2CF-4536-BB36-002D30FD9F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600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E15B-3298-41E1-B7BA-61DD4CD9D012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9BFE-D2CF-4536-BB36-002D30FD9FF8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52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E15B-3298-41E1-B7BA-61DD4CD9D012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9BFE-D2CF-4536-BB36-002D30FD9F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57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E15B-3298-41E1-B7BA-61DD4CD9D012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9BFE-D2CF-4536-BB36-002D30FD9F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907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E15B-3298-41E1-B7BA-61DD4CD9D012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9BFE-D2CF-4536-BB36-002D30FD9F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43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E15B-3298-41E1-B7BA-61DD4CD9D012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9BFE-D2CF-4536-BB36-002D30FD9F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512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C2E15B-3298-41E1-B7BA-61DD4CD9D012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989BFE-D2CF-4536-BB36-002D30FD9F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549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E15B-3298-41E1-B7BA-61DD4CD9D012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9BFE-D2CF-4536-BB36-002D30FD9F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334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C2E15B-3298-41E1-B7BA-61DD4CD9D012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989BFE-D2CF-4536-BB36-002D30FD9FF8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3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dataexchange/home?region=us-east-1#/entitled-data-sets/298d3e38f0022d96e1e3d9f76f31ba00/revisions/90aaa6a6ba8d0f44b7332051dfb2fb3f" TargetMode="External"/><Relationship Id="rId2" Type="http://schemas.openxmlformats.org/officeDocument/2006/relationships/hyperlink" Target="https://console.aws.amazon.com/dataexchange/home?region=us-east-1#/entitled-data-sets/cd2c8f9e908d78b2863f4ea7039b6cc5/revisions/32fbfdec79056f25074c0e25bd9634c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6FEFD-8385-47B7-91BE-1C259C3AF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SG" dirty="0"/>
              <a:t>Team 41 – Hack Elite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43A1DFC-C3B4-42E8-AC50-66C57C9A9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25" y="5225240"/>
            <a:ext cx="10991026" cy="1143000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Team members : Joseph </a:t>
            </a:r>
            <a:r>
              <a:rPr lang="en-SG" b="1" dirty="0" err="1" smtClean="0">
                <a:solidFill>
                  <a:srgbClr val="FFFFFF"/>
                </a:solidFill>
              </a:rPr>
              <a:t>Itopa</a:t>
            </a:r>
            <a:r>
              <a:rPr lang="en-SG" b="1" dirty="0" smtClean="0">
                <a:solidFill>
                  <a:srgbClr val="FFFFFF"/>
                </a:solidFill>
              </a:rPr>
              <a:t> A., </a:t>
            </a:r>
            <a:r>
              <a:rPr lang="en-SG" b="1" dirty="0" err="1">
                <a:solidFill>
                  <a:srgbClr val="FFFFFF"/>
                </a:solidFill>
              </a:rPr>
              <a:t>Jazzmyne</a:t>
            </a:r>
            <a:r>
              <a:rPr lang="en-SG" b="1" dirty="0">
                <a:solidFill>
                  <a:srgbClr val="FFFFFF"/>
                </a:solidFill>
              </a:rPr>
              <a:t> Miller, </a:t>
            </a:r>
            <a:r>
              <a:rPr lang="en-SG" b="1" dirty="0" err="1">
                <a:solidFill>
                  <a:srgbClr val="FFFFFF"/>
                </a:solidFill>
              </a:rPr>
              <a:t>Neha</a:t>
            </a:r>
            <a:r>
              <a:rPr lang="en-SG" b="1" dirty="0">
                <a:solidFill>
                  <a:srgbClr val="FFFFFF"/>
                </a:solidFill>
              </a:rPr>
              <a:t> </a:t>
            </a:r>
            <a:r>
              <a:rPr lang="en-SG" b="1" dirty="0" err="1">
                <a:solidFill>
                  <a:srgbClr val="FFFFFF"/>
                </a:solidFill>
              </a:rPr>
              <a:t>Ranade</a:t>
            </a:r>
            <a:endParaRPr lang="en-SG" b="1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F3985C0-E548-44D2-B30E-F3E42DADE1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861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FB5993E2-C02B-4335-ABA5-D8EC465551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0B801A2-5622-4BE8-9AD2-C337A2CD00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31F4F7-B6BA-43AF-884C-D6E3654F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16835"/>
            <a:ext cx="4050806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Explore Data, Store Data and Train Model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7AF614F-5BC3-4086-99F5-B87C5847A0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B103F62-29E2-4B7A-AF00-389D7929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296" y="1636273"/>
            <a:ext cx="7817802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G" dirty="0" smtClean="0"/>
              <a:t>Data Exploration using sea-born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 smtClean="0"/>
              <a:t>Splitting Data into Training, Test and Validation Data in a ration of 60%, 20%, 20% respectively. 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 smtClean="0"/>
              <a:t>Data Storage: AWS S3 Bucket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 smtClean="0"/>
              <a:t>Setting up a model:</a:t>
            </a:r>
          </a:p>
          <a:p>
            <a:pPr marL="749808" lvl="1" indent="-457200">
              <a:buFont typeface="+mj-lt"/>
              <a:buAutoNum type="romanLcPeriod"/>
            </a:pPr>
            <a:r>
              <a:rPr lang="en-SG" dirty="0" smtClean="0"/>
              <a:t>Choosing AWS Algorithm (Linear-Learner: ‘</a:t>
            </a:r>
            <a:r>
              <a:rPr lang="en-SG" dirty="0" err="1" smtClean="0"/>
              <a:t>regressor</a:t>
            </a:r>
            <a:r>
              <a:rPr lang="en-SG" dirty="0" smtClean="0"/>
              <a:t>’)</a:t>
            </a:r>
          </a:p>
          <a:p>
            <a:pPr marL="749808" lvl="1" indent="-457200">
              <a:buFont typeface="+mj-lt"/>
              <a:buAutoNum type="romanLcPeriod"/>
            </a:pPr>
            <a:r>
              <a:rPr lang="en-SG" dirty="0" smtClean="0"/>
              <a:t>Model estimator: instance type= single instance (</a:t>
            </a:r>
            <a:r>
              <a:rPr lang="en-US" dirty="0" smtClean="0"/>
              <a:t>ml.m4.xlarge)</a:t>
            </a:r>
            <a:endParaRPr lang="en-SG" dirty="0" smtClean="0"/>
          </a:p>
          <a:p>
            <a:pPr marL="749808" lvl="1" indent="-457200">
              <a:buFont typeface="+mj-lt"/>
              <a:buAutoNum type="romanLcPeriod"/>
            </a:pPr>
            <a:r>
              <a:rPr lang="en-SG" dirty="0" smtClean="0"/>
              <a:t>Setting Model hyper-parameters(epochs: 50</a:t>
            </a:r>
            <a:r>
              <a:rPr lang="en-SG" dirty="0"/>
              <a:t>, </a:t>
            </a:r>
            <a:r>
              <a:rPr lang="en-SG" dirty="0" err="1"/>
              <a:t>mini_batch_size</a:t>
            </a:r>
            <a:r>
              <a:rPr lang="en-SG" dirty="0"/>
              <a:t>: </a:t>
            </a:r>
            <a:r>
              <a:rPr lang="en-SG" dirty="0" smtClean="0"/>
              <a:t>25, learning rate: 0.001), etc.</a:t>
            </a:r>
          </a:p>
          <a:p>
            <a:pPr marL="457200" indent="-4572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768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FB5993E2-C02B-4335-ABA5-D8EC465551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0B801A2-5622-4BE8-9AD2-C337A2CD00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31F4F7-B6BA-43AF-884C-D6E3654F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SG" sz="3600" dirty="0" smtClean="0">
                <a:solidFill>
                  <a:srgbClr val="FFFFFF"/>
                </a:solidFill>
              </a:rPr>
              <a:t>Evaluate Model</a:t>
            </a:r>
            <a:endParaRPr lang="en-SG" sz="36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7AF614F-5BC3-4086-99F5-B87C5847A0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16" y="1115875"/>
            <a:ext cx="8082236" cy="415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FB5993E2-C02B-4335-ABA5-D8EC465551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0B801A2-5622-4BE8-9AD2-C337A2CD00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31F4F7-B6BA-43AF-884C-D6E3654F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</a:rPr>
              <a:t>Deploy </a:t>
            </a:r>
            <a:r>
              <a:rPr lang="en-US" sz="3600" dirty="0" smtClean="0">
                <a:solidFill>
                  <a:schemeClr val="bg1"/>
                </a:solidFill>
              </a:rPr>
              <a:t>and Validate Model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7AF614F-5BC3-4086-99F5-B87C5847A0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7044"/>
          <a:stretch/>
        </p:blipFill>
        <p:spPr>
          <a:xfrm>
            <a:off x="4109764" y="278296"/>
            <a:ext cx="8082236" cy="1036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944" y="1593330"/>
            <a:ext cx="6951386" cy="4638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06944" y="1205948"/>
            <a:ext cx="712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Figure 2: Model deployment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06944" y="6342388"/>
            <a:ext cx="712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Figure 3: Model validation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103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FB5993E2-C02B-4335-ABA5-D8EC465551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31F4F7-B6BA-43AF-884C-D6E3654F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395" y="2560516"/>
            <a:ext cx="5161455" cy="1736968"/>
          </a:xfrm>
        </p:spPr>
        <p:txBody>
          <a:bodyPr anchor="ctr">
            <a:normAutofit/>
          </a:bodyPr>
          <a:lstStyle/>
          <a:p>
            <a:pPr lvl="0"/>
            <a:r>
              <a:rPr lang="en-US" sz="4000" dirty="0" smtClean="0">
                <a:solidFill>
                  <a:schemeClr val="tx1"/>
                </a:solidFill>
              </a:rPr>
              <a:t>Thank You!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7AF614F-5BC3-4086-99F5-B87C5847A0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75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3741B58E-3B65-4A01-A276-975AB2CF8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AAC67C3-831B-4AB1-A259-DFB839CAFA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5E41AB-1D13-45AC-ACA0-0C222245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SG" sz="3600" dirty="0">
                <a:solidFill>
                  <a:srgbClr val="FFFFFF"/>
                </a:solidFill>
              </a:rPr>
              <a:t>Problem – Statement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54B3F04-9EAC-45C0-B3CE-0387EEA1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974C41-4118-4BA6-B7B8-2DF84AB31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SG" sz="2400" dirty="0"/>
              <a:t>Increasing number of COVID cases are causing an acute shortage in hospital beds </a:t>
            </a:r>
          </a:p>
          <a:p>
            <a:pPr>
              <a:buFont typeface="Wingdings" panose="05000000000000000000" pitchFamily="2" charset="2"/>
              <a:buChar char="q"/>
            </a:pPr>
            <a:endParaRPr lang="en-SG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SG" sz="2400" dirty="0"/>
              <a:t>Shortage of hospital beds can result in inadequate treatment and more fatality among COVID patients </a:t>
            </a:r>
          </a:p>
          <a:p>
            <a:pPr>
              <a:buFont typeface="Wingdings" panose="05000000000000000000" pitchFamily="2" charset="2"/>
              <a:buChar char="q"/>
            </a:pPr>
            <a:endParaRPr lang="en-SG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SG" sz="2400" dirty="0"/>
              <a:t>Estimating how many hospital beds would be required with increasing COVID cases is challenging 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5190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4E4490D0-3672-446A-AC12-B4830333BD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39CB82C2-DF65-4EC1-8280-F201D50F57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7E1D4427-852B-4B37-8E76-0E9F1810BA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="" xmlns:a16="http://schemas.microsoft.com/office/drawing/2014/main" id="{9971ECC5-51D9-4E70-89C1-3DCF3A3725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624F0F-1419-4E19-8340-343C3644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Solution: Predicting hospital bed utilization rate</a:t>
            </a:r>
          </a:p>
        </p:txBody>
      </p:sp>
      <p:pic>
        <p:nvPicPr>
          <p:cNvPr id="7" name="Graphic 6" descr="Lightbulb">
            <a:extLst>
              <a:ext uri="{FF2B5EF4-FFF2-40B4-BE49-F238E27FC236}">
                <a16:creationId xmlns="" xmlns:a16="http://schemas.microsoft.com/office/drawing/2014/main" id="{9119A6D0-261D-4FC2-9C8A-43BD181F0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412" y="932016"/>
            <a:ext cx="2506511" cy="2506511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432529AB-8F99-47FB-91B5-93565E543B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7E11F890-74C3-40C9-9A8B-A80E387043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27874070-078A-470B-9C8C-BD1BCB55A0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247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="" xmlns:a16="http://schemas.microsoft.com/office/drawing/2014/main" id="{3741B58E-3B65-4A01-A276-975AB2CF8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7AAC67C3-831B-4AB1-A259-DFB839CAFA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C10C2E-060A-4B2E-9C67-DB5610C0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SG" sz="3600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054B3F04-9EAC-45C0-B3CE-0387EEA1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162373-78C9-47FA-B00A-8A8E7A4D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SG" sz="2400" dirty="0"/>
              <a:t>Hospital bed utilization rate is the percentage of beds currently occupied by patients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400" dirty="0"/>
              <a:t>Bed utilization rate determines whether there is capacity for taking in more patients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2400" dirty="0"/>
              <a:t>Our model predicts bed utilization rate depending on current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SG" sz="2400" dirty="0"/>
              <a:t>COVID cases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SG" sz="2400" dirty="0"/>
              <a:t>COVID deaths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SG" sz="2400" dirty="0"/>
              <a:t>Total licensed beds (total beds)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SG" sz="2400" dirty="0"/>
              <a:t>Total ventilators available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SG" dirty="0"/>
          </a:p>
          <a:p>
            <a:pPr>
              <a:buFont typeface="Wingdings" panose="05000000000000000000" pitchFamily="2" charset="2"/>
              <a:buChar char="Ø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5061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F0FBD-45B3-4FAB-AE7D-04F9E43C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SG"/>
              <a:t>Usefulness of our solution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="" xmlns:a16="http://schemas.microsoft.com/office/drawing/2014/main" id="{6DE6CB74-8C8E-4EF8-80CE-712557913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89851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762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37EDA9-D170-4160-8A1F-C353BE3D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9853"/>
            <a:ext cx="10058400" cy="732808"/>
          </a:xfrm>
        </p:spPr>
        <p:txBody>
          <a:bodyPr/>
          <a:lstStyle/>
          <a:p>
            <a:r>
              <a:rPr lang="en-SG" dirty="0" smtClean="0"/>
              <a:t>ML Solution Life Cycle</a:t>
            </a:r>
            <a:endParaRPr lang="en-SG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19654928"/>
              </p:ext>
            </p:extLst>
          </p:nvPr>
        </p:nvGraphicFramePr>
        <p:xfrm>
          <a:off x="512293" y="1906073"/>
          <a:ext cx="7215031" cy="4348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07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FB5993E2-C02B-4335-ABA5-D8EC465551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0B801A2-5622-4BE8-9AD2-C337A2CD00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31F4F7-B6BA-43AF-884C-D6E3654F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91" y="516835"/>
            <a:ext cx="3348506" cy="5772840"/>
          </a:xfrm>
        </p:spPr>
        <p:txBody>
          <a:bodyPr anchor="ctr">
            <a:normAutofit/>
          </a:bodyPr>
          <a:lstStyle/>
          <a:p>
            <a:r>
              <a:rPr lang="en-SG" sz="3600" dirty="0">
                <a:solidFill>
                  <a:schemeClr val="bg1"/>
                </a:solidFill>
              </a:rPr>
              <a:t>Obtain Data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7AF614F-5BC3-4086-99F5-B87C5847A0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DB103F62-29E2-4B7A-AF00-389D7929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967" y="1923007"/>
            <a:ext cx="7972348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G" dirty="0" smtClean="0">
                <a:solidFill>
                  <a:schemeClr val="tx1"/>
                </a:solidFill>
              </a:rPr>
              <a:t>Data </a:t>
            </a:r>
            <a:r>
              <a:rPr lang="en-SG" dirty="0">
                <a:solidFill>
                  <a:schemeClr val="tx1"/>
                </a:solidFill>
              </a:rPr>
              <a:t>sources for our </a:t>
            </a:r>
            <a:r>
              <a:rPr lang="en-SG" dirty="0" smtClean="0">
                <a:solidFill>
                  <a:schemeClr val="tx1"/>
                </a:solidFill>
              </a:rPr>
              <a:t>model:</a:t>
            </a:r>
            <a:endParaRPr lang="en-US" b="0" i="0" dirty="0" smtClean="0">
              <a:solidFill>
                <a:schemeClr val="tx1"/>
              </a:solidFill>
              <a:effectLst/>
              <a:latin typeface="Slack-Lato"/>
            </a:endParaRPr>
          </a:p>
          <a:p>
            <a:pPr marL="806958" lvl="1" indent="-514350">
              <a:buFont typeface="+mj-lt"/>
              <a:buAutoNum type="romanLcPeriod"/>
            </a:pPr>
            <a:r>
              <a:rPr lang="en-US" b="0" i="0" dirty="0" smtClean="0">
                <a:solidFill>
                  <a:srgbClr val="1D1C1D"/>
                </a:solidFill>
                <a:effectLst/>
                <a:latin typeface="Slack-Lato"/>
              </a:rPr>
              <a:t>Coronavirus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(Covid-19) Data in the United States | The New York Times</a:t>
            </a:r>
          </a:p>
          <a:p>
            <a:pPr marL="658368" lvl="3" indent="0">
              <a:buNone/>
            </a:pPr>
            <a:r>
              <a:rPr lang="en-SG" b="0" i="0" u="none" strike="noStrike" dirty="0">
                <a:effectLst/>
                <a:latin typeface="Slack-Lato"/>
                <a:hlinkClick r:id="rId2"/>
              </a:rPr>
              <a:t>https://console.aws.amazon.com/dataexchange/home?region=us-east-1#/entitled-data-sets/cd2c8f9e908d78b2863f4ea7039b6cc5/revisions/32fbfdec79056f25074c0e25bd9634c2</a:t>
            </a:r>
            <a:endParaRPr lang="en-SG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806958" lvl="1" indent="-514350">
              <a:buFont typeface="+mj-lt"/>
              <a:buAutoNum type="romanL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USA Hospital Beds | Definitive Healthcare</a:t>
            </a:r>
          </a:p>
          <a:p>
            <a:pPr marL="658368" lvl="3" indent="0">
              <a:buNone/>
            </a:pPr>
            <a:r>
              <a:rPr lang="en-SG" b="0" i="0" u="none" strike="noStrike" dirty="0">
                <a:effectLst/>
                <a:latin typeface="Slack-Lato"/>
                <a:hlinkClick r:id="rId3"/>
              </a:rPr>
              <a:t>https://console.aws.amazon.com/dataexchange/home?region=us-east-1#/entitled-data-sets/298d3e38f0022d96e1e3d9f76f31ba00/revisions/90aaa6a6ba8d0f44b7332051dfb2fb3f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457200" indent="-457200">
              <a:buFont typeface="+mj-lt"/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Data </a:t>
            </a:r>
            <a:r>
              <a:rPr lang="en-SG" dirty="0" smtClean="0">
                <a:solidFill>
                  <a:schemeClr val="tx1"/>
                </a:solidFill>
              </a:rPr>
              <a:t>Storage</a:t>
            </a:r>
            <a:r>
              <a:rPr lang="en-SG" dirty="0">
                <a:solidFill>
                  <a:schemeClr val="tx1"/>
                </a:solidFill>
              </a:rPr>
              <a:t>: </a:t>
            </a:r>
            <a:r>
              <a:rPr lang="en-SG" dirty="0" smtClean="0">
                <a:solidFill>
                  <a:schemeClr val="tx1"/>
                </a:solidFill>
              </a:rPr>
              <a:t>AWS </a:t>
            </a:r>
            <a:r>
              <a:rPr lang="en-SG" dirty="0">
                <a:solidFill>
                  <a:schemeClr val="tx1"/>
                </a:solidFill>
              </a:rPr>
              <a:t>s3 </a:t>
            </a:r>
            <a:r>
              <a:rPr lang="en-SG" dirty="0" smtClean="0">
                <a:solidFill>
                  <a:schemeClr val="tx1"/>
                </a:solidFill>
              </a:rPr>
              <a:t>Bucket.</a:t>
            </a:r>
            <a:endParaRPr lang="en-SG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021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FB5993E2-C02B-4335-ABA5-D8EC465551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0B801A2-5622-4BE8-9AD2-C337A2CD00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31F4F7-B6BA-43AF-884C-D6E3654F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91" y="516835"/>
            <a:ext cx="3348506" cy="5772840"/>
          </a:xfrm>
        </p:spPr>
        <p:txBody>
          <a:bodyPr anchor="ctr">
            <a:normAutofit/>
          </a:bodyPr>
          <a:lstStyle/>
          <a:p>
            <a:r>
              <a:rPr lang="en-SG" sz="3600" dirty="0">
                <a:solidFill>
                  <a:schemeClr val="bg1"/>
                </a:solidFill>
              </a:rPr>
              <a:t>Data Preparation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7AF614F-5BC3-4086-99F5-B87C5847A0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B103F62-29E2-4B7A-AF00-389D7929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361" y="2073499"/>
            <a:ext cx="7789143" cy="383423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G" dirty="0" smtClean="0"/>
              <a:t>Tools: Pandas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 smtClean="0"/>
              <a:t>Methods: </a:t>
            </a:r>
          </a:p>
          <a:p>
            <a:pPr marL="749808" lvl="1" indent="-457200">
              <a:buFont typeface="+mj-lt"/>
              <a:buAutoNum type="romanLcPeriod"/>
            </a:pPr>
            <a:r>
              <a:rPr lang="en-SG" dirty="0" smtClean="0"/>
              <a:t>Dropping irrelevant columns(</a:t>
            </a:r>
            <a:r>
              <a:rPr lang="en-SG" dirty="0" err="1" smtClean="0"/>
              <a:t>i.e</a:t>
            </a:r>
            <a:r>
              <a:rPr lang="en-SG" dirty="0" smtClean="0"/>
              <a:t> Non categorical, Unique and non numeric) such STATE IDs, State FIPS, etc.</a:t>
            </a:r>
          </a:p>
          <a:p>
            <a:pPr marL="749808" lvl="1" indent="-457200">
              <a:buFont typeface="+mj-lt"/>
              <a:buAutoNum type="romanLcPeriod"/>
            </a:pPr>
            <a:r>
              <a:rPr lang="en-SG" dirty="0" smtClean="0"/>
              <a:t>Grouping data based on state and county.</a:t>
            </a:r>
          </a:p>
          <a:p>
            <a:pPr marL="749808" lvl="1" indent="-457200">
              <a:buFont typeface="+mj-lt"/>
              <a:buAutoNum type="romanLcPeriod"/>
            </a:pPr>
            <a:r>
              <a:rPr lang="en-SG" dirty="0" smtClean="0"/>
              <a:t>Merging two data file into one data file.</a:t>
            </a:r>
          </a:p>
          <a:p>
            <a:pPr marL="749808" lvl="1" indent="-457200">
              <a:buFont typeface="+mj-lt"/>
              <a:buAutoNum type="romanLcPeriod"/>
            </a:pPr>
            <a:r>
              <a:rPr lang="en-SG" dirty="0" smtClean="0"/>
              <a:t>Removing of missing values</a:t>
            </a:r>
          </a:p>
          <a:p>
            <a:pPr marL="457200" indent="-4572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311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FB5993E2-C02B-4335-ABA5-D8EC465551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0B801A2-5622-4BE8-9AD2-C337A2CD00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31F4F7-B6BA-43AF-884C-D6E3654F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16835"/>
            <a:ext cx="4050806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Explore Data, Store Data and Train Model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7AF614F-5BC3-4086-99F5-B87C5847A0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B103F62-29E2-4B7A-AF00-389D7929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024" y="379763"/>
            <a:ext cx="7817802" cy="108842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dirty="0" smtClean="0"/>
              <a:t>Data Exploration using sea-born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 smtClean="0"/>
              <a:t>Splitting Data into Training, Test and Validation Data in a ration of 60%, 20%, 20% respectively. 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644" y="1483205"/>
            <a:ext cx="5958626" cy="480647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924282" y="6289675"/>
            <a:ext cx="595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Feature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044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388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Slack-Lato</vt:lpstr>
      <vt:lpstr>Wingdings</vt:lpstr>
      <vt:lpstr>Retrospect</vt:lpstr>
      <vt:lpstr>Team 41 – Hack Elite</vt:lpstr>
      <vt:lpstr>Problem – Statement </vt:lpstr>
      <vt:lpstr>Solution: Predicting hospital bed utilization rate</vt:lpstr>
      <vt:lpstr>Solution</vt:lpstr>
      <vt:lpstr>Usefulness of our solution</vt:lpstr>
      <vt:lpstr>ML Solution Life Cycle</vt:lpstr>
      <vt:lpstr>Obtain Data</vt:lpstr>
      <vt:lpstr>Data Preparation</vt:lpstr>
      <vt:lpstr>Explore Data, Store Data and Train Model</vt:lpstr>
      <vt:lpstr>Explore Data, Store Data and Train Model</vt:lpstr>
      <vt:lpstr>Evaluate Model</vt:lpstr>
      <vt:lpstr>Deploy and Validate Model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41 – Hack Elite</dc:title>
  <dc:creator>Ranade, Neha</dc:creator>
  <cp:lastModifiedBy>JOE LIGHTM</cp:lastModifiedBy>
  <cp:revision>19</cp:revision>
  <dcterms:created xsi:type="dcterms:W3CDTF">2020-08-13T11:23:02Z</dcterms:created>
  <dcterms:modified xsi:type="dcterms:W3CDTF">2020-08-14T05:46:24Z</dcterms:modified>
</cp:coreProperties>
</file>