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1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9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7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3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509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46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93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20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6E1EE-1073-4CA1-98F6-3E6CB8E10DB7}" type="datetimeFigureOut">
              <a:rPr lang="pt-BR" smtClean="0"/>
              <a:t>19/11/2019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938A9-6A8A-490E-A835-0940A84356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60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snag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918" y="323755"/>
            <a:ext cx="9144000" cy="604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7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99" y="656216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Na caixa de ferramentas, clique duas vezes sobre o ícone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Blend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abrir as opções da ferramenta.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use um valor aproximado de 30. Aplique esta transição entre as duas linhas.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14" y="1393113"/>
            <a:ext cx="4873829" cy="53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3691" y="3318152"/>
            <a:ext cx="3553608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11)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um novo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crie um novo retângulo na posição horizontal e usando a ferramenta de adição de pontos adicione dois novos pontos na parte inferior do retângulo, como mostrado no exemplo. Em seguida, com a ferramenta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, selecione estes dois pontos e os arraste para baixo. Tire o contorno da forma e preencha com um tom cinza.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63" y="101033"/>
            <a:ext cx="4262438" cy="66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567" y="365760"/>
            <a:ext cx="1724809" cy="2259106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12)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ainda um quarto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repita o procedimento dos passos 9 e 10 deste tutorial.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61937"/>
            <a:ext cx="60864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444" y="336213"/>
            <a:ext cx="11967555" cy="9645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13)</a:t>
            </a:r>
            <a:r>
              <a:rPr lang="pt-BR" sz="2400" dirty="0"/>
              <a:t> Mantenha todos os </a:t>
            </a:r>
            <a:r>
              <a:rPr lang="pt-BR" sz="2400" dirty="0" err="1"/>
              <a:t>layers</a:t>
            </a:r>
            <a:r>
              <a:rPr lang="pt-BR" sz="2400" dirty="0"/>
              <a:t> visíveis e vá em File &gt; </a:t>
            </a:r>
            <a:r>
              <a:rPr lang="pt-BR" sz="2400" dirty="0" err="1"/>
              <a:t>Export</a:t>
            </a:r>
            <a:r>
              <a:rPr lang="pt-BR" sz="2400" dirty="0"/>
              <a:t>, nomeie o arquivo, escolha a extensão PSD e clique em Export.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816" y="1495312"/>
            <a:ext cx="7650858" cy="42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4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4445" y="566670"/>
            <a:ext cx="11967555" cy="502276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14)</a:t>
            </a:r>
            <a:r>
              <a:rPr lang="pt-BR" sz="2400" dirty="0"/>
              <a:t> No painel de opções de exportação, verifique se o item Write </a:t>
            </a:r>
            <a:r>
              <a:rPr lang="pt-BR" sz="2400" dirty="0" err="1"/>
              <a:t>Layers</a:t>
            </a:r>
            <a:r>
              <a:rPr lang="pt-BR" sz="2400" dirty="0"/>
              <a:t> está ativado e dê Ok.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24" y="1068946"/>
            <a:ext cx="60864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567" y="5512157"/>
            <a:ext cx="3472259" cy="502276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 smtClean="0">
                <a:solidFill>
                  <a:srgbClr val="FF0000"/>
                </a:solidFill>
              </a:rPr>
              <a:t>TRABALHANDO NO PHOTOSHOP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 </a:t>
            </a:r>
            <a:br>
              <a:rPr lang="pt-BR" sz="2400" dirty="0"/>
            </a:br>
            <a:r>
              <a:rPr lang="pt-BR" sz="2400" b="1" dirty="0"/>
              <a:t>15)</a:t>
            </a:r>
            <a:r>
              <a:rPr lang="pt-BR" sz="2400" dirty="0"/>
              <a:t> Abra o arquivo exportado no Photoshop. No Painel </a:t>
            </a:r>
            <a:r>
              <a:rPr lang="pt-BR" sz="2400" dirty="0" err="1"/>
              <a:t>Layer</a:t>
            </a:r>
            <a:r>
              <a:rPr lang="pt-BR" sz="2400" dirty="0"/>
              <a:t>, você irá verificar que alguns </a:t>
            </a:r>
            <a:r>
              <a:rPr lang="pt-BR" sz="2400" dirty="0" err="1"/>
              <a:t>layers</a:t>
            </a:r>
            <a:r>
              <a:rPr lang="pt-BR" sz="2400" dirty="0"/>
              <a:t> vieram com alguns </a:t>
            </a:r>
            <a:r>
              <a:rPr lang="pt-BR" sz="2400" dirty="0" err="1"/>
              <a:t>folderzinhos</a:t>
            </a:r>
            <a:r>
              <a:rPr lang="pt-BR" sz="2400" dirty="0"/>
              <a:t>. Para facilitar o trabalho no Photoshop, selecione um </a:t>
            </a:r>
            <a:r>
              <a:rPr lang="pt-BR" sz="2400" dirty="0" err="1"/>
              <a:t>layer</a:t>
            </a:r>
            <a:r>
              <a:rPr lang="pt-BR" sz="2400" dirty="0"/>
              <a:t> por vez que tenha o </a:t>
            </a:r>
            <a:r>
              <a:rPr lang="pt-BR" sz="2400" dirty="0" err="1"/>
              <a:t>folderzinho</a:t>
            </a:r>
            <a:r>
              <a:rPr lang="pt-BR" sz="2400" dirty="0"/>
              <a:t> e  ative no </a:t>
            </a:r>
            <a:r>
              <a:rPr lang="pt-BR" sz="2400" dirty="0" err="1"/>
              <a:t>submenu</a:t>
            </a:r>
            <a:r>
              <a:rPr lang="pt-BR" sz="2400" dirty="0"/>
              <a:t> do painel ou clique no botão direito do mouse, para acessar a opção Merge </a:t>
            </a:r>
            <a:r>
              <a:rPr lang="pt-BR" sz="2400" dirty="0" err="1"/>
              <a:t>Group</a:t>
            </a:r>
            <a:r>
              <a:rPr lang="pt-BR" sz="2400" dirty="0"/>
              <a:t>, isto converterá os </a:t>
            </a:r>
            <a:r>
              <a:rPr lang="pt-BR" sz="2400" dirty="0" err="1"/>
              <a:t>layers</a:t>
            </a:r>
            <a:r>
              <a:rPr lang="pt-BR" sz="2400" dirty="0"/>
              <a:t> com os </a:t>
            </a:r>
            <a:r>
              <a:rPr lang="pt-BR" sz="2400" dirty="0" err="1"/>
              <a:t>folderzinhos</a:t>
            </a:r>
            <a:r>
              <a:rPr lang="pt-BR" sz="2400" dirty="0"/>
              <a:t> em </a:t>
            </a:r>
            <a:r>
              <a:rPr lang="pt-BR" sz="2400" dirty="0" err="1"/>
              <a:t>layers</a:t>
            </a:r>
            <a:r>
              <a:rPr lang="pt-BR" sz="2400" dirty="0"/>
              <a:t> normais.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350" y="937608"/>
            <a:ext cx="6086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0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3689" y="2398955"/>
            <a:ext cx="2271328" cy="2538804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16)</a:t>
            </a:r>
            <a:r>
              <a:rPr lang="pt-BR" sz="2400" dirty="0"/>
              <a:t> Aumente a área de trabalho do arquivo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Canvas</a:t>
            </a:r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. No Painel </a:t>
            </a:r>
            <a:r>
              <a:rPr lang="pt-BR" sz="2400" dirty="0" err="1"/>
              <a:t>Canvas</a:t>
            </a:r>
            <a:r>
              <a:rPr lang="pt-BR" sz="2400" dirty="0"/>
              <a:t> </a:t>
            </a:r>
            <a:r>
              <a:rPr lang="pt-BR" sz="2400" dirty="0" err="1"/>
              <a:t>Size</a:t>
            </a:r>
            <a:r>
              <a:rPr lang="pt-BR" sz="2400" dirty="0"/>
              <a:t>, clique no centro de </a:t>
            </a:r>
            <a:r>
              <a:rPr lang="pt-BR" sz="2400" dirty="0" err="1"/>
              <a:t>Anchor</a:t>
            </a:r>
            <a:r>
              <a:rPr lang="pt-BR" sz="2400" dirty="0"/>
              <a:t> e digite um valor maior que desejar em </a:t>
            </a:r>
            <a:r>
              <a:rPr lang="pt-BR" sz="2400" dirty="0" err="1"/>
              <a:t>Width</a:t>
            </a:r>
            <a:r>
              <a:rPr lang="pt-BR" sz="2400" dirty="0"/>
              <a:t> e </a:t>
            </a:r>
            <a:r>
              <a:rPr lang="pt-BR" sz="2400" dirty="0" err="1"/>
              <a:t>Height</a:t>
            </a:r>
            <a:r>
              <a:rPr lang="pt-BR" sz="2400" dirty="0"/>
              <a:t> para expandir a área de trabalho em volta dos objetos.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155" y="152046"/>
            <a:ext cx="4079558" cy="649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1264" y="322729"/>
            <a:ext cx="11350783" cy="150607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17)</a:t>
            </a:r>
            <a:r>
              <a:rPr lang="pt-BR" sz="2400" dirty="0"/>
              <a:t> Oculte a visualização de todos os </a:t>
            </a:r>
            <a:r>
              <a:rPr lang="pt-BR" sz="2400" dirty="0" err="1"/>
              <a:t>layers</a:t>
            </a:r>
            <a:r>
              <a:rPr lang="pt-BR" sz="2400" dirty="0"/>
              <a:t>, menos o da forma da bisnaga. Use a ferramenta de seleção retangular para selecionar só o corpo da bisnaga, menos a tampa. Vá em  </a:t>
            </a:r>
            <a:r>
              <a:rPr lang="pt-BR" sz="2400" dirty="0" err="1"/>
              <a:t>Edit</a:t>
            </a:r>
            <a:r>
              <a:rPr lang="pt-BR" sz="2400" dirty="0"/>
              <a:t> &gt; </a:t>
            </a:r>
            <a:r>
              <a:rPr lang="pt-BR" sz="2400" dirty="0" err="1"/>
              <a:t>Transform</a:t>
            </a:r>
            <a:r>
              <a:rPr lang="pt-BR" sz="2400" dirty="0"/>
              <a:t> &gt; Perspective e sobre a parte superior da seleção clique e arraste para a esquerda para criar uma distorção simétrica na parte de cima da forma selecionada.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336" y="2065860"/>
            <a:ext cx="6086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749" y="290455"/>
            <a:ext cx="11350783" cy="8498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18)</a:t>
            </a:r>
            <a:r>
              <a:rPr lang="pt-BR" sz="2400" dirty="0"/>
              <a:t> Ative a visualização do </a:t>
            </a:r>
            <a:r>
              <a:rPr lang="pt-BR" sz="2400" dirty="0" err="1"/>
              <a:t>layer</a:t>
            </a:r>
            <a:r>
              <a:rPr lang="pt-BR" sz="2400" dirty="0"/>
              <a:t> da forma de acabamento superior da bisnaga. Redimensione e a encaixe na parte de cima da forma.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66" y="1432896"/>
            <a:ext cx="606742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9749" y="290455"/>
            <a:ext cx="11350783" cy="849853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19)</a:t>
            </a:r>
            <a:r>
              <a:rPr lang="pt-BR" sz="2400" dirty="0"/>
              <a:t> Ative os </a:t>
            </a:r>
            <a:r>
              <a:rPr lang="pt-BR" sz="2400" dirty="0" err="1"/>
              <a:t>layers</a:t>
            </a:r>
            <a:r>
              <a:rPr lang="pt-BR" sz="2400" dirty="0"/>
              <a:t> das linhas verticais que estão posicionadas sobre a tampa e inverta o tom de preto das linhas para branco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Adjustments</a:t>
            </a:r>
            <a:r>
              <a:rPr lang="pt-BR" sz="2400" dirty="0"/>
              <a:t> &gt; </a:t>
            </a:r>
            <a:r>
              <a:rPr lang="pt-BR" sz="2400" dirty="0" err="1"/>
              <a:t>Invert</a:t>
            </a:r>
            <a:r>
              <a:rPr lang="pt-BR" sz="24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287" y="1795462"/>
            <a:ext cx="60674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6870" y="258184"/>
            <a:ext cx="11363662" cy="1086522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 Abra um documento no modo RGB no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Illustrator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 comece criando um retângulo no sentido vertical. Crie um outro retângulo bem estreito no sentido horizontal o sobrepondo um pouco acima da base do primeiro.</a:t>
            </a:r>
          </a:p>
        </p:txBody>
      </p:sp>
      <p:pic>
        <p:nvPicPr>
          <p:cNvPr id="2050" name="Picture 2" descr="https://www.photopro.com.br/imagens/raiz/GET/BISNAGA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93" y="1608035"/>
            <a:ext cx="5857950" cy="447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05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0506" y="344245"/>
            <a:ext cx="11350783" cy="580910"/>
          </a:xfrm>
        </p:spPr>
        <p:txBody>
          <a:bodyPr>
            <a:normAutofit/>
          </a:bodyPr>
          <a:lstStyle/>
          <a:p>
            <a:pPr algn="l"/>
            <a:r>
              <a:rPr lang="pt-BR" sz="2400" b="1"/>
              <a:t>20)</a:t>
            </a:r>
            <a:r>
              <a:rPr lang="pt-BR" sz="2400"/>
              <a:t> Aplique sobre este </a:t>
            </a:r>
            <a:r>
              <a:rPr lang="pt-BR" sz="2400" dirty="0" err="1"/>
              <a:t>Layer</a:t>
            </a:r>
            <a:r>
              <a:rPr lang="pt-BR" sz="2400" dirty="0"/>
              <a:t> o </a:t>
            </a:r>
            <a:r>
              <a:rPr lang="pt-BR" sz="2400" dirty="0" err="1"/>
              <a:t>Blending</a:t>
            </a:r>
            <a:r>
              <a:rPr lang="pt-BR" sz="2400" dirty="0"/>
              <a:t> </a:t>
            </a:r>
            <a:r>
              <a:rPr lang="pt-BR" sz="2400" dirty="0" err="1"/>
              <a:t>Mode</a:t>
            </a:r>
            <a:r>
              <a:rPr lang="pt-BR" sz="2400" dirty="0"/>
              <a:t> </a:t>
            </a:r>
            <a:r>
              <a:rPr lang="pt-BR" sz="2400" dirty="0" err="1"/>
              <a:t>Multiply</a:t>
            </a:r>
            <a:r>
              <a:rPr lang="pt-BR" sz="2400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03" y="1150172"/>
            <a:ext cx="60674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0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8834" y="4496696"/>
            <a:ext cx="4478469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21)</a:t>
            </a:r>
            <a:r>
              <a:rPr lang="pt-BR" sz="2400" dirty="0"/>
              <a:t> Abra agora em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Styles</a:t>
            </a:r>
            <a:r>
              <a:rPr lang="pt-BR" sz="2400" dirty="0"/>
              <a:t> o painel de estilos do Photoshop. No </a:t>
            </a:r>
            <a:r>
              <a:rPr lang="pt-BR" sz="2400" dirty="0" err="1"/>
              <a:t>submenu</a:t>
            </a:r>
            <a:r>
              <a:rPr lang="pt-BR" sz="2400" dirty="0"/>
              <a:t> do painel, ative a biblioteca Web </a:t>
            </a:r>
            <a:r>
              <a:rPr lang="pt-BR" sz="2400" dirty="0" err="1"/>
              <a:t>Styles</a:t>
            </a:r>
            <a:r>
              <a:rPr lang="pt-BR" sz="2400" dirty="0"/>
              <a:t>. Escolha o efeito Metal </a:t>
            </a:r>
            <a:r>
              <a:rPr lang="pt-BR" sz="2400" dirty="0" err="1"/>
              <a:t>Stamped</a:t>
            </a:r>
            <a:r>
              <a:rPr lang="pt-BR" sz="2400" dirty="0"/>
              <a:t>; isto criará um efeito de volume sobre as linhas. Você perceberá que o efeito ficará estranho por causa da pequena espessura das linhas em que foi aplicado. Para ajustar o efeito, vá ao menu principal e acione </a:t>
            </a:r>
            <a:r>
              <a:rPr lang="pt-BR" sz="2400" dirty="0" err="1"/>
              <a:t>Layers</a:t>
            </a:r>
            <a:r>
              <a:rPr lang="pt-BR" sz="2400" dirty="0"/>
              <a:t> &gt; </a:t>
            </a:r>
            <a:r>
              <a:rPr lang="pt-BR" sz="2400" dirty="0" err="1"/>
              <a:t>Layer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&gt; </a:t>
            </a:r>
            <a:r>
              <a:rPr lang="pt-BR" sz="2400" dirty="0" err="1"/>
              <a:t>Scale</a:t>
            </a:r>
            <a:r>
              <a:rPr lang="pt-BR" sz="2400" dirty="0"/>
              <a:t> </a:t>
            </a:r>
            <a:r>
              <a:rPr lang="pt-BR" sz="2400" dirty="0" err="1"/>
              <a:t>Layers</a:t>
            </a:r>
            <a:r>
              <a:rPr lang="pt-BR" sz="2400" dirty="0"/>
              <a:t> </a:t>
            </a:r>
            <a:r>
              <a:rPr lang="pt-BR" sz="2400" dirty="0" err="1"/>
              <a:t>Effects</a:t>
            </a:r>
            <a:r>
              <a:rPr lang="pt-BR" sz="2400" dirty="0"/>
              <a:t> e diminua a porcentagem de escala e o resultado ficará bem interessante.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694" y="169391"/>
            <a:ext cx="4876558" cy="648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2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138" y="2119256"/>
            <a:ext cx="4478469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22)</a:t>
            </a:r>
            <a:r>
              <a:rPr lang="pt-BR" sz="2400" dirty="0"/>
              <a:t> Ative agora a visualização das linhas verticais que estão posicionadas sobre o acabamento superior da bisnaga, ajuste se necessário as linhas sobre a forma e repita o procedimento do passo anterior..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607" y="367832"/>
            <a:ext cx="60674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4138" y="591670"/>
            <a:ext cx="858789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23)</a:t>
            </a:r>
            <a:r>
              <a:rPr lang="pt-BR" sz="2400" dirty="0"/>
              <a:t> Abra um novo </a:t>
            </a:r>
            <a:r>
              <a:rPr lang="pt-BR" sz="2400" dirty="0" err="1"/>
              <a:t>layer</a:t>
            </a:r>
            <a:r>
              <a:rPr lang="pt-BR" sz="2400" dirty="0"/>
              <a:t> transparente e com a ferramenta Pen no modo Path faça o delineado de uma forma sobre o lado esquerdo da bisnaga, conforme o exemplo.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134" y="1714892"/>
            <a:ext cx="60674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623" y="311971"/>
            <a:ext cx="8587891" cy="580910"/>
          </a:xfrm>
        </p:spPr>
        <p:txBody>
          <a:bodyPr>
            <a:normAutofit/>
          </a:bodyPr>
          <a:lstStyle/>
          <a:p>
            <a:pPr algn="l"/>
            <a:r>
              <a:rPr lang="pt-BR" sz="2400" b="1" dirty="0"/>
              <a:t>24)</a:t>
            </a:r>
            <a:r>
              <a:rPr lang="pt-BR" sz="2400" dirty="0"/>
              <a:t> Ative a seleção do demarcador.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477" y="771353"/>
            <a:ext cx="5565346" cy="58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7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2623" y="311971"/>
            <a:ext cx="9900323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25)</a:t>
            </a:r>
            <a:r>
              <a:rPr lang="pt-BR" sz="2400" dirty="0"/>
              <a:t> No menu na barra inferior do painel </a:t>
            </a:r>
            <a:r>
              <a:rPr lang="pt-BR" sz="2400" dirty="0" err="1"/>
              <a:t>Layers</a:t>
            </a:r>
            <a:r>
              <a:rPr lang="pt-BR" sz="2400" dirty="0"/>
              <a:t>, abra um </a:t>
            </a:r>
            <a:r>
              <a:rPr lang="pt-BR" sz="2400" dirty="0" err="1"/>
              <a:t>layer</a:t>
            </a:r>
            <a:r>
              <a:rPr lang="pt-BR" sz="2400" dirty="0"/>
              <a:t> de ajuste no modo Curves: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99" y="1933239"/>
            <a:ext cx="60674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2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26)</a:t>
            </a:r>
            <a:r>
              <a:rPr lang="pt-BR" sz="2400" dirty="0"/>
              <a:t> No painel de propriedades, arraste um pouco a curva do histograma para baixo e escureça um pouco o tom da bisnaga na parte envolvida pela seleção. Mude para </a:t>
            </a:r>
            <a:r>
              <a:rPr lang="pt-BR" sz="2400" dirty="0" err="1"/>
              <a:t>Mask</a:t>
            </a:r>
            <a:r>
              <a:rPr lang="pt-BR" sz="2400" dirty="0"/>
              <a:t> e suavize as bordas em </a:t>
            </a:r>
            <a:r>
              <a:rPr lang="pt-BR" sz="2400" dirty="0" err="1"/>
              <a:t>Feather</a:t>
            </a:r>
            <a:r>
              <a:rPr lang="pt-BR" sz="2400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784" y="344243"/>
            <a:ext cx="4564883" cy="63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27)</a:t>
            </a:r>
            <a:r>
              <a:rPr lang="pt-BR" sz="2400" dirty="0"/>
              <a:t> Repita o procedimento no lado direito da bisnaga, mas agora subindo a curva para criar a iluminação.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66" y="693981"/>
            <a:ext cx="60674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3637" y="2038208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28)</a:t>
            </a:r>
            <a:r>
              <a:rPr lang="pt-BR" sz="2400" dirty="0"/>
              <a:t> Crie também a iluminação sobre a parte superior. Faça uma seleção conforme demonstrado no exemplo e repita o procedimento.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663" y="467038"/>
            <a:ext cx="4468066" cy="567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1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29)</a:t>
            </a:r>
            <a:r>
              <a:rPr lang="pt-BR" sz="2400" dirty="0"/>
              <a:t> Selecione todos os </a:t>
            </a:r>
            <a:r>
              <a:rPr lang="pt-BR" sz="2400" dirty="0" err="1"/>
              <a:t>Layers</a:t>
            </a:r>
            <a:r>
              <a:rPr lang="pt-BR" sz="2400" dirty="0"/>
              <a:t>  e </a:t>
            </a:r>
            <a:r>
              <a:rPr lang="pt-BR" sz="2400" dirty="0" err="1"/>
              <a:t>pressIone</a:t>
            </a:r>
            <a:r>
              <a:rPr lang="pt-BR" sz="2400" dirty="0"/>
              <a:t> </a:t>
            </a:r>
            <a:r>
              <a:rPr lang="pt-BR" sz="2400" dirty="0" err="1"/>
              <a:t>Command+E</a:t>
            </a:r>
            <a:r>
              <a:rPr lang="pt-BR" sz="2400" dirty="0"/>
              <a:t>  (MAC) ou </a:t>
            </a:r>
            <a:r>
              <a:rPr lang="pt-BR" sz="2400" dirty="0" err="1"/>
              <a:t>Control+E</a:t>
            </a:r>
            <a:r>
              <a:rPr lang="pt-BR" sz="2400" dirty="0"/>
              <a:t> ( PC) para achatar todas as camadas. Com a ferramenta de seleção retangular, selecione a tampa da bisnaga e dê um </a:t>
            </a:r>
            <a:r>
              <a:rPr lang="pt-BR" sz="2400" dirty="0" err="1"/>
              <a:t>Command+J</a:t>
            </a:r>
            <a:r>
              <a:rPr lang="pt-BR" sz="2400" dirty="0"/>
              <a:t> (Mac) ou </a:t>
            </a:r>
            <a:r>
              <a:rPr lang="pt-BR" sz="2400" dirty="0" err="1"/>
              <a:t>Control+J</a:t>
            </a:r>
            <a:r>
              <a:rPr lang="pt-BR" sz="2400" dirty="0"/>
              <a:t> (PC) para criar uma cópia da parte selecionada da tampa em um novo </a:t>
            </a:r>
            <a:r>
              <a:rPr lang="pt-BR" sz="2400" dirty="0" err="1"/>
              <a:t>layer</a:t>
            </a:r>
            <a:r>
              <a:rPr lang="pt-BR" sz="2400" dirty="0"/>
              <a:t> acima.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632" y="429598"/>
            <a:ext cx="4726249" cy="600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Selecione os dois retângulos, ative o Painel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aplique a opção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Minus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Front.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02" y="1475141"/>
            <a:ext cx="7955896" cy="507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1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31)</a:t>
            </a:r>
            <a:r>
              <a:rPr lang="pt-BR" sz="2400" dirty="0"/>
              <a:t> Faça uma cópia deste </a:t>
            </a:r>
            <a:r>
              <a:rPr lang="pt-BR" sz="2400" dirty="0" err="1"/>
              <a:t>layer</a:t>
            </a:r>
            <a:r>
              <a:rPr lang="pt-BR" sz="2400" dirty="0"/>
              <a:t> e aplique sobre ele o </a:t>
            </a:r>
            <a:r>
              <a:rPr lang="pt-BR" sz="2400" dirty="0" err="1"/>
              <a:t>Blending</a:t>
            </a:r>
            <a:r>
              <a:rPr lang="pt-BR" sz="2400" dirty="0"/>
              <a:t> </a:t>
            </a:r>
            <a:r>
              <a:rPr lang="pt-BR" sz="2400" dirty="0" err="1"/>
              <a:t>Mode</a:t>
            </a:r>
            <a:r>
              <a:rPr lang="pt-BR" sz="2400" dirty="0"/>
              <a:t> </a:t>
            </a:r>
            <a:r>
              <a:rPr lang="pt-BR" sz="2400" dirty="0" err="1"/>
              <a:t>Screen</a:t>
            </a:r>
            <a:r>
              <a:rPr lang="pt-BR" sz="2400" dirty="0"/>
              <a:t>, que fará com que os tons de brilhos e sombras do efeito fiquem um pouco mais claros.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028" y="530263"/>
            <a:ext cx="60674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8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30)</a:t>
            </a:r>
            <a:r>
              <a:rPr lang="pt-BR" sz="2400" dirty="0"/>
              <a:t> Selecione o </a:t>
            </a:r>
            <a:r>
              <a:rPr lang="pt-BR" sz="2400" dirty="0" err="1"/>
              <a:t>layer</a:t>
            </a:r>
            <a:r>
              <a:rPr lang="pt-BR" sz="2400" dirty="0"/>
              <a:t> da bisnaga e em </a:t>
            </a:r>
            <a:r>
              <a:rPr lang="pt-BR" sz="2400" dirty="0" err="1"/>
              <a:t>Filter</a:t>
            </a:r>
            <a:r>
              <a:rPr lang="pt-BR" sz="2400" dirty="0"/>
              <a:t> &gt; </a:t>
            </a:r>
            <a:r>
              <a:rPr lang="pt-BR" sz="2400" dirty="0" err="1"/>
              <a:t>Filter</a:t>
            </a:r>
            <a:r>
              <a:rPr lang="pt-BR" sz="2400" dirty="0"/>
              <a:t> </a:t>
            </a:r>
            <a:r>
              <a:rPr lang="pt-BR" sz="2400" dirty="0" err="1"/>
              <a:t>Gallery</a:t>
            </a:r>
            <a:r>
              <a:rPr lang="pt-BR" sz="2400" dirty="0"/>
              <a:t> &gt; </a:t>
            </a:r>
            <a:r>
              <a:rPr lang="pt-BR" sz="2400" dirty="0" err="1"/>
              <a:t>Artistic</a:t>
            </a:r>
            <a:r>
              <a:rPr lang="pt-BR" sz="2400" dirty="0"/>
              <a:t> aplique </a:t>
            </a:r>
            <a:r>
              <a:rPr lang="pt-BR" sz="2400" dirty="0" err="1"/>
              <a:t>Plastic</a:t>
            </a:r>
            <a:r>
              <a:rPr lang="pt-BR" sz="2400" dirty="0"/>
              <a:t> </a:t>
            </a:r>
            <a:r>
              <a:rPr lang="pt-BR" sz="2400" dirty="0" err="1"/>
              <a:t>Wrap</a:t>
            </a:r>
            <a:r>
              <a:rPr lang="pt-BR" sz="2400" dirty="0"/>
              <a:t>. Este efeito criará sobre a superfície da bisnaga um efeito bem realista de plástico</a:t>
            </a:r>
            <a:br>
              <a:rPr lang="pt-BR" sz="2400" dirty="0"/>
            </a:br>
            <a:r>
              <a:rPr lang="pt-BR" sz="2400" dirty="0"/>
              <a:t> 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169" y="279699"/>
            <a:ext cx="5019677" cy="583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6667" y="3953069"/>
            <a:ext cx="4023361" cy="580910"/>
          </a:xfrm>
        </p:spPr>
        <p:txBody>
          <a:bodyPr>
            <a:normAutofit fontScale="90000"/>
          </a:bodyPr>
          <a:lstStyle/>
          <a:p>
            <a:r>
              <a:rPr lang="pt-BR" sz="2400" b="1" dirty="0"/>
              <a:t>32)</a:t>
            </a:r>
            <a:r>
              <a:rPr lang="pt-BR" sz="2400" dirty="0"/>
              <a:t> Agora selecione o </a:t>
            </a:r>
            <a:r>
              <a:rPr lang="pt-BR" sz="2400" dirty="0" err="1"/>
              <a:t>layer</a:t>
            </a:r>
            <a:r>
              <a:rPr lang="pt-BR" sz="2400" dirty="0"/>
              <a:t> da tampa e vá em </a:t>
            </a:r>
            <a:r>
              <a:rPr lang="pt-BR" sz="2400" dirty="0" err="1"/>
              <a:t>Image</a:t>
            </a:r>
            <a:r>
              <a:rPr lang="pt-BR" sz="2400" dirty="0"/>
              <a:t> &gt; </a:t>
            </a:r>
            <a:r>
              <a:rPr lang="pt-BR" sz="2400" dirty="0" err="1"/>
              <a:t>Adjustments</a:t>
            </a:r>
            <a:r>
              <a:rPr lang="pt-BR" sz="2400" dirty="0"/>
              <a:t> &gt; </a:t>
            </a:r>
            <a:r>
              <a:rPr lang="pt-BR" sz="2400" dirty="0" err="1"/>
              <a:t>Hue</a:t>
            </a:r>
            <a:r>
              <a:rPr lang="pt-BR" sz="2400" dirty="0"/>
              <a:t>/</a:t>
            </a:r>
            <a:r>
              <a:rPr lang="pt-BR" sz="2400" dirty="0" err="1"/>
              <a:t>Saturation</a:t>
            </a:r>
            <a:r>
              <a:rPr lang="pt-BR" sz="2400" dirty="0"/>
              <a:t> e </a:t>
            </a:r>
            <a:r>
              <a:rPr lang="pt-BR" sz="2200" dirty="0"/>
              <a:t>ajuste o tom para</a:t>
            </a:r>
            <a:br>
              <a:rPr lang="pt-BR" sz="2200" dirty="0"/>
            </a:br>
            <a:r>
              <a:rPr lang="pt-BR" sz="2200" dirty="0"/>
              <a:t>vermelho.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085" y="648597"/>
            <a:ext cx="606742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121" y="747291"/>
            <a:ext cx="11736594" cy="580910"/>
          </a:xfrm>
        </p:spPr>
        <p:txBody>
          <a:bodyPr>
            <a:normAutofit fontScale="90000"/>
          </a:bodyPr>
          <a:lstStyle/>
          <a:p>
            <a:pPr algn="l"/>
            <a:r>
              <a:rPr lang="pt-BR" sz="2400" b="1" dirty="0"/>
              <a:t>33)</a:t>
            </a:r>
            <a:r>
              <a:rPr lang="pt-BR" sz="2400" dirty="0"/>
              <a:t> Conclua o projeto aplicando algum tipo de rótulo na embalagem, criando um fundo, projetando um reflexo e acentuando um pouco mais os brilhos e as sombras que irão enriquecer ainda mais a ilustração.</a:t>
            </a:r>
            <a:endParaRPr lang="pt-BR" sz="22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597" y="1328201"/>
            <a:ext cx="3897911" cy="500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8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Torne a criar um terceiro retângulo e o posicione centralizado entre a separação dos outros dois, assim como demonstrado abaixo. Em seguida, selecione tudo e aplique a opção</a:t>
            </a:r>
            <a:r>
              <a:rPr lang="pt-B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Unite</a:t>
            </a:r>
            <a:r>
              <a:rPr lang="pt-BR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do painel </a:t>
            </a:r>
            <a:r>
              <a:rPr lang="pt-BR" sz="2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fazer a solda entre as peças: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photopro.com.br/imagens/raiz/GET/BISNAGA/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02" y="1755607"/>
            <a:ext cx="608647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29045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Agora arraste uma guia vertical para o centro da forma criada. Vá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 verifique se a opção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Lock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Guides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está ativa. Se estiver, desabilite para que a guia fique destravada.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https://www.photopro.com.br/imagens/raiz/GET/BISNAGA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592" y="1267348"/>
            <a:ext cx="60864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3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97628" y="516365"/>
            <a:ext cx="11363662" cy="763793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Selecione a guia e a forma e aplique desta vez a opção Divide do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Pathfinder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que criará uma divisão no centro da forma. Use a ferramenta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e, com ela, selecione a parte esquerda da forma e em seguida pressione Delete.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665" y="1715116"/>
            <a:ext cx="60864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3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19144" y="365760"/>
            <a:ext cx="11363662" cy="462577"/>
          </a:xfrm>
        </p:spPr>
        <p:txBody>
          <a:bodyPr>
            <a:normAutofit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6)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Elimine o contorno da forma e a preencha com um tom de cinza claro.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https://www.photopro.com.br/imagens/raiz/GET/BISNAGA/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531" y="984455"/>
            <a:ext cx="6086475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96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8387" y="892884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Com a peça selecionada, vá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&gt; 3D e aplique a opção Revolve. Ative no painel de opções o item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Preview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Digite 0 nas três coordenadas da posição do cubo para que a peça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renderizada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fique bem de frente. Em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Blend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coloque 256 e dê Ok.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45" y="1607147"/>
            <a:ext cx="6086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99" y="1161825"/>
            <a:ext cx="11363662" cy="462577"/>
          </a:xfrm>
        </p:spPr>
        <p:txBody>
          <a:bodyPr>
            <a:normAutofit fontScale="90000"/>
          </a:bodyPr>
          <a:lstStyle/>
          <a:p>
            <a:pPr algn="l"/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8)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Abra um novo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acima da forma 3D.</a:t>
            </a: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9) 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Use agora a ferramenta </a:t>
            </a:r>
            <a:r>
              <a:rPr lang="pt-BR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pt-BR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para criar duas linhas verticais, sendo que cada uma delas fique próxima às duas extremidades da tampa.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16" y="1940635"/>
            <a:ext cx="60864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730</Words>
  <Application>Microsoft Office PowerPoint</Application>
  <PresentationFormat>Widescreen</PresentationFormat>
  <Paragraphs>32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Tema do Office</vt:lpstr>
      <vt:lpstr>Apresentação do PowerPoint</vt:lpstr>
      <vt:lpstr>1) Abra um documento no modo RGB no Illustrator e comece criando um retângulo no sentido vertical. Crie um outro retângulo bem estreito no sentido horizontal o sobrepondo um pouco acima da base do primeiro.</vt:lpstr>
      <vt:lpstr>2) Selecione os dois retângulos, ative o Painel Pathfinder e aplique a opção Minus Front.</vt:lpstr>
      <vt:lpstr>3) Torne a criar um terceiro retângulo e o posicione centralizado entre a separação dos outros dois, assim como demonstrado abaixo. Em seguida, selecione tudo e aplique a opção Unite do painel Pathfinder para fazer a solda entre as peças:</vt:lpstr>
      <vt:lpstr>4) Agora arraste uma guia vertical para o centro da forma criada. Vá em View &gt; Guides e verifique se a opção Lock Guides está ativa. Se estiver, desabilite para que a guia fique destravada.</vt:lpstr>
      <vt:lpstr>5) Selecione a guia e a forma e aplique desta vez a opção Divide do Pathfinder, que criará uma divisão no centro da forma. Use a ferramenta Direct Selection e, com ela, selecione a parte esquerda da forma e em seguida pressione Delete.</vt:lpstr>
      <vt:lpstr>6) Elimine o contorno da forma e a preencha com um tom de cinza claro.</vt:lpstr>
      <vt:lpstr>7) Com a peça selecionada, vá em Effect &gt; 3D e aplique a opção Revolve. Ative no painel de opções o item Preview. Digite 0 nas três coordenadas da posição do cubo para que a peça renderizada fique bem de frente. Em Blend Steps coloque 256 e dê Ok.</vt:lpstr>
      <vt:lpstr>8) Abra um novo Layer acima da forma 3D.   9) Use agora a ferramenta Line para criar duas linhas verticais, sendo que cada uma delas fique próxima às duas extremidades da tampa.</vt:lpstr>
      <vt:lpstr>10) Na caixa de ferramentas, clique duas vezes sobre o ícone Blend para abrir as opções da ferramenta. Em Spacing, use um valor aproximado de 30. Aplique esta transição entre as duas linhas.</vt:lpstr>
      <vt:lpstr>11) Abra um novo layer, crie um novo retângulo na posição horizontal e usando a ferramenta de adição de pontos adicione dois novos pontos na parte inferior do retângulo, como mostrado no exemplo. Em seguida, com a ferramenta Direct Selection, selecione estes dois pontos e os arraste para baixo. Tire o contorno da forma e preencha com um tom cinza.</vt:lpstr>
      <vt:lpstr>12) Abra ainda um quarto layer e repita o procedimento dos passos 9 e 10 deste tutorial.</vt:lpstr>
      <vt:lpstr>13) Mantenha todos os layers visíveis e vá em File &gt; Export, nomeie o arquivo, escolha a extensão PSD e clique em Export.</vt:lpstr>
      <vt:lpstr>14) No painel de opções de exportação, verifique se o item Write Layers está ativado e dê Ok.</vt:lpstr>
      <vt:lpstr>TRABALHANDO NO PHOTOSHOP   15) Abra o arquivo exportado no Photoshop. No Painel Layer, você irá verificar que alguns layers vieram com alguns folderzinhos. Para facilitar o trabalho no Photoshop, selecione um layer por vez que tenha o folderzinho e  ative no submenu do painel ou clique no botão direito do mouse, para acessar a opção Merge Group, isto converterá os layers com os folderzinhos em layers normais.</vt:lpstr>
      <vt:lpstr>16) Aumente a área de trabalho do arquivo em Image &gt; Canvas Size. No Painel Canvas Size, clique no centro de Anchor e digite um valor maior que desejar em Width e Height para expandir a área de trabalho em volta dos objetos.</vt:lpstr>
      <vt:lpstr>17) Oculte a visualização de todos os layers, menos o da forma da bisnaga. Use a ferramenta de seleção retangular para selecionar só o corpo da bisnaga, menos a tampa. Vá em  Edit &gt; Transform &gt; Perspective e sobre a parte superior da seleção clique e arraste para a esquerda para criar uma distorção simétrica na parte de cima da forma selecionada.</vt:lpstr>
      <vt:lpstr>18) Ative a visualização do layer da forma de acabamento superior da bisnaga. Redimensione e a encaixe na parte de cima da forma.</vt:lpstr>
      <vt:lpstr>19) Ative os layers das linhas verticais que estão posicionadas sobre a tampa e inverta o tom de preto das linhas para branco em Image &gt; Adjustments &gt; Invert.</vt:lpstr>
      <vt:lpstr>20) Aplique sobre este Layer o Blending Mode Multiply.</vt:lpstr>
      <vt:lpstr>21) Abra agora em Window Styles o painel de estilos do Photoshop. No submenu do painel, ative a biblioteca Web Styles. Escolha o efeito Metal Stamped; isto criará um efeito de volume sobre as linhas. Você perceberá que o efeito ficará estranho por causa da pequena espessura das linhas em que foi aplicado. Para ajustar o efeito, vá ao menu principal e acione Layers &gt; Layer Style &gt; Scale Layers Effects e diminua a porcentagem de escala e o resultado ficará bem interessante.</vt:lpstr>
      <vt:lpstr>22) Ative agora a visualização das linhas verticais que estão posicionadas sobre o acabamento superior da bisnaga, ajuste se necessário as linhas sobre a forma e repita o procedimento do passo anterior..</vt:lpstr>
      <vt:lpstr>23) Abra um novo layer transparente e com a ferramenta Pen no modo Path faça o delineado de uma forma sobre o lado esquerdo da bisnaga, conforme o exemplo.</vt:lpstr>
      <vt:lpstr>24) Ative a seleção do demarcador.</vt:lpstr>
      <vt:lpstr>25) No menu na barra inferior do painel Layers, abra um layer de ajuste no modo Curves:</vt:lpstr>
      <vt:lpstr>26) No painel de propriedades, arraste um pouco a curva do histograma para baixo e escureça um pouco o tom da bisnaga na parte envolvida pela seleção. Mude para Mask e suavize as bordas em Feather.</vt:lpstr>
      <vt:lpstr>27) Repita o procedimento no lado direito da bisnaga, mas agora subindo a curva para criar a iluminação.</vt:lpstr>
      <vt:lpstr>28) Crie também a iluminação sobre a parte superior. Faça uma seleção conforme demonstrado no exemplo e repita o procedimento.</vt:lpstr>
      <vt:lpstr>29) Selecione todos os Layers  e pressIone Command+E  (MAC) ou Control+E ( PC) para achatar todas as camadas. Com a ferramenta de seleção retangular, selecione a tampa da bisnaga e dê um Command+J (Mac) ou Control+J (PC) para criar uma cópia da parte selecionada da tampa em um novo layer acima.  </vt:lpstr>
      <vt:lpstr>31) Faça uma cópia deste layer e aplique sobre ele o Blending Mode Screen, que fará com que os tons de brilhos e sombras do efeito fiquem um pouco mais claros.  </vt:lpstr>
      <vt:lpstr>30) Selecione o layer da bisnaga e em Filter &gt; Filter Gallery &gt; Artistic aplique Plastic Wrap. Este efeito criará sobre a superfície da bisnaga um efeito bem realista de plástico  </vt:lpstr>
      <vt:lpstr>32) Agora selecione o layer da tampa e vá em Image &gt; Adjustments &gt; Hue/Saturation e ajuste o tom para vermelho.</vt:lpstr>
      <vt:lpstr>33) Conclua o projeto aplicando algum tipo de rótulo na embalagem, criando um fundo, projetando um reflexo e acentuando um pouco mais os brilhos e as sombras que irão enriquecer ainda mais a ilustração.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ETECLG</dc:creator>
  <cp:lastModifiedBy>ETECLG</cp:lastModifiedBy>
  <cp:revision>15</cp:revision>
  <dcterms:created xsi:type="dcterms:W3CDTF">2018-06-11T23:02:45Z</dcterms:created>
  <dcterms:modified xsi:type="dcterms:W3CDTF">2019-11-20T00:20:13Z</dcterms:modified>
</cp:coreProperties>
</file>