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04" r:id="rId2"/>
    <p:sldId id="273" r:id="rId3"/>
    <p:sldId id="274" r:id="rId4"/>
    <p:sldId id="276" r:id="rId5"/>
    <p:sldId id="277" r:id="rId6"/>
    <p:sldId id="278" r:id="rId7"/>
    <p:sldId id="283" r:id="rId8"/>
    <p:sldId id="280" r:id="rId9"/>
    <p:sldId id="281" r:id="rId10"/>
    <p:sldId id="282" r:id="rId11"/>
    <p:sldId id="275" r:id="rId12"/>
    <p:sldId id="288" r:id="rId13"/>
    <p:sldId id="289" r:id="rId14"/>
    <p:sldId id="291" r:id="rId15"/>
    <p:sldId id="292" r:id="rId16"/>
    <p:sldId id="293" r:id="rId17"/>
    <p:sldId id="294" r:id="rId18"/>
    <p:sldId id="295" r:id="rId19"/>
    <p:sldId id="296" r:id="rId20"/>
    <p:sldId id="299" r:id="rId21"/>
    <p:sldId id="300" r:id="rId22"/>
    <p:sldId id="301" r:id="rId23"/>
    <p:sldId id="302" r:id="rId24"/>
    <p:sldId id="303" r:id="rId25"/>
    <p:sldId id="305" r:id="rId26"/>
  </p:sldIdLst>
  <p:sldSz cx="9144000" cy="6858000" type="screen4x3"/>
  <p:notesSz cx="6858000" cy="9144000"/>
  <p:custDataLst>
    <p:tags r:id="rId29"/>
  </p:custData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967"/>
    <a:srgbClr val="0B3666"/>
    <a:srgbClr val="6383A0"/>
    <a:srgbClr val="42A1C1"/>
    <a:srgbClr val="74CADC"/>
    <a:srgbClr val="B5011F"/>
    <a:srgbClr val="6B98B5"/>
    <a:srgbClr val="135E8F"/>
    <a:srgbClr val="E68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24"/>
  </p:normalViewPr>
  <p:slideViewPr>
    <p:cSldViewPr>
      <p:cViewPr varScale="1">
        <p:scale>
          <a:sx n="73" d="100"/>
          <a:sy n="73" d="100"/>
        </p:scale>
        <p:origin x="1296" y="66"/>
      </p:cViewPr>
      <p:guideLst>
        <p:guide orient="horz" pos="2160"/>
        <p:guide pos="2880"/>
      </p:guideLst>
    </p:cSldViewPr>
  </p:slideViewPr>
  <p:notesTextViewPr>
    <p:cViewPr>
      <p:scale>
        <a:sx n="100" d="100"/>
        <a:sy n="100" d="100"/>
      </p:scale>
      <p:origin x="0" y="0"/>
    </p:cViewPr>
  </p:notesTextViewPr>
  <p:notesViewPr>
    <p:cSldViewPr showGuides="1">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02B487-0743-4DA8-8A8A-5DBBAFF7DB55}" type="datetimeFigureOut">
              <a:rPr lang="pt-BR" smtClean="0"/>
              <a:t>12/08/2022</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64AA1B-C9F9-4085-9517-8B98DA157A7C}" type="slidenum">
              <a:rPr lang="pt-BR" smtClean="0"/>
              <a:t>‹nº›</a:t>
            </a:fld>
            <a:endParaRPr lang="pt-BR"/>
          </a:p>
        </p:txBody>
      </p:sp>
    </p:spTree>
    <p:extLst>
      <p:ext uri="{BB962C8B-B14F-4D97-AF65-F5344CB8AC3E}">
        <p14:creationId xmlns:p14="http://schemas.microsoft.com/office/powerpoint/2010/main" val="8074463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98ADC5-2E8B-43C1-AB94-E4F40C6F523F}" type="datetimeFigureOut">
              <a:rPr lang="pt-BR" smtClean="0"/>
              <a:t>12/08/2022</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D548EE-BD01-453B-909B-3248B995B1C2}" type="slidenum">
              <a:rPr lang="pt-BR" smtClean="0"/>
              <a:t>‹nº›</a:t>
            </a:fld>
            <a:endParaRPr lang="pt-BR"/>
          </a:p>
        </p:txBody>
      </p:sp>
    </p:spTree>
    <p:extLst>
      <p:ext uri="{BB962C8B-B14F-4D97-AF65-F5344CB8AC3E}">
        <p14:creationId xmlns:p14="http://schemas.microsoft.com/office/powerpoint/2010/main" val="2139472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1"/>
          <p:cNvSpPr>
            <a:spLocks noGrp="1"/>
          </p:cNvSpPr>
          <p:nvPr>
            <p:ph type="ctrTitle" hasCustomPrompt="1"/>
          </p:nvPr>
        </p:nvSpPr>
        <p:spPr>
          <a:xfrm>
            <a:off x="4355976" y="1412778"/>
            <a:ext cx="4536504" cy="578495"/>
          </a:xfrm>
        </p:spPr>
        <p:txBody>
          <a:bodyPr>
            <a:normAutofit/>
          </a:bodyPr>
          <a:lstStyle>
            <a:lvl1pPr>
              <a:defRPr sz="3200" b="1">
                <a:solidFill>
                  <a:srgbClr val="0B3666"/>
                </a:solidFill>
              </a:defRPr>
            </a:lvl1pPr>
          </a:lstStyle>
          <a:p>
            <a:r>
              <a:rPr lang="pt-BR" dirty="0"/>
              <a:t>Nome do Professor</a:t>
            </a:r>
          </a:p>
        </p:txBody>
      </p:sp>
      <p:sp>
        <p:nvSpPr>
          <p:cNvPr id="3" name="Espaço Reservado para Texto 2"/>
          <p:cNvSpPr>
            <a:spLocks noGrp="1"/>
          </p:cNvSpPr>
          <p:nvPr>
            <p:ph type="body" sz="quarter" idx="10" hasCustomPrompt="1"/>
          </p:nvPr>
        </p:nvSpPr>
        <p:spPr>
          <a:xfrm>
            <a:off x="2555876" y="333375"/>
            <a:ext cx="6264275" cy="863600"/>
          </a:xfrm>
        </p:spPr>
        <p:txBody>
          <a:bodyPr>
            <a:normAutofit/>
          </a:bodyPr>
          <a:lstStyle>
            <a:lvl1pPr marL="0" indent="0">
              <a:buNone/>
              <a:defRPr sz="4000" b="1">
                <a:solidFill>
                  <a:srgbClr val="0B3666"/>
                </a:solidFill>
              </a:defRPr>
            </a:lvl1pPr>
          </a:lstStyle>
          <a:p>
            <a:pPr lvl="0"/>
            <a:r>
              <a:rPr lang="pt-BR" dirty="0"/>
              <a:t>Nome do curso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ítulo 1"/>
          <p:cNvSpPr>
            <a:spLocks noGrp="1"/>
          </p:cNvSpPr>
          <p:nvPr>
            <p:ph type="title"/>
          </p:nvPr>
        </p:nvSpPr>
        <p:spPr>
          <a:xfrm>
            <a:off x="457200" y="274638"/>
            <a:ext cx="8229600" cy="1143000"/>
          </a:xfrm>
        </p:spPr>
        <p:txBody>
          <a:bodyPr>
            <a:noAutofit/>
          </a:bodyPr>
          <a:lstStyle>
            <a:lvl1pPr>
              <a:defRPr sz="4000" b="1">
                <a:solidFill>
                  <a:srgbClr val="0B3666"/>
                </a:solidFill>
              </a:defRPr>
            </a:lvl1pPr>
          </a:lstStyle>
          <a:p>
            <a:r>
              <a:rPr lang="pt-BR" dirty="0"/>
              <a:t>Clique para editar o estilo do título mestre</a:t>
            </a:r>
          </a:p>
        </p:txBody>
      </p:sp>
      <p:sp>
        <p:nvSpPr>
          <p:cNvPr id="7" name="Espaço Reservado para Texto 12"/>
          <p:cNvSpPr>
            <a:spLocks noGrp="1"/>
          </p:cNvSpPr>
          <p:nvPr>
            <p:ph type="body" sz="quarter" idx="13"/>
          </p:nvPr>
        </p:nvSpPr>
        <p:spPr>
          <a:xfrm>
            <a:off x="395289" y="1556792"/>
            <a:ext cx="8497192" cy="4609058"/>
          </a:xfrm>
        </p:spPr>
        <p:txBody>
          <a:bodyPr>
            <a:normAutofit/>
          </a:bodyPr>
          <a:lstStyle>
            <a:lvl1pPr>
              <a:buFontTx/>
              <a:buNone/>
              <a:defRPr sz="2800"/>
            </a:lvl1pPr>
            <a:lvl2pPr>
              <a:buFontTx/>
              <a:buNone/>
              <a:defRPr sz="2800"/>
            </a:lvl2pPr>
            <a:lvl3pPr>
              <a:buFontTx/>
              <a:buNone/>
              <a:defRPr sz="2800"/>
            </a:lvl3pPr>
            <a:lvl4pPr>
              <a:buFontTx/>
              <a:buNone/>
              <a:defRPr sz="2800"/>
            </a:lvl4pPr>
            <a:lvl5pPr>
              <a:buFontTx/>
              <a:buNone/>
              <a:defRPr sz="280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547665" y="1628800"/>
            <a:ext cx="6768752" cy="2664296"/>
          </a:xfrm>
        </p:spPr>
        <p:txBody>
          <a:bodyPr>
            <a:noAutofit/>
          </a:bodyPr>
          <a:lstStyle>
            <a:lvl1pPr>
              <a:defRPr sz="3600" b="1">
                <a:solidFill>
                  <a:srgbClr val="0B3666"/>
                </a:solidFill>
              </a:defRPr>
            </a:lvl1pPr>
          </a:lstStyle>
          <a:p>
            <a:r>
              <a:rPr lang="pt-BR" dirty="0"/>
              <a:t>Clique para editar o estilo do título mestre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08428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p:txBody>
          <a:bodyPr>
            <a:noAutofit/>
          </a:bodyPr>
          <a:lstStyle>
            <a:lvl1pPr>
              <a:defRPr sz="4000" b="1">
                <a:solidFill>
                  <a:srgbClr val="0B3666"/>
                </a:solidFill>
              </a:defRPr>
            </a:lvl1pPr>
          </a:lstStyle>
          <a:p>
            <a:r>
              <a:rPr lang="pt-BR" dirty="0"/>
              <a:t>Nome do Curso</a:t>
            </a:r>
          </a:p>
        </p:txBody>
      </p:sp>
      <p:sp>
        <p:nvSpPr>
          <p:cNvPr id="6" name="Espaço Reservado para Texto 12"/>
          <p:cNvSpPr>
            <a:spLocks noGrp="1"/>
          </p:cNvSpPr>
          <p:nvPr>
            <p:ph type="body" sz="quarter" idx="13" hasCustomPrompt="1"/>
          </p:nvPr>
        </p:nvSpPr>
        <p:spPr>
          <a:xfrm>
            <a:off x="4067944" y="1772816"/>
            <a:ext cx="4752776" cy="792088"/>
          </a:xfrm>
        </p:spPr>
        <p:txBody>
          <a:bodyPr>
            <a:normAutofit/>
          </a:bodyPr>
          <a:lstStyle>
            <a:lvl1pPr algn="ctr">
              <a:buFontTx/>
              <a:buNone/>
              <a:defRPr sz="3200" b="1">
                <a:solidFill>
                  <a:srgbClr val="0B3666"/>
                </a:solidFill>
              </a:defRPr>
            </a:lvl1pPr>
            <a:lvl2pPr>
              <a:buFontTx/>
              <a:buNone/>
              <a:defRPr sz="2800"/>
            </a:lvl2pPr>
            <a:lvl3pPr>
              <a:buFontTx/>
              <a:buNone/>
              <a:defRPr sz="2800"/>
            </a:lvl3pPr>
            <a:lvl4pPr>
              <a:buFontTx/>
              <a:buNone/>
              <a:defRPr sz="2800"/>
            </a:lvl4pPr>
            <a:lvl5pPr>
              <a:buFontTx/>
              <a:buNone/>
              <a:defRPr sz="2800"/>
            </a:lvl5pPr>
          </a:lstStyle>
          <a:p>
            <a:pPr lvl="0"/>
            <a:r>
              <a:rPr lang="pt-BR" dirty="0"/>
              <a:t>Nome do Professor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9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lvl1pPr>
              <a:defRPr sz="4000" b="1">
                <a:solidFill>
                  <a:srgbClr val="0B3666"/>
                </a:solidFill>
              </a:defRPr>
            </a:lvl1pPr>
          </a:lstStyle>
          <a:p>
            <a:r>
              <a:rPr lang="pt-BR" dirty="0"/>
              <a:t>Clique para editar o estilo do título mestre</a:t>
            </a:r>
          </a:p>
        </p:txBody>
      </p:sp>
      <p:sp>
        <p:nvSpPr>
          <p:cNvPr id="6" name="Espaço Reservado para Texto 12"/>
          <p:cNvSpPr>
            <a:spLocks noGrp="1"/>
          </p:cNvSpPr>
          <p:nvPr>
            <p:ph type="body" sz="quarter" idx="13"/>
          </p:nvPr>
        </p:nvSpPr>
        <p:spPr>
          <a:xfrm>
            <a:off x="395289" y="1556792"/>
            <a:ext cx="8497192" cy="4609058"/>
          </a:xfrm>
        </p:spPr>
        <p:txBody>
          <a:bodyPr>
            <a:normAutofit/>
          </a:bodyPr>
          <a:lstStyle>
            <a:lvl1pPr>
              <a:buFontTx/>
              <a:buNone/>
              <a:defRPr sz="2800"/>
            </a:lvl1pPr>
            <a:lvl2pPr>
              <a:buFontTx/>
              <a:buNone/>
              <a:defRPr sz="2800"/>
            </a:lvl2pPr>
            <a:lvl3pPr>
              <a:buFontTx/>
              <a:buNone/>
              <a:defRPr sz="2800"/>
            </a:lvl3pPr>
            <a:lvl4pPr>
              <a:buFontTx/>
              <a:buNone/>
              <a:defRPr sz="2800"/>
            </a:lvl4pPr>
            <a:lvl5pPr>
              <a:buFontTx/>
              <a:buNone/>
              <a:defRPr sz="280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332702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ítulo 1"/>
          <p:cNvSpPr>
            <a:spLocks noGrp="1"/>
          </p:cNvSpPr>
          <p:nvPr>
            <p:ph type="title"/>
          </p:nvPr>
        </p:nvSpPr>
        <p:spPr>
          <a:xfrm>
            <a:off x="457200" y="260648"/>
            <a:ext cx="8229600" cy="1143000"/>
          </a:xfrm>
        </p:spPr>
        <p:txBody>
          <a:bodyPr>
            <a:noAutofit/>
          </a:bodyPr>
          <a:lstStyle>
            <a:lvl1pPr>
              <a:defRPr sz="4000" b="1">
                <a:solidFill>
                  <a:srgbClr val="0B3666"/>
                </a:solidFill>
              </a:defRPr>
            </a:lvl1pPr>
          </a:lstStyle>
          <a:p>
            <a:r>
              <a:rPr lang="pt-BR" dirty="0"/>
              <a:t>Clique para editar o estilo do título mestre</a:t>
            </a:r>
          </a:p>
        </p:txBody>
      </p:sp>
      <p:sp>
        <p:nvSpPr>
          <p:cNvPr id="7" name="Espaço Reservado para Texto 12"/>
          <p:cNvSpPr>
            <a:spLocks noGrp="1"/>
          </p:cNvSpPr>
          <p:nvPr>
            <p:ph type="body" sz="quarter" idx="13"/>
          </p:nvPr>
        </p:nvSpPr>
        <p:spPr>
          <a:xfrm>
            <a:off x="395289" y="1556792"/>
            <a:ext cx="8497192" cy="4609058"/>
          </a:xfrm>
        </p:spPr>
        <p:txBody>
          <a:bodyPr>
            <a:normAutofit/>
          </a:bodyPr>
          <a:lstStyle>
            <a:lvl1pPr>
              <a:buFontTx/>
              <a:buNone/>
              <a:defRPr sz="2800"/>
            </a:lvl1pPr>
            <a:lvl2pPr>
              <a:buFontTx/>
              <a:buNone/>
              <a:defRPr sz="2800"/>
            </a:lvl2pPr>
            <a:lvl3pPr>
              <a:buFontTx/>
              <a:buNone/>
              <a:defRPr sz="2800"/>
            </a:lvl3pPr>
            <a:lvl4pPr>
              <a:buFontTx/>
              <a:buNone/>
              <a:defRPr sz="2800"/>
            </a:lvl4pPr>
            <a:lvl5pPr>
              <a:buFontTx/>
              <a:buNone/>
              <a:defRPr sz="280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ítulo 1"/>
          <p:cNvSpPr>
            <a:spLocks noGrp="1"/>
          </p:cNvSpPr>
          <p:nvPr>
            <p:ph type="title"/>
          </p:nvPr>
        </p:nvSpPr>
        <p:spPr>
          <a:xfrm>
            <a:off x="457200" y="274638"/>
            <a:ext cx="8229600" cy="1143000"/>
          </a:xfrm>
        </p:spPr>
        <p:txBody>
          <a:bodyPr>
            <a:noAutofit/>
          </a:bodyPr>
          <a:lstStyle>
            <a:lvl1pPr>
              <a:defRPr sz="4000" b="1">
                <a:solidFill>
                  <a:srgbClr val="0B3666"/>
                </a:solidFill>
              </a:defRPr>
            </a:lvl1pPr>
          </a:lstStyle>
          <a:p>
            <a:r>
              <a:rPr lang="pt-BR" dirty="0"/>
              <a:t>Clique para editar o estilo do título mestre</a:t>
            </a:r>
          </a:p>
        </p:txBody>
      </p:sp>
      <p:sp>
        <p:nvSpPr>
          <p:cNvPr id="7" name="Espaço Reservado para Texto 12"/>
          <p:cNvSpPr>
            <a:spLocks noGrp="1"/>
          </p:cNvSpPr>
          <p:nvPr>
            <p:ph type="body" sz="quarter" idx="13"/>
          </p:nvPr>
        </p:nvSpPr>
        <p:spPr>
          <a:xfrm>
            <a:off x="395289" y="1556792"/>
            <a:ext cx="8497192" cy="4609058"/>
          </a:xfrm>
        </p:spPr>
        <p:txBody>
          <a:bodyPr>
            <a:normAutofit/>
          </a:bodyPr>
          <a:lstStyle>
            <a:lvl1pPr>
              <a:buFontTx/>
              <a:buNone/>
              <a:defRPr sz="2800"/>
            </a:lvl1pPr>
            <a:lvl2pPr>
              <a:buFontTx/>
              <a:buNone/>
              <a:defRPr sz="2800"/>
            </a:lvl2pPr>
            <a:lvl3pPr>
              <a:buFontTx/>
              <a:buNone/>
              <a:defRPr sz="2800"/>
            </a:lvl3pPr>
            <a:lvl4pPr>
              <a:buFontTx/>
              <a:buNone/>
              <a:defRPr sz="2800"/>
            </a:lvl4pPr>
            <a:lvl5pPr>
              <a:buFontTx/>
              <a:buNone/>
              <a:defRPr sz="280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ítulo 1"/>
          <p:cNvSpPr>
            <a:spLocks noGrp="1"/>
          </p:cNvSpPr>
          <p:nvPr>
            <p:ph type="title"/>
          </p:nvPr>
        </p:nvSpPr>
        <p:spPr>
          <a:xfrm>
            <a:off x="457200" y="274638"/>
            <a:ext cx="8229600" cy="1143000"/>
          </a:xfrm>
        </p:spPr>
        <p:txBody>
          <a:bodyPr>
            <a:noAutofit/>
          </a:bodyPr>
          <a:lstStyle>
            <a:lvl1pPr>
              <a:defRPr sz="4000" b="1">
                <a:solidFill>
                  <a:srgbClr val="0B3666"/>
                </a:solidFill>
              </a:defRPr>
            </a:lvl1pPr>
          </a:lstStyle>
          <a:p>
            <a:r>
              <a:rPr lang="pt-BR" dirty="0"/>
              <a:t>Clique para editar o estilo do título mestre</a:t>
            </a:r>
          </a:p>
        </p:txBody>
      </p:sp>
      <p:sp>
        <p:nvSpPr>
          <p:cNvPr id="7" name="Espaço Reservado para Texto 12"/>
          <p:cNvSpPr>
            <a:spLocks noGrp="1"/>
          </p:cNvSpPr>
          <p:nvPr>
            <p:ph type="body" sz="quarter" idx="13"/>
          </p:nvPr>
        </p:nvSpPr>
        <p:spPr>
          <a:xfrm>
            <a:off x="395289" y="1556792"/>
            <a:ext cx="8497192" cy="4609058"/>
          </a:xfrm>
        </p:spPr>
        <p:txBody>
          <a:bodyPr>
            <a:normAutofit/>
          </a:bodyPr>
          <a:lstStyle>
            <a:lvl1pPr>
              <a:buFontTx/>
              <a:buNone/>
              <a:defRPr sz="2800"/>
            </a:lvl1pPr>
            <a:lvl2pPr>
              <a:buFontTx/>
              <a:buNone/>
              <a:defRPr sz="2800"/>
            </a:lvl2pPr>
            <a:lvl3pPr>
              <a:buFontTx/>
              <a:buNone/>
              <a:defRPr sz="2800"/>
            </a:lvl3pPr>
            <a:lvl4pPr>
              <a:buFontTx/>
              <a:buNone/>
              <a:defRPr sz="2800"/>
            </a:lvl4pPr>
            <a:lvl5pPr>
              <a:buFontTx/>
              <a:buNone/>
              <a:defRPr sz="2800"/>
            </a:lvl5p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ço Reservado para Data 2"/>
          <p:cNvSpPr>
            <a:spLocks noGrp="1"/>
          </p:cNvSpPr>
          <p:nvPr>
            <p:ph type="dt" sz="half" idx="10"/>
          </p:nvPr>
        </p:nvSpPr>
        <p:spPr/>
        <p:txBody>
          <a:bodyPr/>
          <a:lstStyle/>
          <a:p>
            <a:fld id="{667B23EB-E1B5-48D7-A4B0-BB99D1C953E2}" type="datetimeFigureOut">
              <a:rPr lang="pt-BR" smtClean="0"/>
              <a:pPr/>
              <a:t>12/08/2022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59DD72E-1F4D-4A91-BC72-FAC2B72E72DD}"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Espaço Reservado para Texto 12"/>
          <p:cNvSpPr>
            <a:spLocks noGrp="1"/>
          </p:cNvSpPr>
          <p:nvPr>
            <p:ph type="body" sz="quarter" idx="13"/>
          </p:nvPr>
        </p:nvSpPr>
        <p:spPr>
          <a:xfrm>
            <a:off x="395288" y="1556792"/>
            <a:ext cx="5112816" cy="4609058"/>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Imagem 11"/>
          <p:cNvSpPr>
            <a:spLocks noGrp="1"/>
          </p:cNvSpPr>
          <p:nvPr>
            <p:ph type="pic" sz="quarter" idx="14"/>
          </p:nvPr>
        </p:nvSpPr>
        <p:spPr>
          <a:xfrm>
            <a:off x="5724526" y="1557338"/>
            <a:ext cx="3419475" cy="4608512"/>
          </a:xfrm>
        </p:spPr>
        <p:txBody>
          <a:bodyPr/>
          <a:lstStyle/>
          <a:p>
            <a:endParaRPr lang="pt-BR"/>
          </a:p>
        </p:txBody>
      </p:sp>
      <p:sp>
        <p:nvSpPr>
          <p:cNvPr id="8" name="Título 1"/>
          <p:cNvSpPr>
            <a:spLocks noGrp="1"/>
          </p:cNvSpPr>
          <p:nvPr>
            <p:ph type="title"/>
          </p:nvPr>
        </p:nvSpPr>
        <p:spPr>
          <a:xfrm>
            <a:off x="457200" y="274638"/>
            <a:ext cx="8229600" cy="1143000"/>
          </a:xfrm>
        </p:spPr>
        <p:txBody>
          <a:bodyPr>
            <a:noAutofit/>
          </a:bodyPr>
          <a:lstStyle>
            <a:lvl1pPr>
              <a:defRPr sz="4000" b="1">
                <a:solidFill>
                  <a:srgbClr val="0B3666"/>
                </a:solidFill>
              </a:defRPr>
            </a:lvl1pPr>
          </a:lstStyle>
          <a:p>
            <a:r>
              <a:rPr lang="pt-BR" dirty="0"/>
              <a:t>Clique para editar o estilo do título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Layout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Espaço Reservado para Texto 12"/>
          <p:cNvSpPr>
            <a:spLocks noGrp="1"/>
          </p:cNvSpPr>
          <p:nvPr>
            <p:ph type="body" sz="quarter" idx="13"/>
          </p:nvPr>
        </p:nvSpPr>
        <p:spPr>
          <a:xfrm>
            <a:off x="395288" y="1556792"/>
            <a:ext cx="5112816" cy="4609058"/>
          </a:xfrm>
        </p:spPr>
        <p:txBody>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Imagem 11"/>
          <p:cNvSpPr>
            <a:spLocks noGrp="1"/>
          </p:cNvSpPr>
          <p:nvPr>
            <p:ph type="pic" sz="quarter" idx="14"/>
          </p:nvPr>
        </p:nvSpPr>
        <p:spPr>
          <a:xfrm>
            <a:off x="5724526" y="1557338"/>
            <a:ext cx="3419475" cy="4608512"/>
          </a:xfrm>
        </p:spPr>
        <p:txBody>
          <a:bodyPr/>
          <a:lstStyle/>
          <a:p>
            <a:endParaRPr lang="pt-BR"/>
          </a:p>
        </p:txBody>
      </p:sp>
      <p:sp>
        <p:nvSpPr>
          <p:cNvPr id="8" name="Título 1"/>
          <p:cNvSpPr>
            <a:spLocks noGrp="1"/>
          </p:cNvSpPr>
          <p:nvPr>
            <p:ph type="title"/>
          </p:nvPr>
        </p:nvSpPr>
        <p:spPr>
          <a:xfrm>
            <a:off x="457200" y="260648"/>
            <a:ext cx="8229600" cy="1143000"/>
          </a:xfrm>
        </p:spPr>
        <p:txBody>
          <a:bodyPr>
            <a:noAutofit/>
          </a:bodyPr>
          <a:lstStyle>
            <a:lvl1pPr>
              <a:defRPr sz="4000" b="1">
                <a:solidFill>
                  <a:srgbClr val="0B3666"/>
                </a:solidFill>
              </a:defRPr>
            </a:lvl1pPr>
          </a:lstStyle>
          <a:p>
            <a:r>
              <a:rPr lang="pt-BR" dirty="0"/>
              <a:t>Clique para editar o estilo do título mestre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B23EB-E1B5-48D7-A4B0-BB99D1C953E2}" type="datetimeFigureOut">
              <a:rPr lang="pt-BR" smtClean="0"/>
              <a:pPr/>
              <a:t>12/08/2022</a:t>
            </a:fld>
            <a:endParaRPr lang="pt-BR"/>
          </a:p>
        </p:txBody>
      </p:sp>
      <p:sp>
        <p:nvSpPr>
          <p:cNvPr id="5" name="Espaço Reservado para Rodapé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DD72E-1F4D-4A91-BC72-FAC2B72E72DD}"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6.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 y="258"/>
            <a:ext cx="9144000" cy="6858000"/>
          </a:xfrm>
          <a:prstGeom prst="rect">
            <a:avLst/>
          </a:prstGeom>
        </p:spPr>
      </p:pic>
      <p:sp>
        <p:nvSpPr>
          <p:cNvPr id="7" name="Título 2"/>
          <p:cNvSpPr>
            <a:spLocks noGrp="1"/>
          </p:cNvSpPr>
          <p:nvPr>
            <p:ph type="title"/>
          </p:nvPr>
        </p:nvSpPr>
        <p:spPr>
          <a:xfrm>
            <a:off x="2627784" y="2780928"/>
            <a:ext cx="7000412" cy="1296144"/>
          </a:xfrm>
        </p:spPr>
        <p:txBody>
          <a:bodyPr/>
          <a:lstStyle/>
          <a:p>
            <a:r>
              <a:rPr lang="pt-BR" b="0" dirty="0"/>
              <a:t>Banco de Dados</a:t>
            </a:r>
          </a:p>
        </p:txBody>
      </p:sp>
      <p:sp>
        <p:nvSpPr>
          <p:cNvPr id="5" name="Retângulo 4">
            <a:extLst>
              <a:ext uri="{FF2B5EF4-FFF2-40B4-BE49-F238E27FC236}">
                <a16:creationId xmlns:a16="http://schemas.microsoft.com/office/drawing/2014/main" id="{EC296584-735B-95DA-4041-85EDB6879A72}"/>
              </a:ext>
            </a:extLst>
          </p:cNvPr>
          <p:cNvSpPr/>
          <p:nvPr/>
        </p:nvSpPr>
        <p:spPr>
          <a:xfrm>
            <a:off x="3131840" y="1128983"/>
            <a:ext cx="6624736" cy="523220"/>
          </a:xfrm>
          <a:prstGeom prst="rect">
            <a:avLst/>
          </a:prstGeom>
        </p:spPr>
        <p:txBody>
          <a:bodyPr wrap="square">
            <a:spAutoFit/>
          </a:bodyPr>
          <a:lstStyle/>
          <a:p>
            <a:pPr lvl="0" defTabSz="914400" eaLnBrk="0" fontAlgn="base" hangingPunct="0">
              <a:spcBef>
                <a:spcPct val="0"/>
              </a:spcBef>
              <a:spcAft>
                <a:spcPct val="0"/>
              </a:spcAft>
            </a:pPr>
            <a:r>
              <a:rPr lang="pt-BR" altLang="pt-BR" sz="2800" b="1" dirty="0">
                <a:solidFill>
                  <a:srgbClr val="253A44"/>
                </a:solidFill>
                <a:latin typeface="Abadi Extra Light" panose="020B0204020104020204" pitchFamily="34" charset="0"/>
              </a:rPr>
              <a:t>Prof. Me. Wagner Antunes da Silva</a:t>
            </a:r>
          </a:p>
        </p:txBody>
      </p:sp>
    </p:spTree>
    <p:extLst>
      <p:ext uri="{BB962C8B-B14F-4D97-AF65-F5344CB8AC3E}">
        <p14:creationId xmlns:p14="http://schemas.microsoft.com/office/powerpoint/2010/main" val="4081219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641883"/>
            <a:ext cx="8565325" cy="671851"/>
          </a:xfrm>
          <a:prstGeom prst="rect">
            <a:avLst/>
          </a:prstGeom>
        </p:spPr>
        <p:txBody>
          <a:bodyPr wrap="square">
            <a:spAutoFit/>
          </a:bodyPr>
          <a:lstStyle/>
          <a:p>
            <a:pPr algn="ctr">
              <a:lnSpc>
                <a:spcPct val="150000"/>
              </a:lnSpc>
            </a:pPr>
            <a:r>
              <a:rPr lang="pt-BR" sz="2800" b="1" dirty="0"/>
              <a:t>Chave Estrangeira</a:t>
            </a:r>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60" y="1313733"/>
            <a:ext cx="8280920" cy="5114613"/>
          </a:xfrm>
          <a:prstGeom prst="rect">
            <a:avLst/>
          </a:prstGeom>
        </p:spPr>
      </p:pic>
    </p:spTree>
    <p:extLst>
      <p:ext uri="{BB962C8B-B14F-4D97-AF65-F5344CB8AC3E}">
        <p14:creationId xmlns:p14="http://schemas.microsoft.com/office/powerpoint/2010/main" val="282108248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738664"/>
          </a:xfrm>
          <a:prstGeom prst="rect">
            <a:avLst/>
          </a:prstGeom>
        </p:spPr>
        <p:txBody>
          <a:bodyPr wrap="square">
            <a:spAutoFit/>
          </a:bodyPr>
          <a:lstStyle/>
          <a:p>
            <a:pPr algn="ctr">
              <a:lnSpc>
                <a:spcPct val="150000"/>
              </a:lnSpc>
            </a:pPr>
            <a:r>
              <a:rPr lang="pt-BR" sz="2800" b="1" dirty="0"/>
              <a:t>Criação e Alteração de uma estrutura</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sp>
        <p:nvSpPr>
          <p:cNvPr id="6" name="Retângulo 5"/>
          <p:cNvSpPr/>
          <p:nvPr/>
        </p:nvSpPr>
        <p:spPr>
          <a:xfrm>
            <a:off x="810034" y="692497"/>
            <a:ext cx="7560840" cy="738664"/>
          </a:xfrm>
          <a:prstGeom prst="rect">
            <a:avLst/>
          </a:prstGeom>
        </p:spPr>
        <p:txBody>
          <a:bodyPr wrap="square">
            <a:spAutoFit/>
          </a:bodyPr>
          <a:lstStyle/>
          <a:p>
            <a:pPr algn="ctr">
              <a:lnSpc>
                <a:spcPct val="150000"/>
              </a:lnSpc>
            </a:pPr>
            <a:r>
              <a:rPr lang="pt-BR" sz="2800" b="1" dirty="0">
                <a:solidFill>
                  <a:srgbClr val="7030A0"/>
                </a:solidFill>
              </a:rPr>
              <a:t>Criando uma nova base de dados</a:t>
            </a:r>
          </a:p>
        </p:txBody>
      </p:sp>
      <p:pic>
        <p:nvPicPr>
          <p:cNvPr id="10" name="Image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317052"/>
            <a:ext cx="8101805" cy="5158149"/>
          </a:xfrm>
          <a:prstGeom prst="rect">
            <a:avLst/>
          </a:prstGeom>
        </p:spPr>
      </p:pic>
    </p:spTree>
    <p:extLst>
      <p:ext uri="{BB962C8B-B14F-4D97-AF65-F5344CB8AC3E}">
        <p14:creationId xmlns:p14="http://schemas.microsoft.com/office/powerpoint/2010/main" val="256005095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738664"/>
          </a:xfrm>
          <a:prstGeom prst="rect">
            <a:avLst/>
          </a:prstGeom>
        </p:spPr>
        <p:txBody>
          <a:bodyPr wrap="square">
            <a:spAutoFit/>
          </a:bodyPr>
          <a:lstStyle/>
          <a:p>
            <a:pPr algn="ctr">
              <a:lnSpc>
                <a:spcPct val="150000"/>
              </a:lnSpc>
            </a:pPr>
            <a:r>
              <a:rPr lang="pt-BR" sz="2800" b="1" dirty="0"/>
              <a:t>Criação e Alteração de uma estrutura</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75" y="1000203"/>
            <a:ext cx="9065056" cy="5445201"/>
          </a:xfrm>
          <a:prstGeom prst="rect">
            <a:avLst/>
          </a:prstGeom>
        </p:spPr>
      </p:pic>
    </p:spTree>
    <p:extLst>
      <p:ext uri="{BB962C8B-B14F-4D97-AF65-F5344CB8AC3E}">
        <p14:creationId xmlns:p14="http://schemas.microsoft.com/office/powerpoint/2010/main" val="14815496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a:t>Propriedades da Nova Base de Dados</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969496"/>
            <a:ext cx="5081812" cy="5415047"/>
          </a:xfrm>
          <a:prstGeom prst="rect">
            <a:avLst/>
          </a:prstGeom>
        </p:spPr>
      </p:pic>
    </p:spTree>
    <p:extLst>
      <p:ext uri="{BB962C8B-B14F-4D97-AF65-F5344CB8AC3E}">
        <p14:creationId xmlns:p14="http://schemas.microsoft.com/office/powerpoint/2010/main" val="346425505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a:t>Propriedades da Nova Base de Dados</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4725" y="900503"/>
            <a:ext cx="6112894" cy="5487712"/>
          </a:xfrm>
          <a:prstGeom prst="rect">
            <a:avLst/>
          </a:prstGeom>
        </p:spPr>
      </p:pic>
    </p:spTree>
    <p:extLst>
      <p:ext uri="{BB962C8B-B14F-4D97-AF65-F5344CB8AC3E}">
        <p14:creationId xmlns:p14="http://schemas.microsoft.com/office/powerpoint/2010/main" val="364278498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a:t>Arquivos MDF e LDF</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32479"/>
            <a:ext cx="9144000" cy="5388943"/>
          </a:xfrm>
          <a:prstGeom prst="rect">
            <a:avLst/>
          </a:prstGeom>
        </p:spPr>
      </p:pic>
    </p:spTree>
    <p:extLst>
      <p:ext uri="{BB962C8B-B14F-4D97-AF65-F5344CB8AC3E}">
        <p14:creationId xmlns:p14="http://schemas.microsoft.com/office/powerpoint/2010/main" val="1816015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1484784"/>
            <a:ext cx="8565325" cy="4154984"/>
          </a:xfrm>
          <a:prstGeom prst="rect">
            <a:avLst/>
          </a:prstGeom>
        </p:spPr>
        <p:txBody>
          <a:bodyPr wrap="square">
            <a:spAutoFit/>
          </a:bodyPr>
          <a:lstStyle/>
          <a:p>
            <a:pPr algn="ctr">
              <a:lnSpc>
                <a:spcPct val="150000"/>
              </a:lnSpc>
            </a:pPr>
            <a:r>
              <a:rPr lang="pt-BR" sz="2400" b="1" dirty="0"/>
              <a:t>MDF</a:t>
            </a:r>
          </a:p>
          <a:p>
            <a:pPr algn="ctr">
              <a:lnSpc>
                <a:spcPct val="150000"/>
              </a:lnSpc>
            </a:pPr>
            <a:endParaRPr lang="pt-BR" sz="2800" b="1" dirty="0"/>
          </a:p>
          <a:p>
            <a:pPr>
              <a:lnSpc>
                <a:spcPct val="150000"/>
              </a:lnSpc>
            </a:pPr>
            <a:r>
              <a:rPr lang="pt-BR" sz="2400" dirty="0"/>
              <a:t>Armazena os dados e suas estruturas, também chamado de arquivo de BD primário.</a:t>
            </a:r>
          </a:p>
          <a:p>
            <a:pPr>
              <a:lnSpc>
                <a:spcPct val="150000"/>
              </a:lnSpc>
            </a:pPr>
            <a:endParaRPr lang="pt-BR" sz="2400" dirty="0"/>
          </a:p>
          <a:p>
            <a:pPr algn="ctr">
              <a:lnSpc>
                <a:spcPct val="150000"/>
              </a:lnSpc>
            </a:pPr>
            <a:r>
              <a:rPr lang="pt-BR" sz="2400" b="1" dirty="0"/>
              <a:t>LDF</a:t>
            </a:r>
          </a:p>
          <a:p>
            <a:pPr>
              <a:lnSpc>
                <a:spcPct val="150000"/>
              </a:lnSpc>
            </a:pPr>
            <a:r>
              <a:rPr lang="pt-BR" sz="2400" dirty="0"/>
              <a:t>Últimas transações realizadas no BD, último backup </a:t>
            </a:r>
            <a:r>
              <a:rPr lang="pt-BR" sz="2400" dirty="0" err="1"/>
              <a:t>full</a:t>
            </a:r>
            <a:endParaRPr lang="pt-BR" sz="2400" dirty="0"/>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5136656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err="1"/>
              <a:t>Drop</a:t>
            </a:r>
            <a:r>
              <a:rPr lang="pt-BR" sz="2800" b="1" dirty="0"/>
              <a:t> </a:t>
            </a:r>
            <a:r>
              <a:rPr lang="pt-BR" sz="2800" b="1" dirty="0" err="1"/>
              <a:t>database</a:t>
            </a:r>
            <a:r>
              <a:rPr lang="pt-BR" sz="2800" b="1" dirty="0"/>
              <a:t>  exclusão de uma </a:t>
            </a:r>
            <a:r>
              <a:rPr lang="pt-BR" sz="2800" b="1" dirty="0" err="1"/>
              <a:t>Bd</a:t>
            </a:r>
            <a:endParaRPr lang="pt-BR" sz="2800" b="1" dirty="0"/>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3918"/>
            <a:ext cx="9144000" cy="5262621"/>
          </a:xfrm>
          <a:prstGeom prst="rect">
            <a:avLst/>
          </a:prstGeom>
        </p:spPr>
      </p:pic>
    </p:spTree>
    <p:extLst>
      <p:ext uri="{BB962C8B-B14F-4D97-AF65-F5344CB8AC3E}">
        <p14:creationId xmlns:p14="http://schemas.microsoft.com/office/powerpoint/2010/main" val="355010512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err="1"/>
              <a:t>Drop</a:t>
            </a:r>
            <a:r>
              <a:rPr lang="pt-BR" sz="2800" b="1" dirty="0"/>
              <a:t> </a:t>
            </a:r>
            <a:r>
              <a:rPr lang="pt-BR" sz="2800" b="1" dirty="0" err="1"/>
              <a:t>database</a:t>
            </a:r>
            <a:r>
              <a:rPr lang="pt-BR" sz="2800" b="1" dirty="0"/>
              <a:t>  exclusão de uma </a:t>
            </a:r>
            <a:r>
              <a:rPr lang="pt-BR" sz="2800" b="1" dirty="0" err="1"/>
              <a:t>Bd</a:t>
            </a:r>
            <a:endParaRPr lang="pt-BR" sz="2800" b="1" dirty="0"/>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96" y="902683"/>
            <a:ext cx="9144000" cy="5466431"/>
          </a:xfrm>
          <a:prstGeom prst="rect">
            <a:avLst/>
          </a:prstGeom>
        </p:spPr>
      </p:pic>
    </p:spTree>
    <p:extLst>
      <p:ext uri="{BB962C8B-B14F-4D97-AF65-F5344CB8AC3E}">
        <p14:creationId xmlns:p14="http://schemas.microsoft.com/office/powerpoint/2010/main" val="1128432655"/>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827584" y="2132856"/>
            <a:ext cx="7560840" cy="3323987"/>
          </a:xfrm>
          <a:prstGeom prst="rect">
            <a:avLst/>
          </a:prstGeom>
        </p:spPr>
        <p:txBody>
          <a:bodyPr wrap="square">
            <a:spAutoFit/>
          </a:bodyPr>
          <a:lstStyle/>
          <a:p>
            <a:pPr>
              <a:lnSpc>
                <a:spcPct val="150000"/>
              </a:lnSpc>
            </a:pPr>
            <a:r>
              <a:rPr lang="pt-BR" sz="2800" dirty="0"/>
              <a:t>Criando tabelas, tabelas em um banco de dados são conjuntos tabulares organizados em forma de colunas identificadas por nomes, novos dados são inseridos em forma de linhas com cada coluna recebendo dados individuais</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876573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905639"/>
            <a:ext cx="8565325" cy="4062651"/>
          </a:xfrm>
          <a:prstGeom prst="rect">
            <a:avLst/>
          </a:prstGeom>
        </p:spPr>
        <p:txBody>
          <a:bodyPr wrap="square">
            <a:spAutoFit/>
          </a:bodyPr>
          <a:lstStyle/>
          <a:p>
            <a:pPr algn="ctr">
              <a:lnSpc>
                <a:spcPct val="150000"/>
              </a:lnSpc>
            </a:pPr>
            <a:r>
              <a:rPr lang="pt-BR" sz="2800" b="1" dirty="0"/>
              <a:t>Chaves</a:t>
            </a:r>
          </a:p>
          <a:p>
            <a:pPr>
              <a:lnSpc>
                <a:spcPct val="150000"/>
              </a:lnSpc>
            </a:pPr>
            <a:r>
              <a:rPr lang="pt-BR" sz="2400" b="1" dirty="0"/>
              <a:t>Chave</a:t>
            </a:r>
            <a:r>
              <a:rPr lang="pt-BR" sz="2400" dirty="0"/>
              <a:t> designa conceito do item de busca, um dado que será empregado nas consultas a bases de dados.</a:t>
            </a:r>
          </a:p>
          <a:p>
            <a:pPr>
              <a:lnSpc>
                <a:spcPct val="150000"/>
              </a:lnSpc>
            </a:pPr>
            <a:endParaRPr lang="pt-BR" sz="2400" dirty="0"/>
          </a:p>
          <a:p>
            <a:pPr>
              <a:lnSpc>
                <a:spcPct val="150000"/>
              </a:lnSpc>
            </a:pPr>
            <a:r>
              <a:rPr lang="pt-BR" sz="2400" b="1" dirty="0"/>
              <a:t>Índice</a:t>
            </a:r>
            <a:r>
              <a:rPr lang="pt-BR" sz="2400" dirty="0"/>
              <a:t> é um recurso físico visando a recuperação de uma informação.</a:t>
            </a:r>
          </a:p>
          <a:p>
            <a:pPr>
              <a:lnSpc>
                <a:spcPct val="150000"/>
              </a:lnSpc>
            </a:pPr>
            <a:endParaRPr lang="pt-BR" sz="2400" dirty="0"/>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1412956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a:t>Criando Tabelas</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902683"/>
            <a:ext cx="7704856" cy="5566666"/>
          </a:xfrm>
          <a:prstGeom prst="rect">
            <a:avLst/>
          </a:prstGeom>
        </p:spPr>
      </p:pic>
    </p:spTree>
    <p:extLst>
      <p:ext uri="{BB962C8B-B14F-4D97-AF65-F5344CB8AC3E}">
        <p14:creationId xmlns:p14="http://schemas.microsoft.com/office/powerpoint/2010/main" val="387533846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a:t>PROCEDURE SP_HELP</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9051"/>
            <a:ext cx="9144000" cy="3519898"/>
          </a:xfrm>
          <a:prstGeom prst="rect">
            <a:avLst/>
          </a:prstGeom>
        </p:spPr>
      </p:pic>
    </p:spTree>
    <p:extLst>
      <p:ext uri="{BB962C8B-B14F-4D97-AF65-F5344CB8AC3E}">
        <p14:creationId xmlns:p14="http://schemas.microsoft.com/office/powerpoint/2010/main" val="947082636"/>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a:t>PROCEDURE SP_HELP</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6792"/>
            <a:ext cx="9144000" cy="4100526"/>
          </a:xfrm>
          <a:prstGeom prst="rect">
            <a:avLst/>
          </a:prstGeom>
        </p:spPr>
      </p:pic>
    </p:spTree>
    <p:extLst>
      <p:ext uri="{BB962C8B-B14F-4D97-AF65-F5344CB8AC3E}">
        <p14:creationId xmlns:p14="http://schemas.microsoft.com/office/powerpoint/2010/main" val="9359093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a:t>PROCEDURE SP_HELP</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4" name="Image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8760"/>
            <a:ext cx="9144000" cy="4936350"/>
          </a:xfrm>
          <a:prstGeom prst="rect">
            <a:avLst/>
          </a:prstGeom>
        </p:spPr>
      </p:pic>
    </p:spTree>
    <p:extLst>
      <p:ext uri="{BB962C8B-B14F-4D97-AF65-F5344CB8AC3E}">
        <p14:creationId xmlns:p14="http://schemas.microsoft.com/office/powerpoint/2010/main" val="366564612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1403648" y="230832"/>
            <a:ext cx="7560840" cy="671851"/>
          </a:xfrm>
          <a:prstGeom prst="rect">
            <a:avLst/>
          </a:prstGeom>
        </p:spPr>
        <p:txBody>
          <a:bodyPr wrap="square">
            <a:spAutoFit/>
          </a:bodyPr>
          <a:lstStyle/>
          <a:p>
            <a:pPr algn="ctr">
              <a:lnSpc>
                <a:spcPct val="150000"/>
              </a:lnSpc>
            </a:pPr>
            <a:r>
              <a:rPr lang="pt-BR" sz="2800" b="1" dirty="0"/>
              <a:t>PROCEDURE SP_HELP</a:t>
            </a:r>
          </a:p>
        </p:txBody>
      </p:sp>
      <p:sp>
        <p:nvSpPr>
          <p:cNvPr id="5" name="CaixaDeTexto 4"/>
          <p:cNvSpPr txBox="1"/>
          <p:nvPr/>
        </p:nvSpPr>
        <p:spPr>
          <a:xfrm>
            <a:off x="1907704" y="0"/>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9242"/>
            <a:ext cx="9144000" cy="4919515"/>
          </a:xfrm>
          <a:prstGeom prst="rect">
            <a:avLst/>
          </a:prstGeom>
        </p:spPr>
      </p:pic>
    </p:spTree>
    <p:extLst>
      <p:ext uri="{BB962C8B-B14F-4D97-AF65-F5344CB8AC3E}">
        <p14:creationId xmlns:p14="http://schemas.microsoft.com/office/powerpoint/2010/main" val="83517299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3E6FBF58-2F24-45E9-B356-C5632661D36E}"/>
              </a:ext>
            </a:extLst>
          </p:cNvPr>
          <p:cNvSpPr>
            <a:spLocks noGrp="1"/>
          </p:cNvSpPr>
          <p:nvPr>
            <p:ph type="title"/>
          </p:nvPr>
        </p:nvSpPr>
        <p:spPr>
          <a:xfrm>
            <a:off x="457200" y="1988840"/>
            <a:ext cx="8229600" cy="1143000"/>
          </a:xfrm>
        </p:spPr>
        <p:txBody>
          <a:bodyPr/>
          <a:lstStyle/>
          <a:p>
            <a:r>
              <a:rPr lang="pt-BR" spc="-10" dirty="0">
                <a:latin typeface="Abadi Extra Light" panose="020B0204020104020204" pitchFamily="34" charset="0"/>
              </a:rPr>
              <a:t>FIM</a:t>
            </a:r>
          </a:p>
        </p:txBody>
      </p:sp>
      <p:sp>
        <p:nvSpPr>
          <p:cNvPr id="4" name="Retângulo 3">
            <a:extLst>
              <a:ext uri="{FF2B5EF4-FFF2-40B4-BE49-F238E27FC236}">
                <a16:creationId xmlns:a16="http://schemas.microsoft.com/office/drawing/2014/main" id="{A3A5284A-8A97-55BF-612F-F02B97542B4F}"/>
              </a:ext>
            </a:extLst>
          </p:cNvPr>
          <p:cNvSpPr/>
          <p:nvPr/>
        </p:nvSpPr>
        <p:spPr>
          <a:xfrm>
            <a:off x="2267744" y="836712"/>
            <a:ext cx="6624736" cy="523220"/>
          </a:xfrm>
          <a:prstGeom prst="rect">
            <a:avLst/>
          </a:prstGeom>
        </p:spPr>
        <p:txBody>
          <a:bodyPr wrap="square">
            <a:spAutoFit/>
          </a:bodyPr>
          <a:lstStyle/>
          <a:p>
            <a:pPr lvl="0" defTabSz="914400" eaLnBrk="0" fontAlgn="base" hangingPunct="0">
              <a:spcBef>
                <a:spcPct val="0"/>
              </a:spcBef>
              <a:spcAft>
                <a:spcPct val="0"/>
              </a:spcAft>
            </a:pPr>
            <a:r>
              <a:rPr lang="pt-BR" altLang="pt-BR" sz="2800" b="1" dirty="0">
                <a:solidFill>
                  <a:srgbClr val="253A44"/>
                </a:solidFill>
                <a:latin typeface="Abadi Extra Light" panose="020B0204020104020204" pitchFamily="34" charset="0"/>
              </a:rPr>
              <a:t>Prof. Me. Wagner Antunes da Silva</a:t>
            </a:r>
          </a:p>
        </p:txBody>
      </p:sp>
    </p:spTree>
    <p:extLst>
      <p:ext uri="{BB962C8B-B14F-4D97-AF65-F5344CB8AC3E}">
        <p14:creationId xmlns:p14="http://schemas.microsoft.com/office/powerpoint/2010/main" val="181947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470895"/>
            <a:ext cx="8565325" cy="671851"/>
          </a:xfrm>
          <a:prstGeom prst="rect">
            <a:avLst/>
          </a:prstGeom>
        </p:spPr>
        <p:txBody>
          <a:bodyPr wrap="square">
            <a:spAutoFit/>
          </a:bodyPr>
          <a:lstStyle/>
          <a:p>
            <a:pPr algn="ctr">
              <a:lnSpc>
                <a:spcPct val="150000"/>
              </a:lnSpc>
            </a:pPr>
            <a:r>
              <a:rPr lang="pt-BR" sz="2800" b="1" dirty="0"/>
              <a:t>Chaves</a:t>
            </a:r>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128223"/>
            <a:ext cx="8424936" cy="5408007"/>
          </a:xfrm>
          <a:prstGeom prst="rect">
            <a:avLst/>
          </a:prstGeom>
        </p:spPr>
      </p:pic>
    </p:spTree>
    <p:extLst>
      <p:ext uri="{BB962C8B-B14F-4D97-AF65-F5344CB8AC3E}">
        <p14:creationId xmlns:p14="http://schemas.microsoft.com/office/powerpoint/2010/main" val="2525820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641883"/>
            <a:ext cx="8565325" cy="671851"/>
          </a:xfrm>
          <a:prstGeom prst="rect">
            <a:avLst/>
          </a:prstGeom>
        </p:spPr>
        <p:txBody>
          <a:bodyPr wrap="square">
            <a:spAutoFit/>
          </a:bodyPr>
          <a:lstStyle/>
          <a:p>
            <a:pPr algn="ctr">
              <a:lnSpc>
                <a:spcPct val="150000"/>
              </a:lnSpc>
            </a:pPr>
            <a:r>
              <a:rPr lang="pt-BR" sz="2800" b="1" dirty="0"/>
              <a:t>Índice</a:t>
            </a:r>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1844824"/>
            <a:ext cx="6826351" cy="4207718"/>
          </a:xfrm>
          <a:prstGeom prst="rect">
            <a:avLst/>
          </a:prstGeom>
        </p:spPr>
      </p:pic>
    </p:spTree>
    <p:extLst>
      <p:ext uri="{BB962C8B-B14F-4D97-AF65-F5344CB8AC3E}">
        <p14:creationId xmlns:p14="http://schemas.microsoft.com/office/powerpoint/2010/main" val="239300350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905639"/>
            <a:ext cx="8565325" cy="5724644"/>
          </a:xfrm>
          <a:prstGeom prst="rect">
            <a:avLst/>
          </a:prstGeom>
        </p:spPr>
        <p:txBody>
          <a:bodyPr wrap="square">
            <a:spAutoFit/>
          </a:bodyPr>
          <a:lstStyle/>
          <a:p>
            <a:pPr algn="ctr">
              <a:lnSpc>
                <a:spcPct val="150000"/>
              </a:lnSpc>
            </a:pPr>
            <a:r>
              <a:rPr lang="pt-BR" sz="2800" b="1" dirty="0"/>
              <a:t>Chaves</a:t>
            </a:r>
          </a:p>
          <a:p>
            <a:pPr>
              <a:lnSpc>
                <a:spcPct val="150000"/>
              </a:lnSpc>
            </a:pPr>
            <a:r>
              <a:rPr lang="pt-BR" sz="2400" b="1" dirty="0"/>
              <a:t>Chave primária: </a:t>
            </a:r>
            <a:r>
              <a:rPr lang="pt-BR" sz="2400" dirty="0"/>
              <a:t>Serve de link de uma tabela com outra, mas não tem a finalidade de ordenar isto.</a:t>
            </a:r>
          </a:p>
          <a:p>
            <a:pPr>
              <a:lnSpc>
                <a:spcPct val="150000"/>
              </a:lnSpc>
            </a:pPr>
            <a:endParaRPr lang="pt-BR" sz="2400" dirty="0"/>
          </a:p>
          <a:p>
            <a:pPr>
              <a:lnSpc>
                <a:spcPct val="150000"/>
              </a:lnSpc>
            </a:pPr>
            <a:r>
              <a:rPr lang="pt-BR" sz="2400" b="1" dirty="0"/>
              <a:t>Chave secundária: </a:t>
            </a:r>
            <a:r>
              <a:rPr lang="pt-BR" sz="2400" dirty="0"/>
              <a:t>Define uma segunda chave primária, ou seja, mais de um caminho de acesso as informações.</a:t>
            </a:r>
          </a:p>
          <a:p>
            <a:pPr>
              <a:lnSpc>
                <a:spcPct val="150000"/>
              </a:lnSpc>
            </a:pPr>
            <a:endParaRPr lang="pt-BR" sz="2400" dirty="0"/>
          </a:p>
          <a:p>
            <a:pPr>
              <a:lnSpc>
                <a:spcPct val="150000"/>
              </a:lnSpc>
            </a:pPr>
            <a:r>
              <a:rPr lang="pt-BR" sz="2400" b="1" dirty="0"/>
              <a:t>Chave Candidata: </a:t>
            </a:r>
            <a:r>
              <a:rPr lang="pt-BR" sz="2400" dirty="0"/>
              <a:t>É o atributo que tem a finalidade de se candidatar a chave primária, como somente um pode ser nomeado, a chave candidata fica como opção reserva, mais uma alternativa.</a:t>
            </a:r>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634132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905639"/>
            <a:ext cx="8565325" cy="3046988"/>
          </a:xfrm>
          <a:prstGeom prst="rect">
            <a:avLst/>
          </a:prstGeom>
        </p:spPr>
        <p:txBody>
          <a:bodyPr wrap="square">
            <a:spAutoFit/>
          </a:bodyPr>
          <a:lstStyle/>
          <a:p>
            <a:pPr algn="ctr">
              <a:lnSpc>
                <a:spcPct val="150000"/>
              </a:lnSpc>
            </a:pPr>
            <a:r>
              <a:rPr lang="pt-BR" sz="2800" b="1" dirty="0"/>
              <a:t>Chaves</a:t>
            </a:r>
          </a:p>
          <a:p>
            <a:pPr algn="ctr">
              <a:lnSpc>
                <a:spcPct val="150000"/>
              </a:lnSpc>
            </a:pPr>
            <a:endParaRPr lang="pt-BR" sz="2800" b="1" dirty="0"/>
          </a:p>
          <a:p>
            <a:pPr>
              <a:lnSpc>
                <a:spcPct val="150000"/>
              </a:lnSpc>
            </a:pPr>
            <a:r>
              <a:rPr lang="pt-BR" sz="2400" b="1" dirty="0"/>
              <a:t>Chave Estrangeira: </a:t>
            </a:r>
            <a:r>
              <a:rPr lang="pt-BR" sz="2400" dirty="0"/>
              <a:t>(</a:t>
            </a:r>
            <a:r>
              <a:rPr lang="pt-BR" sz="2400" dirty="0" err="1"/>
              <a:t>foreign</a:t>
            </a:r>
            <a:r>
              <a:rPr lang="pt-BR" sz="2400" dirty="0"/>
              <a:t> Key) É a chave primária que está em uma tabela e em outra, porém ela é chave primária em somente uma tabela, em outra ela é a chave estrangeira.</a:t>
            </a:r>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6578080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641883"/>
            <a:ext cx="8565325" cy="671851"/>
          </a:xfrm>
          <a:prstGeom prst="rect">
            <a:avLst/>
          </a:prstGeom>
        </p:spPr>
        <p:txBody>
          <a:bodyPr wrap="square">
            <a:spAutoFit/>
          </a:bodyPr>
          <a:lstStyle/>
          <a:p>
            <a:pPr algn="ctr">
              <a:lnSpc>
                <a:spcPct val="150000"/>
              </a:lnSpc>
            </a:pPr>
            <a:r>
              <a:rPr lang="pt-BR" sz="2800" b="1"/>
              <a:t>Chave Primária</a:t>
            </a:r>
            <a:endParaRPr lang="pt-BR" sz="2800" b="1" dirty="0"/>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822" y="1844824"/>
            <a:ext cx="3810000" cy="4114800"/>
          </a:xfrm>
          <a:prstGeom prst="rect">
            <a:avLst/>
          </a:prstGeom>
        </p:spPr>
      </p:pic>
    </p:spTree>
    <p:extLst>
      <p:ext uri="{BB962C8B-B14F-4D97-AF65-F5344CB8AC3E}">
        <p14:creationId xmlns:p14="http://schemas.microsoft.com/office/powerpoint/2010/main" val="23387122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641883"/>
            <a:ext cx="8565325" cy="671851"/>
          </a:xfrm>
          <a:prstGeom prst="rect">
            <a:avLst/>
          </a:prstGeom>
        </p:spPr>
        <p:txBody>
          <a:bodyPr wrap="square">
            <a:spAutoFit/>
          </a:bodyPr>
          <a:lstStyle/>
          <a:p>
            <a:pPr algn="ctr">
              <a:lnSpc>
                <a:spcPct val="150000"/>
              </a:lnSpc>
            </a:pPr>
            <a:r>
              <a:rPr lang="pt-BR" sz="2800" b="1" dirty="0"/>
              <a:t>Chave Secundária</a:t>
            </a:r>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60" y="2060848"/>
            <a:ext cx="8327811" cy="3396602"/>
          </a:xfrm>
          <a:prstGeom prst="rect">
            <a:avLst/>
          </a:prstGeom>
        </p:spPr>
      </p:pic>
    </p:spTree>
    <p:extLst>
      <p:ext uri="{BB962C8B-B14F-4D97-AF65-F5344CB8AC3E}">
        <p14:creationId xmlns:p14="http://schemas.microsoft.com/office/powerpoint/2010/main" val="221424635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tângulo 1"/>
          <p:cNvSpPr/>
          <p:nvPr/>
        </p:nvSpPr>
        <p:spPr>
          <a:xfrm>
            <a:off x="399160" y="641883"/>
            <a:ext cx="8565325" cy="671851"/>
          </a:xfrm>
          <a:prstGeom prst="rect">
            <a:avLst/>
          </a:prstGeom>
        </p:spPr>
        <p:txBody>
          <a:bodyPr wrap="square">
            <a:spAutoFit/>
          </a:bodyPr>
          <a:lstStyle/>
          <a:p>
            <a:pPr algn="ctr">
              <a:lnSpc>
                <a:spcPct val="150000"/>
              </a:lnSpc>
            </a:pPr>
            <a:r>
              <a:rPr lang="pt-BR" sz="2800" b="1" dirty="0"/>
              <a:t>Chave Candidata</a:t>
            </a:r>
          </a:p>
        </p:txBody>
      </p:sp>
      <p:sp>
        <p:nvSpPr>
          <p:cNvPr id="5" name="CaixaDeTexto 4"/>
          <p:cNvSpPr txBox="1"/>
          <p:nvPr/>
        </p:nvSpPr>
        <p:spPr>
          <a:xfrm>
            <a:off x="1746866" y="411051"/>
            <a:ext cx="5869915" cy="461665"/>
          </a:xfrm>
          <a:prstGeom prst="rect">
            <a:avLst/>
          </a:prstGeom>
          <a:noFill/>
        </p:spPr>
        <p:txBody>
          <a:bodyPr wrap="square" rtlCol="0">
            <a:spAutoFit/>
          </a:bodyPr>
          <a:lstStyle/>
          <a:p>
            <a:pPr algn="ctr"/>
            <a:r>
              <a:rPr lang="pt-BR" sz="2400" b="1" dirty="0">
                <a:effectLst/>
              </a:rPr>
              <a:t>BANCO DE DADOS</a:t>
            </a:r>
            <a:endParaRPr lang="pt-BR" sz="2400" b="1" dirty="0">
              <a:effectLst>
                <a:outerShdw blurRad="38100" dist="38100" dir="2700000" algn="tl">
                  <a:srgbClr val="000000">
                    <a:alpha val="43137"/>
                  </a:srgbClr>
                </a:outerShdw>
              </a:effectLst>
            </a:endParaRPr>
          </a:p>
        </p:txBody>
      </p:sp>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319879"/>
            <a:ext cx="8006798" cy="5139602"/>
          </a:xfrm>
          <a:prstGeom prst="rect">
            <a:avLst/>
          </a:prstGeom>
        </p:spPr>
      </p:pic>
    </p:spTree>
    <p:extLst>
      <p:ext uri="{BB962C8B-B14F-4D97-AF65-F5344CB8AC3E}">
        <p14:creationId xmlns:p14="http://schemas.microsoft.com/office/powerpoint/2010/main" val="275761290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650&quot;&gt;&lt;property id=&quot;20148&quot; value=&quot;5&quot;/&gt;&lt;property id=&quot;20300&quot; value=&quot;Slide 2&quot;/&gt;&lt;property id=&quot;20307&quot; value=&quot;257&quot;/&gt;&lt;/object&gt;&lt;object type=&quot;3&quot; unique_id=&quot;10651&quot;&gt;&lt;property id=&quot;20148&quot; value=&quot;5&quot;/&gt;&lt;property id=&quot;20300&quot; value=&quot;Slide 3&quot;/&gt;&lt;property id=&quot;20307&quot; value=&quot;258&quot;/&gt;&lt;/object&gt;&lt;object type=&quot;3&quot; unique_id=&quot;10652&quot;&gt;&lt;property id=&quot;20148&quot; value=&quot;5&quot;/&gt;&lt;property id=&quot;20300&quot; value=&quot;Slide 4&quot;/&gt;&lt;property id=&quot;20307&quot; value=&quot;259&quot;/&gt;&lt;/object&gt;&lt;object type=&quot;3&quot; unique_id=&quot;10653&quot;&gt;&lt;property id=&quot;20148&quot; value=&quot;5&quot;/&gt;&lt;property id=&quot;20300&quot; value=&quot;Slide 5&quot;/&gt;&lt;property id=&quot;20307&quot; value=&quot;260&quot;/&gt;&lt;/object&gt;&lt;object type=&quot;3&quot; unique_id=&quot;10654&quot;&gt;&lt;property id=&quot;20148&quot; value=&quot;5&quot;/&gt;&lt;property id=&quot;20300&quot; value=&quot;Slide 6&quot;/&gt;&lt;property id=&quot;20307&quot; value=&quot;261&quot;/&gt;&lt;/object&gt;&lt;object type=&quot;3&quot; unique_id=&quot;10655&quot;&gt;&lt;property id=&quot;20148&quot; value=&quot;5&quot;/&gt;&lt;property id=&quot;20300&quot; value=&quot;Slide 7&quot;/&gt;&lt;property id=&quot;20307&quot; value=&quot;262&quot;/&gt;&lt;/object&gt;&lt;object type=&quot;3&quot; unique_id=&quot;10656&quot;&gt;&lt;property id=&quot;20148&quot; value=&quot;5&quot;/&gt;&lt;property id=&quot;20300&quot; value=&quot;Slide 8&quot;/&gt;&lt;property id=&quot;20307&quot; value=&quot;263&quot;/&gt;&lt;/object&gt;&lt;object type=&quot;3&quot; unique_id=&quot;10657&quot;&gt;&lt;property id=&quot;20148&quot; value=&quot;5&quot;/&gt;&lt;property id=&quot;20300&quot; value=&quot;Slide 9&quot;/&gt;&lt;property id=&quot;20307&quot; value=&quot;264&quot;/&gt;&lt;/object&gt;&lt;object type=&quot;3&quot; unique_id=&quot;10658&quot;&gt;&lt;property id=&quot;20148&quot; value=&quot;5&quot;/&gt;&lt;property id=&quot;20300&quot; value=&quot;Slide 10&quot;/&gt;&lt;property id=&quot;20307&quot; value=&quot;265&quot;/&gt;&lt;/object&gt;&lt;/object&gt;&lt;/object&gt;&lt;/database&gt;"/>
</p:tagLst>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375</Words>
  <Application>Microsoft Office PowerPoint</Application>
  <PresentationFormat>Apresentação na tela (4:3)</PresentationFormat>
  <Paragraphs>66</Paragraphs>
  <Slides>25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25</vt:i4>
      </vt:variant>
    </vt:vector>
  </HeadingPairs>
  <TitlesOfParts>
    <vt:vector size="29" baseType="lpstr">
      <vt:lpstr>Abadi Extra Light</vt:lpstr>
      <vt:lpstr>Arial</vt:lpstr>
      <vt:lpstr>Calibri</vt:lpstr>
      <vt:lpstr>Tema do Office</vt:lpstr>
      <vt:lpstr>Banco de Dados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Wagner Antunes da Silva</cp:lastModifiedBy>
  <cp:revision>86</cp:revision>
  <dcterms:created xsi:type="dcterms:W3CDTF">2013-08-21T19:52:36Z</dcterms:created>
  <dcterms:modified xsi:type="dcterms:W3CDTF">2022-08-12T14:15:55Z</dcterms:modified>
</cp:coreProperties>
</file>