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15" r:id="rId2"/>
    <p:sldId id="272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6" r:id="rId21"/>
  </p:sldIdLst>
  <p:sldSz cx="9144000" cy="6858000" type="screen4x3"/>
  <p:notesSz cx="6858000" cy="9144000"/>
  <p:custDataLst>
    <p:tags r:id="rId24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967"/>
    <a:srgbClr val="0B3666"/>
    <a:srgbClr val="6383A0"/>
    <a:srgbClr val="42A1C1"/>
    <a:srgbClr val="74CADC"/>
    <a:srgbClr val="B5011F"/>
    <a:srgbClr val="6B98B5"/>
    <a:srgbClr val="135E8F"/>
    <a:srgbClr val="E6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B487-0743-4DA8-8A8A-5DBBAFF7DB55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4AA1B-C9F9-4085-9517-8B98DA15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446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8ADC5-2E8B-43C1-AB94-E4F40C6F523F}" type="datetimeFigureOut">
              <a:rPr lang="pt-BR" smtClean="0"/>
              <a:t>12/08/2022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48EE-BD01-453B-909B-3248B995B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7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4355976" y="1412778"/>
            <a:ext cx="4536504" cy="578495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Professor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6" y="333375"/>
            <a:ext cx="6264275" cy="863600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rgbClr val="0B3666"/>
                </a:solidFill>
              </a:defRPr>
            </a:lvl1pPr>
          </a:lstStyle>
          <a:p>
            <a:pPr lvl="0"/>
            <a:r>
              <a:rPr lang="pt-BR" dirty="0"/>
              <a:t>Nome do curso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5" y="1628800"/>
            <a:ext cx="6768752" cy="2664296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608428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067944" y="1772816"/>
            <a:ext cx="4752776" cy="792088"/>
          </a:xfrm>
        </p:spPr>
        <p:txBody>
          <a:bodyPr>
            <a:normAutofit/>
          </a:bodyPr>
          <a:lstStyle>
            <a:lvl1pPr algn="ctr">
              <a:buFontTx/>
              <a:buNone/>
              <a:defRPr sz="3200" b="1">
                <a:solidFill>
                  <a:srgbClr val="0B3666"/>
                </a:solidFill>
              </a:defRPr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327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3EB-E1B5-48D7-A4B0-BB99D1C953E2}" type="datetimeFigureOut">
              <a:rPr lang="pt-BR" smtClean="0"/>
              <a:pPr/>
              <a:t>12/08/2022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23EB-E1B5-48D7-A4B0-BB99D1C953E2}" type="datetimeFigureOut">
              <a:rPr lang="pt-BR" smtClean="0"/>
              <a:pPr/>
              <a:t>12/08/2022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" y="258"/>
            <a:ext cx="9144000" cy="6858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2627784" y="2780928"/>
            <a:ext cx="7000412" cy="1296144"/>
          </a:xfrm>
        </p:spPr>
        <p:txBody>
          <a:bodyPr/>
          <a:lstStyle/>
          <a:p>
            <a:r>
              <a:rPr lang="pt-BR" b="0" dirty="0"/>
              <a:t>Banco de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296584-735B-95DA-4041-85EDB6879A72}"/>
              </a:ext>
            </a:extLst>
          </p:cNvPr>
          <p:cNvSpPr/>
          <p:nvPr/>
        </p:nvSpPr>
        <p:spPr>
          <a:xfrm>
            <a:off x="3131840" y="1128983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253A44"/>
                </a:solidFill>
                <a:latin typeface="Abadi Extra Light" panose="020B0204020104020204" pitchFamily="34" charset="0"/>
              </a:rPr>
              <a:t>Prof. Me.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161141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016289" y="116632"/>
            <a:ext cx="7111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CRIAÇÃO DE NOVO USUÁRIO NO SQL SERVER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CB979C9-5427-E2F8-9963-3D302314C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14" y="695612"/>
            <a:ext cx="6089572" cy="5466775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5284A60-78DC-86D2-8189-8B7467DC9062}"/>
              </a:ext>
            </a:extLst>
          </p:cNvPr>
          <p:cNvSpPr/>
          <p:nvPr/>
        </p:nvSpPr>
        <p:spPr>
          <a:xfrm rot="2280271">
            <a:off x="1014087" y="122935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EF0F54F9-F750-7EE0-16AD-E7D70E544128}"/>
              </a:ext>
            </a:extLst>
          </p:cNvPr>
          <p:cNvSpPr/>
          <p:nvPr/>
        </p:nvSpPr>
        <p:spPr>
          <a:xfrm rot="2280271">
            <a:off x="5649917" y="137336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ACFDBAC-2D78-7D25-B178-EBB6F9AB2D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875942"/>
            <a:ext cx="7411484" cy="5106113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591EEF19-5145-C270-6175-C1A0F742C5C8}"/>
              </a:ext>
            </a:extLst>
          </p:cNvPr>
          <p:cNvSpPr/>
          <p:nvPr/>
        </p:nvSpPr>
        <p:spPr>
          <a:xfrm rot="9508776">
            <a:off x="3580920" y="2604233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78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016289" y="116632"/>
            <a:ext cx="7111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CRIAÇÃO DE NOVO USUÁRIO NO SQL SERVER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8EBBECD6-E1AB-7108-8590-A09F6C94C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60" y="627696"/>
            <a:ext cx="6240880" cy="5602608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2DCBD4F-3901-211E-C567-17258929AB5F}"/>
              </a:ext>
            </a:extLst>
          </p:cNvPr>
          <p:cNvSpPr/>
          <p:nvPr/>
        </p:nvSpPr>
        <p:spPr>
          <a:xfrm>
            <a:off x="6588224" y="3573016"/>
            <a:ext cx="1840276" cy="634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Marcar todas as opções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DDA893A-97D8-3E11-9A17-2393C8134C70}"/>
              </a:ext>
            </a:extLst>
          </p:cNvPr>
          <p:cNvSpPr/>
          <p:nvPr/>
        </p:nvSpPr>
        <p:spPr>
          <a:xfrm rot="9508776">
            <a:off x="5902389" y="4303523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805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016289" y="116632"/>
            <a:ext cx="7111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CRIAÇÃO DE NOVO USUÁRIO NO SQL SERVER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2DCBD4F-3901-211E-C567-17258929AB5F}"/>
              </a:ext>
            </a:extLst>
          </p:cNvPr>
          <p:cNvSpPr/>
          <p:nvPr/>
        </p:nvSpPr>
        <p:spPr>
          <a:xfrm>
            <a:off x="7324252" y="30455"/>
            <a:ext cx="1840276" cy="6340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Marcar todas as opções</a:t>
            </a:r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7A5A576B-090E-7B69-C885-209E97369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0" y="1199839"/>
            <a:ext cx="7373379" cy="4458322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46FB91AE-9ECB-2108-3B7A-BEB1861B594F}"/>
              </a:ext>
            </a:extLst>
          </p:cNvPr>
          <p:cNvSpPr/>
          <p:nvPr/>
        </p:nvSpPr>
        <p:spPr>
          <a:xfrm rot="9508776">
            <a:off x="2716825" y="1956161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57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016289" y="116632"/>
            <a:ext cx="7111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CRIAÇÃO DE NOVO USUÁRIO NO SQL SERVER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83315985-FFF3-69C9-7BEE-918344627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44" y="1191855"/>
            <a:ext cx="8840111" cy="4474289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4BD8D7-E451-2C7E-7CBC-7584521147D7}"/>
              </a:ext>
            </a:extLst>
          </p:cNvPr>
          <p:cNvSpPr/>
          <p:nvPr/>
        </p:nvSpPr>
        <p:spPr>
          <a:xfrm>
            <a:off x="611560" y="3140968"/>
            <a:ext cx="3176700" cy="121008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Após desconectar o banco, reconectar com novo </a:t>
            </a:r>
            <a:r>
              <a:rPr lang="pt-BR" dirty="0" err="1"/>
              <a:t>user</a:t>
            </a:r>
            <a:endParaRPr lang="pt-BR" dirty="0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0E6E7EFF-F18B-1C0F-724D-5AF94896EA3D}"/>
              </a:ext>
            </a:extLst>
          </p:cNvPr>
          <p:cNvSpPr/>
          <p:nvPr/>
        </p:nvSpPr>
        <p:spPr>
          <a:xfrm rot="15530962">
            <a:off x="692253" y="260123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741AA8EB-EF50-C4A5-F936-0D61AD09AC3B}"/>
              </a:ext>
            </a:extLst>
          </p:cNvPr>
          <p:cNvSpPr/>
          <p:nvPr/>
        </p:nvSpPr>
        <p:spPr>
          <a:xfrm rot="335834">
            <a:off x="3631006" y="3570256"/>
            <a:ext cx="1233741" cy="351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601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016289" y="116632"/>
            <a:ext cx="7111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CRIAÇÃO DE NOVO USUÁRIO NO SQL SERVER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4BD8D7-E451-2C7E-7CBC-7584521147D7}"/>
              </a:ext>
            </a:extLst>
          </p:cNvPr>
          <p:cNvSpPr/>
          <p:nvPr/>
        </p:nvSpPr>
        <p:spPr>
          <a:xfrm>
            <a:off x="719572" y="2096852"/>
            <a:ext cx="7704856" cy="26642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2400" dirty="0"/>
              <a:t>Em alguns casos ao efetuar a primeira tentativa de conectar o novo usuário criado no </a:t>
            </a:r>
            <a:r>
              <a:rPr lang="pt-BR" sz="2400" dirty="0" err="1"/>
              <a:t>Sql</a:t>
            </a:r>
            <a:r>
              <a:rPr lang="pt-BR" sz="2400" dirty="0"/>
              <a:t> além de não efetuar a conexão surge um erro 185456.</a:t>
            </a:r>
          </a:p>
          <a:p>
            <a:pPr algn="just"/>
            <a:r>
              <a:rPr lang="pt-BR" sz="2400" dirty="0"/>
              <a:t>Nesta caso siga com os procedimentos dos próximos slides</a:t>
            </a:r>
          </a:p>
        </p:txBody>
      </p:sp>
    </p:spTree>
    <p:extLst>
      <p:ext uri="{BB962C8B-B14F-4D97-AF65-F5344CB8AC3E}">
        <p14:creationId xmlns:p14="http://schemas.microsoft.com/office/powerpoint/2010/main" val="14532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016289" y="116632"/>
            <a:ext cx="7111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Conecte-se pela conexão padrão do </a:t>
            </a:r>
            <a:r>
              <a:rPr lang="pt-BR" sz="2400" b="1" dirty="0" err="1">
                <a:effectLst/>
              </a:rPr>
              <a:t>windows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EB6F535-433D-26DC-9F9E-0558FC181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34" y="1432063"/>
            <a:ext cx="8323931" cy="399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3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016289" y="116632"/>
            <a:ext cx="7111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Em propriedades do banco (botão inverso do mouse &gt; Propriedades)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B158365-0C8E-AF40-6A13-9FD0DA0FE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217" y="942703"/>
            <a:ext cx="3917566" cy="497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813924" y="188640"/>
            <a:ext cx="7934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Altere o modo de autenticação para </a:t>
            </a:r>
            <a:r>
              <a:rPr lang="pt-BR" sz="2400" b="1" dirty="0" err="1">
                <a:effectLst/>
              </a:rPr>
              <a:t>Sql</a:t>
            </a:r>
            <a:r>
              <a:rPr lang="pt-BR" sz="2400" b="1" dirty="0">
                <a:effectLst/>
              </a:rPr>
              <a:t> Server e Windows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2630A47-B90F-9229-669F-22AE1838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00" y="879724"/>
            <a:ext cx="5679400" cy="50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813924" y="188640"/>
            <a:ext cx="7516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Após reiniciar o servidor através do botão inverso do mouse conforme o print de tela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B80D236-FB58-7CAC-6843-B9211AADA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99" y="1484784"/>
            <a:ext cx="4868799" cy="46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4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016289" y="116632"/>
            <a:ext cx="7111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CRIAÇÃO DE NOVO USUÁRIO NO SQL SERVER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A4BD8D7-E451-2C7E-7CBC-7584521147D7}"/>
              </a:ext>
            </a:extLst>
          </p:cNvPr>
          <p:cNvSpPr/>
          <p:nvPr/>
        </p:nvSpPr>
        <p:spPr>
          <a:xfrm>
            <a:off x="719572" y="2096852"/>
            <a:ext cx="7704856" cy="26642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pt-BR" sz="2400" dirty="0"/>
              <a:t>Caso a opção reiniciar esteja desabilitada, feche o </a:t>
            </a:r>
            <a:r>
              <a:rPr lang="pt-BR" sz="2400" dirty="0" err="1"/>
              <a:t>Sql</a:t>
            </a:r>
            <a:r>
              <a:rPr lang="pt-BR" sz="2400" dirty="0"/>
              <a:t> Server e abra novamente que opção </a:t>
            </a:r>
            <a:r>
              <a:rPr lang="pt-BR" sz="2400"/>
              <a:t>deve estar </a:t>
            </a:r>
            <a:r>
              <a:rPr lang="pt-BR" sz="2400" dirty="0"/>
              <a:t>habilitada na próxima inicialização do programa</a:t>
            </a:r>
          </a:p>
        </p:txBody>
      </p:sp>
    </p:spTree>
    <p:extLst>
      <p:ext uri="{BB962C8B-B14F-4D97-AF65-F5344CB8AC3E}">
        <p14:creationId xmlns:p14="http://schemas.microsoft.com/office/powerpoint/2010/main" val="28424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691680" y="1412776"/>
            <a:ext cx="58699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CRIAÇÃO DE NOVO USUÁRIO NO SQL SERVER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m 8" descr="Im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B013C96D-1A71-F9D2-1E15-77DAABB47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734" y="2562104"/>
            <a:ext cx="3448531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6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E6FBF58-2F24-45E9-B356-C5632661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143000"/>
          </a:xfrm>
        </p:spPr>
        <p:txBody>
          <a:bodyPr/>
          <a:lstStyle/>
          <a:p>
            <a:r>
              <a:rPr lang="pt-BR" spc="-10" dirty="0">
                <a:latin typeface="Abadi Extra Light" panose="020B0204020104020204" pitchFamily="34" charset="0"/>
              </a:rPr>
              <a:t>FIM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A5284A-8A97-55BF-612F-F02B97542B4F}"/>
              </a:ext>
            </a:extLst>
          </p:cNvPr>
          <p:cNvSpPr/>
          <p:nvPr/>
        </p:nvSpPr>
        <p:spPr>
          <a:xfrm>
            <a:off x="2267744" y="836712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253A44"/>
                </a:solidFill>
                <a:latin typeface="Abadi Extra Light" panose="020B0204020104020204" pitchFamily="34" charset="0"/>
              </a:rPr>
              <a:t>Prof. Me.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132874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016289" y="116632"/>
            <a:ext cx="7111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CRIAÇÃO DE NOVO USUÁRIO NO SQL SERVER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72BF27-10F1-CE2E-5144-20975861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5" y="919616"/>
            <a:ext cx="8926609" cy="501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8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016289" y="116632"/>
            <a:ext cx="7111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CRIAÇÃO DE NOVO USUÁRIO NO SQL SERVER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E90BE12-B39B-CC9E-6A13-3A0FF0399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77" y="735708"/>
            <a:ext cx="6000246" cy="5386584"/>
          </a:xfrm>
          <a:prstGeom prst="rect">
            <a:avLst/>
          </a:prstGeom>
        </p:spPr>
      </p:pic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19749172-254E-9216-8061-B1E2E2BB6885}"/>
              </a:ext>
            </a:extLst>
          </p:cNvPr>
          <p:cNvSpPr/>
          <p:nvPr/>
        </p:nvSpPr>
        <p:spPr>
          <a:xfrm rot="720577">
            <a:off x="4247964" y="1261812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2837D6E0-69AA-6029-E13B-B1DEF8A9898B}"/>
              </a:ext>
            </a:extLst>
          </p:cNvPr>
          <p:cNvSpPr/>
          <p:nvPr/>
        </p:nvSpPr>
        <p:spPr>
          <a:xfrm rot="20093275">
            <a:off x="2715003" y="1972132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358B539-8BED-F9AD-B700-E480AE0500B7}"/>
              </a:ext>
            </a:extLst>
          </p:cNvPr>
          <p:cNvSpPr/>
          <p:nvPr/>
        </p:nvSpPr>
        <p:spPr>
          <a:xfrm rot="20093275">
            <a:off x="2859021" y="2980244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196E707-93ED-7AF1-BFCA-44992FC56679}"/>
              </a:ext>
            </a:extLst>
          </p:cNvPr>
          <p:cNvSpPr/>
          <p:nvPr/>
        </p:nvSpPr>
        <p:spPr>
          <a:xfrm>
            <a:off x="1016289" y="3068960"/>
            <a:ext cx="1755511" cy="4706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Desmarcar</a:t>
            </a:r>
          </a:p>
        </p:txBody>
      </p:sp>
    </p:spTree>
    <p:extLst>
      <p:ext uri="{BB962C8B-B14F-4D97-AF65-F5344CB8AC3E}">
        <p14:creationId xmlns:p14="http://schemas.microsoft.com/office/powerpoint/2010/main" val="399311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016289" y="116632"/>
            <a:ext cx="7111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CRIAÇÃO DE NOVO USUÁRIO NO SQL SERVER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99BF239-7677-B61D-429C-4137FE685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206" y="630969"/>
            <a:ext cx="6233588" cy="5596062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40D207DF-8DB4-4643-84B8-061E8EF296CD}"/>
              </a:ext>
            </a:extLst>
          </p:cNvPr>
          <p:cNvSpPr/>
          <p:nvPr/>
        </p:nvSpPr>
        <p:spPr>
          <a:xfrm rot="20093275">
            <a:off x="2498980" y="319626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EBD0BD7-1FA3-C993-69C5-6862350C86E1}"/>
              </a:ext>
            </a:extLst>
          </p:cNvPr>
          <p:cNvSpPr/>
          <p:nvPr/>
        </p:nvSpPr>
        <p:spPr>
          <a:xfrm>
            <a:off x="728257" y="3193679"/>
            <a:ext cx="1755511" cy="4706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Marcar</a:t>
            </a:r>
          </a:p>
        </p:txBody>
      </p:sp>
    </p:spTree>
    <p:extLst>
      <p:ext uri="{BB962C8B-B14F-4D97-AF65-F5344CB8AC3E}">
        <p14:creationId xmlns:p14="http://schemas.microsoft.com/office/powerpoint/2010/main" val="141968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016289" y="116632"/>
            <a:ext cx="7111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CRIAÇÃO DE NOVO USUÁRIO NO SQL SERVER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86B7988B-9A3B-DC5E-5450-A58FB65B5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60" y="627696"/>
            <a:ext cx="6240880" cy="5602608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E128403D-CF67-C4FD-C6B3-9383FD664EFE}"/>
              </a:ext>
            </a:extLst>
          </p:cNvPr>
          <p:cNvSpPr/>
          <p:nvPr/>
        </p:nvSpPr>
        <p:spPr>
          <a:xfrm rot="19774231">
            <a:off x="6670302" y="1994062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054AABF-9968-D685-343C-28216F061144}"/>
              </a:ext>
            </a:extLst>
          </p:cNvPr>
          <p:cNvSpPr/>
          <p:nvPr/>
        </p:nvSpPr>
        <p:spPr>
          <a:xfrm>
            <a:off x="859516" y="2074902"/>
            <a:ext cx="1755511" cy="4706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Marcar</a:t>
            </a:r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0448BE48-1EA3-2ABA-2641-B988F77FE279}"/>
              </a:ext>
            </a:extLst>
          </p:cNvPr>
          <p:cNvSpPr/>
          <p:nvPr/>
        </p:nvSpPr>
        <p:spPr>
          <a:xfrm rot="19774231">
            <a:off x="2652642" y="182166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1DA81839-AB42-1E4E-B33C-7D202B7F20DF}"/>
              </a:ext>
            </a:extLst>
          </p:cNvPr>
          <p:cNvSpPr/>
          <p:nvPr/>
        </p:nvSpPr>
        <p:spPr>
          <a:xfrm>
            <a:off x="4877176" y="2310223"/>
            <a:ext cx="1755511" cy="4706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Após, clicar</a:t>
            </a:r>
          </a:p>
        </p:txBody>
      </p:sp>
    </p:spTree>
    <p:extLst>
      <p:ext uri="{BB962C8B-B14F-4D97-AF65-F5344CB8AC3E}">
        <p14:creationId xmlns:p14="http://schemas.microsoft.com/office/powerpoint/2010/main" val="171633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016289" y="116632"/>
            <a:ext cx="7111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CRIAÇÃO DE NOVO USUÁRIO NO SQL SERVER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C7127A63-D331-D91B-AC19-4A28C9AC9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92" y="630359"/>
            <a:ext cx="8316416" cy="5597282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97F2A2EC-A53A-D282-24B6-B593F471C15D}"/>
              </a:ext>
            </a:extLst>
          </p:cNvPr>
          <p:cNvSpPr/>
          <p:nvPr/>
        </p:nvSpPr>
        <p:spPr>
          <a:xfrm rot="10071563">
            <a:off x="5523573" y="3320988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03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016289" y="116632"/>
            <a:ext cx="7111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CRIAÇÃO DE NOVO USUÁRIO NO SQL SERVER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EEB428E-112A-614B-FD90-8DB12252A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" y="861654"/>
            <a:ext cx="7449590" cy="5134692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A6866D6B-532B-ED92-CD13-B540A2A31BA2}"/>
              </a:ext>
            </a:extLst>
          </p:cNvPr>
          <p:cNvSpPr/>
          <p:nvPr/>
        </p:nvSpPr>
        <p:spPr>
          <a:xfrm rot="2280271">
            <a:off x="2769597" y="4253685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90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/>
          <p:cNvSpPr txBox="1"/>
          <p:nvPr/>
        </p:nvSpPr>
        <p:spPr>
          <a:xfrm>
            <a:off x="1016289" y="116632"/>
            <a:ext cx="7111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effectLst/>
              </a:rPr>
              <a:t>CRIAÇÃO DE NOVO USUÁRIO NO SQL SERVER</a:t>
            </a:r>
            <a:endParaRPr lang="pt-B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CB979C9-5427-E2F8-9963-3D302314C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14" y="695612"/>
            <a:ext cx="6089572" cy="5466775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D5284A60-78DC-86D2-8189-8B7467DC9062}"/>
              </a:ext>
            </a:extLst>
          </p:cNvPr>
          <p:cNvSpPr/>
          <p:nvPr/>
        </p:nvSpPr>
        <p:spPr>
          <a:xfrm rot="2280271">
            <a:off x="1014087" y="1229350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EF0F54F9-F750-7EE0-16AD-E7D70E544128}"/>
              </a:ext>
            </a:extLst>
          </p:cNvPr>
          <p:cNvSpPr/>
          <p:nvPr/>
        </p:nvSpPr>
        <p:spPr>
          <a:xfrm rot="2280271">
            <a:off x="5649917" y="1373366"/>
            <a:ext cx="64807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30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650&quot;&gt;&lt;property id=&quot;20148&quot; value=&quot;5&quot;/&gt;&lt;property id=&quot;20300&quot; value=&quot;Slide 2&quot;/&gt;&lt;property id=&quot;20307&quot; value=&quot;257&quot;/&gt;&lt;/object&gt;&lt;object type=&quot;3&quot; unique_id=&quot;10651&quot;&gt;&lt;property id=&quot;20148&quot; value=&quot;5&quot;/&gt;&lt;property id=&quot;20300&quot; value=&quot;Slide 3&quot;/&gt;&lt;property id=&quot;20307&quot; value=&quot;258&quot;/&gt;&lt;/object&gt;&lt;object type=&quot;3&quot; unique_id=&quot;10652&quot;&gt;&lt;property id=&quot;20148&quot; value=&quot;5&quot;/&gt;&lt;property id=&quot;20300&quot; value=&quot;Slide 4&quot;/&gt;&lt;property id=&quot;20307&quot; value=&quot;259&quot;/&gt;&lt;/object&gt;&lt;object type=&quot;3&quot; unique_id=&quot;10653&quot;&gt;&lt;property id=&quot;20148&quot; value=&quot;5&quot;/&gt;&lt;property id=&quot;20300&quot; value=&quot;Slide 5&quot;/&gt;&lt;property id=&quot;20307&quot; value=&quot;260&quot;/&gt;&lt;/object&gt;&lt;object type=&quot;3&quot; unique_id=&quot;10654&quot;&gt;&lt;property id=&quot;20148&quot; value=&quot;5&quot;/&gt;&lt;property id=&quot;20300&quot; value=&quot;Slide 6&quot;/&gt;&lt;property id=&quot;20307&quot; value=&quot;261&quot;/&gt;&lt;/object&gt;&lt;object type=&quot;3&quot; unique_id=&quot;10655&quot;&gt;&lt;property id=&quot;20148&quot; value=&quot;5&quot;/&gt;&lt;property id=&quot;20300&quot; value=&quot;Slide 7&quot;/&gt;&lt;property id=&quot;20307&quot; value=&quot;262&quot;/&gt;&lt;/object&gt;&lt;object type=&quot;3&quot; unique_id=&quot;10656&quot;&gt;&lt;property id=&quot;20148&quot; value=&quot;5&quot;/&gt;&lt;property id=&quot;20300&quot; value=&quot;Slide 8&quot;/&gt;&lt;property id=&quot;20307&quot; value=&quot;263&quot;/&gt;&lt;/object&gt;&lt;object type=&quot;3&quot; unique_id=&quot;10657&quot;&gt;&lt;property id=&quot;20148&quot; value=&quot;5&quot;/&gt;&lt;property id=&quot;20300&quot; value=&quot;Slide 9&quot;/&gt;&lt;property id=&quot;20307&quot; value=&quot;264&quot;/&gt;&lt;/object&gt;&lt;object type=&quot;3&quot; unique_id=&quot;10658&quot;&gt;&lt;property id=&quot;20148&quot; value=&quot;5&quot;/&gt;&lt;property id=&quot;20300&quot; value=&quot;Slide 10&quot;/&gt;&lt;property id=&quot;20307&quot; value=&quot;265&quot;/&gt;&lt;/object&gt;&lt;/object&gt;&lt;/object&gt;&lt;/database&gt;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244</Words>
  <Application>Microsoft Office PowerPoint</Application>
  <PresentationFormat>Apresentação na tela (4:3)</PresentationFormat>
  <Paragraphs>32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Abadi Extra Light</vt:lpstr>
      <vt:lpstr>Arial</vt:lpstr>
      <vt:lpstr>Calibri</vt:lpstr>
      <vt:lpstr>Tema do Office</vt:lpstr>
      <vt:lpstr>Banco de Dados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Wagner Antunes da Silva</cp:lastModifiedBy>
  <cp:revision>102</cp:revision>
  <dcterms:created xsi:type="dcterms:W3CDTF">2013-08-21T19:52:36Z</dcterms:created>
  <dcterms:modified xsi:type="dcterms:W3CDTF">2022-08-12T14:17:18Z</dcterms:modified>
</cp:coreProperties>
</file>