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39" r:id="rId2"/>
    <p:sldId id="272" r:id="rId3"/>
    <p:sldId id="273" r:id="rId4"/>
    <p:sldId id="298" r:id="rId5"/>
    <p:sldId id="299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338" r:id="rId30"/>
    <p:sldId id="340" r:id="rId31"/>
  </p:sldIdLst>
  <p:sldSz cx="9144000" cy="6858000" type="screen4x3"/>
  <p:notesSz cx="6858000" cy="9144000"/>
  <p:custDataLst>
    <p:tags r:id="rId34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8428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pt-br/download/details.aspx?id=29062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pt-br/download/details.aspx?id=29062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627784" y="2780928"/>
            <a:ext cx="7000412" cy="1296144"/>
          </a:xfrm>
        </p:spPr>
        <p:txBody>
          <a:bodyPr/>
          <a:lstStyle/>
          <a:p>
            <a:r>
              <a:rPr lang="pt-BR" b="0" dirty="0"/>
              <a:t>Banco de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296584-735B-95DA-4041-85EDB6879A72}"/>
              </a:ext>
            </a:extLst>
          </p:cNvPr>
          <p:cNvSpPr/>
          <p:nvPr/>
        </p:nvSpPr>
        <p:spPr>
          <a:xfrm>
            <a:off x="3131840" y="1128983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13404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5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8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8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2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5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691680" y="1412776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66" y="2685197"/>
            <a:ext cx="2520280" cy="24868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92575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8740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3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0"/>
            <a:ext cx="8636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3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636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6360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636000" cy="48514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62040" y="6132860"/>
            <a:ext cx="227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SELECT 'Instalação OK'</a:t>
            </a:r>
          </a:p>
        </p:txBody>
      </p:sp>
    </p:spTree>
    <p:extLst>
      <p:ext uri="{BB962C8B-B14F-4D97-AF65-F5344CB8AC3E}">
        <p14:creationId xmlns:p14="http://schemas.microsoft.com/office/powerpoint/2010/main" val="26313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636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9162" y="1124744"/>
            <a:ext cx="856532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b="1" dirty="0"/>
              <a:t>PRÉ REQUISITOS</a:t>
            </a:r>
          </a:p>
          <a:p>
            <a:pPr algn="ctr">
              <a:lnSpc>
                <a:spcPct val="150000"/>
              </a:lnSpc>
            </a:pPr>
            <a:endParaRPr lang="pt-BR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1" dirty="0"/>
              <a:t>Instalar em Sistema Operacional Microsoft Windows 7 ou Superior</a:t>
            </a:r>
          </a:p>
          <a:p>
            <a:pPr>
              <a:lnSpc>
                <a:spcPct val="150000"/>
              </a:lnSpc>
            </a:pPr>
            <a:endParaRPr lang="pt-B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1" dirty="0"/>
              <a:t> Se optar por instalar em Sistema Operacional Windows 7, terá de Instalar a Atualização do Service Pak</a:t>
            </a:r>
          </a:p>
          <a:p>
            <a:pPr>
              <a:lnSpc>
                <a:spcPct val="150000"/>
              </a:lnSpc>
            </a:pPr>
            <a:endParaRPr lang="pt-B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1" dirty="0"/>
              <a:t> Se optar por instalar em Sistema Operacional Windows 8 Não Será Necessária a Atualização do Service Pak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000" b="1" dirty="0"/>
              <a:t>Hardware Recomendado Core I3 ou Superior 4 Gb RAM ou Superior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41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pt-BR" spc="-10" dirty="0">
                <a:latin typeface="Abadi Extra Light" panose="020B0204020104020204" pitchFamily="34" charset="0"/>
              </a:rPr>
              <a:t>FIM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A5284A-8A97-55BF-612F-F02B97542B4F}"/>
              </a:ext>
            </a:extLst>
          </p:cNvPr>
          <p:cNvSpPr/>
          <p:nvPr/>
        </p:nvSpPr>
        <p:spPr>
          <a:xfrm>
            <a:off x="2267744" y="836712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313569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9162" y="1124744"/>
            <a:ext cx="8565325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/>
              <a:t>https://www.microsoft.com/pt-br/download/details.aspx?id=56042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 descr="Download Microsoft® SQL Server® 2012 Express from Official Microsoft Download Center - Windows Internet Explorer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60622"/>
            <a:ext cx="8784975" cy="47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99162" y="1124744"/>
            <a:ext cx="8565325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/>
              <a:t>https://www.microsoft.com/pt-br/download/details.aspx?id=56042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effectLst/>
              </a:rPr>
              <a:t>INSTALAÇÃO DO SQL SERVER 2012</a:t>
            </a:r>
            <a:endParaRPr lang="pt-B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 descr="Download Microsoft® SQL Server® 2012 Express from Official Microsoft Download Center - Windows Internet Explorer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8" y="1631036"/>
            <a:ext cx="8892480" cy="47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8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7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46866" y="476672"/>
            <a:ext cx="5869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INSTALAÇÃO DO SQL SERVER 2012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23" y="1124744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261</Words>
  <Application>Microsoft Office PowerPoint</Application>
  <PresentationFormat>Apresentação na tela (4:3)</PresentationFormat>
  <Paragraphs>44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Abadi Extra Light</vt:lpstr>
      <vt:lpstr>Arial</vt:lpstr>
      <vt:lpstr>Calibri</vt:lpstr>
      <vt:lpstr>Wingdings</vt:lpstr>
      <vt:lpstr>Tema do Office</vt:lpstr>
      <vt:lpstr>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92</cp:revision>
  <dcterms:created xsi:type="dcterms:W3CDTF">2013-08-21T19:52:36Z</dcterms:created>
  <dcterms:modified xsi:type="dcterms:W3CDTF">2022-08-13T00:28:54Z</dcterms:modified>
</cp:coreProperties>
</file>