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39" r:id="rId2"/>
    <p:sldId id="341" r:id="rId3"/>
    <p:sldId id="281" r:id="rId4"/>
    <p:sldId id="277" r:id="rId5"/>
    <p:sldId id="278" r:id="rId6"/>
    <p:sldId id="279" r:id="rId7"/>
    <p:sldId id="282" r:id="rId8"/>
    <p:sldId id="280" r:id="rId9"/>
    <p:sldId id="283" r:id="rId10"/>
    <p:sldId id="284" r:id="rId11"/>
    <p:sldId id="340" r:id="rId12"/>
  </p:sldIdLst>
  <p:sldSz cx="9144000" cy="6858000" type="screen4x3"/>
  <p:notesSz cx="6858000" cy="9144000"/>
  <p:custDataLst>
    <p:tags r:id="rId15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967"/>
    <a:srgbClr val="0B3666"/>
    <a:srgbClr val="6383A0"/>
    <a:srgbClr val="42A1C1"/>
    <a:srgbClr val="74CADC"/>
    <a:srgbClr val="B5011F"/>
    <a:srgbClr val="6B98B5"/>
    <a:srgbClr val="135E8F"/>
    <a:srgbClr val="E6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4"/>
  </p:normalViewPr>
  <p:slideViewPr>
    <p:cSldViewPr>
      <p:cViewPr varScale="1">
        <p:scale>
          <a:sx n="73" d="100"/>
          <a:sy n="73" d="100"/>
        </p:scale>
        <p:origin x="12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32343E-1C50-43B7-9B68-C061A3EE5E6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16C9AE70-28CC-41C2-8C5E-6B57E9DCF143}">
      <dgm:prSet phldrT="[Texto]"/>
      <dgm:spPr/>
      <dgm:t>
        <a:bodyPr/>
        <a:lstStyle/>
        <a:p>
          <a:r>
            <a:rPr lang="pt-BR" dirty="0"/>
            <a:t>Alpha System</a:t>
          </a:r>
        </a:p>
      </dgm:t>
    </dgm:pt>
    <dgm:pt modelId="{22ED5DF2-B794-4066-9B8D-8D095A6866C1}" type="parTrans" cxnId="{AC7C3C1B-E816-4A6D-9BE4-9D83DC3A8174}">
      <dgm:prSet/>
      <dgm:spPr/>
      <dgm:t>
        <a:bodyPr/>
        <a:lstStyle/>
        <a:p>
          <a:endParaRPr lang="pt-BR"/>
        </a:p>
      </dgm:t>
    </dgm:pt>
    <dgm:pt modelId="{D2BA6AA5-F48C-4BA0-90A8-672D41A32458}" type="sibTrans" cxnId="{AC7C3C1B-E816-4A6D-9BE4-9D83DC3A8174}">
      <dgm:prSet/>
      <dgm:spPr/>
      <dgm:t>
        <a:bodyPr/>
        <a:lstStyle/>
        <a:p>
          <a:endParaRPr lang="pt-BR"/>
        </a:p>
      </dgm:t>
    </dgm:pt>
    <dgm:pt modelId="{79B524D4-B7D4-4A7F-BE11-661BCA01C4FC}">
      <dgm:prSet phldrT="[Texto]"/>
      <dgm:spPr/>
      <dgm:t>
        <a:bodyPr/>
        <a:lstStyle/>
        <a:p>
          <a:r>
            <a:rPr lang="pt-BR" dirty="0"/>
            <a:t>Sistema Manufatura</a:t>
          </a:r>
        </a:p>
      </dgm:t>
    </dgm:pt>
    <dgm:pt modelId="{8B2A57D1-5534-44E7-9A36-BBAE06ECCBC0}" type="parTrans" cxnId="{33986454-A968-4BBC-8E5C-FBBD3AAA14F8}">
      <dgm:prSet/>
      <dgm:spPr/>
      <dgm:t>
        <a:bodyPr/>
        <a:lstStyle/>
        <a:p>
          <a:endParaRPr lang="pt-BR"/>
        </a:p>
      </dgm:t>
    </dgm:pt>
    <dgm:pt modelId="{50321566-5481-4362-A9B1-F808EE4976C3}" type="sibTrans" cxnId="{33986454-A968-4BBC-8E5C-FBBD3AAA14F8}">
      <dgm:prSet/>
      <dgm:spPr/>
      <dgm:t>
        <a:bodyPr/>
        <a:lstStyle/>
        <a:p>
          <a:endParaRPr lang="pt-BR"/>
        </a:p>
      </dgm:t>
    </dgm:pt>
    <dgm:pt modelId="{90B58A68-CDBB-43FF-AA82-3902D8DB963F}">
      <dgm:prSet phldrT="[Texto]"/>
      <dgm:spPr/>
      <dgm:t>
        <a:bodyPr/>
        <a:lstStyle/>
        <a:p>
          <a:r>
            <a:rPr lang="pt-BR" dirty="0"/>
            <a:t>Sistema Transporte Material</a:t>
          </a:r>
        </a:p>
      </dgm:t>
    </dgm:pt>
    <dgm:pt modelId="{FB02D852-390E-4C97-912B-ABD2736FA829}" type="parTrans" cxnId="{E09854AD-4908-4EC6-B127-6E540396B958}">
      <dgm:prSet/>
      <dgm:spPr/>
      <dgm:t>
        <a:bodyPr/>
        <a:lstStyle/>
        <a:p>
          <a:endParaRPr lang="pt-BR"/>
        </a:p>
      </dgm:t>
    </dgm:pt>
    <dgm:pt modelId="{72272C97-7406-4B7D-A9A4-007952BDA9D1}" type="sibTrans" cxnId="{E09854AD-4908-4EC6-B127-6E540396B958}">
      <dgm:prSet/>
      <dgm:spPr/>
      <dgm:t>
        <a:bodyPr/>
        <a:lstStyle/>
        <a:p>
          <a:endParaRPr lang="pt-BR"/>
        </a:p>
      </dgm:t>
    </dgm:pt>
    <dgm:pt modelId="{26E99E3E-E251-4A9C-9CB8-68CCFDB1C6C0}">
      <dgm:prSet phldrT="[Texto]"/>
      <dgm:spPr/>
      <dgm:t>
        <a:bodyPr/>
        <a:lstStyle/>
        <a:p>
          <a:r>
            <a:rPr lang="pt-BR" dirty="0"/>
            <a:t>Célula Flexível Manufatura</a:t>
          </a:r>
        </a:p>
      </dgm:t>
    </dgm:pt>
    <dgm:pt modelId="{473D3686-207A-4F47-BE61-302F09301465}" type="parTrans" cxnId="{2AF5AC95-062C-4F8C-BAA9-34FD17E646E0}">
      <dgm:prSet/>
      <dgm:spPr/>
      <dgm:t>
        <a:bodyPr/>
        <a:lstStyle/>
        <a:p>
          <a:endParaRPr lang="pt-BR"/>
        </a:p>
      </dgm:t>
    </dgm:pt>
    <dgm:pt modelId="{312BBAC1-7FD9-470A-9CDD-854DACE5604B}" type="sibTrans" cxnId="{2AF5AC95-062C-4F8C-BAA9-34FD17E646E0}">
      <dgm:prSet/>
      <dgm:spPr/>
      <dgm:t>
        <a:bodyPr/>
        <a:lstStyle/>
        <a:p>
          <a:endParaRPr lang="pt-BR"/>
        </a:p>
      </dgm:t>
    </dgm:pt>
    <dgm:pt modelId="{A6C36E95-DDFB-4B32-BE72-5606FE99AFB3}">
      <dgm:prSet phldrT="[Texto]"/>
      <dgm:spPr/>
      <dgm:t>
        <a:bodyPr/>
        <a:lstStyle/>
        <a:p>
          <a:r>
            <a:rPr lang="pt-BR" dirty="0"/>
            <a:t>Sistema Estoques</a:t>
          </a:r>
        </a:p>
      </dgm:t>
    </dgm:pt>
    <dgm:pt modelId="{9707FE9D-C18B-4E59-AE0F-A6B969568F1C}" type="parTrans" cxnId="{62AEECC2-72D0-4274-B364-57332864390D}">
      <dgm:prSet/>
      <dgm:spPr/>
      <dgm:t>
        <a:bodyPr/>
        <a:lstStyle/>
        <a:p>
          <a:endParaRPr lang="pt-BR"/>
        </a:p>
      </dgm:t>
    </dgm:pt>
    <dgm:pt modelId="{B8C21422-4FDA-4A79-9BE7-6772B2121363}" type="sibTrans" cxnId="{62AEECC2-72D0-4274-B364-57332864390D}">
      <dgm:prSet/>
      <dgm:spPr/>
      <dgm:t>
        <a:bodyPr/>
        <a:lstStyle/>
        <a:p>
          <a:endParaRPr lang="pt-BR"/>
        </a:p>
      </dgm:t>
    </dgm:pt>
    <dgm:pt modelId="{C91C2F3A-E6B6-40A0-B957-BA342C79E785}">
      <dgm:prSet/>
      <dgm:spPr/>
      <dgm:t>
        <a:bodyPr/>
        <a:lstStyle/>
        <a:p>
          <a:r>
            <a:rPr lang="pt-BR" dirty="0"/>
            <a:t>Sistema Informações</a:t>
          </a:r>
        </a:p>
      </dgm:t>
    </dgm:pt>
    <dgm:pt modelId="{EBBFB844-2EB9-4B39-9BAB-FA3F064BFDC5}" type="parTrans" cxnId="{6540838E-BCBC-4D82-BDCE-FAF0119A0659}">
      <dgm:prSet/>
      <dgm:spPr/>
      <dgm:t>
        <a:bodyPr/>
        <a:lstStyle/>
        <a:p>
          <a:endParaRPr lang="pt-BR"/>
        </a:p>
      </dgm:t>
    </dgm:pt>
    <dgm:pt modelId="{E8B8E734-972E-4606-B68C-50FFE74A89D2}" type="sibTrans" cxnId="{6540838E-BCBC-4D82-BDCE-FAF0119A0659}">
      <dgm:prSet/>
      <dgm:spPr/>
      <dgm:t>
        <a:bodyPr/>
        <a:lstStyle/>
        <a:p>
          <a:endParaRPr lang="pt-BR"/>
        </a:p>
      </dgm:t>
    </dgm:pt>
    <dgm:pt modelId="{0D64D78F-900C-4CA8-9C56-5623573EC332}">
      <dgm:prSet/>
      <dgm:spPr/>
      <dgm:t>
        <a:bodyPr/>
        <a:lstStyle/>
        <a:p>
          <a:r>
            <a:rPr lang="pt-BR" dirty="0"/>
            <a:t>Máquina Comando Numérico</a:t>
          </a:r>
        </a:p>
      </dgm:t>
    </dgm:pt>
    <dgm:pt modelId="{BAFEA730-EFEF-4CD5-B50C-7D5ABF161219}" type="parTrans" cxnId="{7CDFA04B-9897-43E5-9D8E-4B29E93B802A}">
      <dgm:prSet/>
      <dgm:spPr/>
      <dgm:t>
        <a:bodyPr/>
        <a:lstStyle/>
        <a:p>
          <a:endParaRPr lang="pt-BR"/>
        </a:p>
      </dgm:t>
    </dgm:pt>
    <dgm:pt modelId="{7CCEC631-A650-4D0C-BC85-70EE0F5A12E8}" type="sibTrans" cxnId="{7CDFA04B-9897-43E5-9D8E-4B29E93B802A}">
      <dgm:prSet/>
      <dgm:spPr/>
      <dgm:t>
        <a:bodyPr/>
        <a:lstStyle/>
        <a:p>
          <a:endParaRPr lang="pt-BR"/>
        </a:p>
      </dgm:t>
    </dgm:pt>
    <dgm:pt modelId="{70D308F7-E358-4113-BCF3-BE6FE72F2862}">
      <dgm:prSet/>
      <dgm:spPr/>
      <dgm:t>
        <a:bodyPr/>
        <a:lstStyle/>
        <a:p>
          <a:r>
            <a:rPr lang="pt-BR" dirty="0"/>
            <a:t>Robô</a:t>
          </a:r>
        </a:p>
      </dgm:t>
    </dgm:pt>
    <dgm:pt modelId="{0402BD96-265E-4AAD-A6F9-F37F2D7CCB00}" type="parTrans" cxnId="{C48E1D48-7D0F-490C-AB39-45055E633D82}">
      <dgm:prSet/>
      <dgm:spPr/>
      <dgm:t>
        <a:bodyPr/>
        <a:lstStyle/>
        <a:p>
          <a:endParaRPr lang="pt-BR"/>
        </a:p>
      </dgm:t>
    </dgm:pt>
    <dgm:pt modelId="{FE567871-FEB8-4352-B57A-57C1842160DC}" type="sibTrans" cxnId="{C48E1D48-7D0F-490C-AB39-45055E633D82}">
      <dgm:prSet/>
      <dgm:spPr/>
      <dgm:t>
        <a:bodyPr/>
        <a:lstStyle/>
        <a:p>
          <a:endParaRPr lang="pt-BR"/>
        </a:p>
      </dgm:t>
    </dgm:pt>
    <dgm:pt modelId="{41A574C3-5122-411E-A169-021F1F0E4B6A}">
      <dgm:prSet/>
      <dgm:spPr/>
      <dgm:t>
        <a:bodyPr/>
        <a:lstStyle/>
        <a:p>
          <a:r>
            <a:rPr lang="pt-BR" dirty="0"/>
            <a:t>Controlador Lógico Programável</a:t>
          </a:r>
        </a:p>
      </dgm:t>
    </dgm:pt>
    <dgm:pt modelId="{C5396A98-0F25-4A56-B599-99A55812D968}" type="parTrans" cxnId="{3F43F87B-5C61-4862-A809-F5C36F3FB714}">
      <dgm:prSet/>
      <dgm:spPr/>
      <dgm:t>
        <a:bodyPr/>
        <a:lstStyle/>
        <a:p>
          <a:endParaRPr lang="pt-BR"/>
        </a:p>
      </dgm:t>
    </dgm:pt>
    <dgm:pt modelId="{4F3D1232-0831-4C5D-865F-8E3D1DAD0FA9}" type="sibTrans" cxnId="{3F43F87B-5C61-4862-A809-F5C36F3FB714}">
      <dgm:prSet/>
      <dgm:spPr/>
      <dgm:t>
        <a:bodyPr/>
        <a:lstStyle/>
        <a:p>
          <a:endParaRPr lang="pt-BR"/>
        </a:p>
      </dgm:t>
    </dgm:pt>
    <dgm:pt modelId="{18DBAC1E-B66A-4D3E-99C9-A39657BF5208}" type="pres">
      <dgm:prSet presAssocID="{2C32343E-1C50-43B7-9B68-C061A3EE5E6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3D0704-4488-4C77-BB35-FC40A415D561}" type="pres">
      <dgm:prSet presAssocID="{16C9AE70-28CC-41C2-8C5E-6B57E9DCF143}" presName="hierRoot1" presStyleCnt="0"/>
      <dgm:spPr/>
    </dgm:pt>
    <dgm:pt modelId="{8C482975-8FE7-44D6-89A7-DA8A6FD04648}" type="pres">
      <dgm:prSet presAssocID="{16C9AE70-28CC-41C2-8C5E-6B57E9DCF143}" presName="composite" presStyleCnt="0"/>
      <dgm:spPr/>
    </dgm:pt>
    <dgm:pt modelId="{C59E628C-9BE1-48A5-8C06-A87AB9D539B6}" type="pres">
      <dgm:prSet presAssocID="{16C9AE70-28CC-41C2-8C5E-6B57E9DCF143}" presName="background" presStyleLbl="node0" presStyleIdx="0" presStyleCnt="1"/>
      <dgm:spPr/>
    </dgm:pt>
    <dgm:pt modelId="{F5A15F03-96F9-40A7-80E5-2703947E520A}" type="pres">
      <dgm:prSet presAssocID="{16C9AE70-28CC-41C2-8C5E-6B57E9DCF143}" presName="text" presStyleLbl="fgAcc0" presStyleIdx="0" presStyleCnt="1">
        <dgm:presLayoutVars>
          <dgm:chPref val="3"/>
        </dgm:presLayoutVars>
      </dgm:prSet>
      <dgm:spPr/>
    </dgm:pt>
    <dgm:pt modelId="{9A35977E-F15A-4028-AB9B-108F8D103A7C}" type="pres">
      <dgm:prSet presAssocID="{16C9AE70-28CC-41C2-8C5E-6B57E9DCF143}" presName="hierChild2" presStyleCnt="0"/>
      <dgm:spPr/>
    </dgm:pt>
    <dgm:pt modelId="{265F2DC0-3D48-4CFB-B858-5B49EA9561A7}" type="pres">
      <dgm:prSet presAssocID="{8B2A57D1-5534-44E7-9A36-BBAE06ECCBC0}" presName="Name10" presStyleLbl="parChTrans1D2" presStyleIdx="0" presStyleCnt="3"/>
      <dgm:spPr/>
    </dgm:pt>
    <dgm:pt modelId="{C3525D05-0FC1-48BD-854B-D11776890BF5}" type="pres">
      <dgm:prSet presAssocID="{79B524D4-B7D4-4A7F-BE11-661BCA01C4FC}" presName="hierRoot2" presStyleCnt="0"/>
      <dgm:spPr/>
    </dgm:pt>
    <dgm:pt modelId="{E4EB99E0-BCE2-43DB-BD7E-D5D411290CD0}" type="pres">
      <dgm:prSet presAssocID="{79B524D4-B7D4-4A7F-BE11-661BCA01C4FC}" presName="composite2" presStyleCnt="0"/>
      <dgm:spPr/>
    </dgm:pt>
    <dgm:pt modelId="{4757EFF4-0059-46F6-854B-A7A4D0C35B38}" type="pres">
      <dgm:prSet presAssocID="{79B524D4-B7D4-4A7F-BE11-661BCA01C4FC}" presName="background2" presStyleLbl="node2" presStyleIdx="0" presStyleCnt="3"/>
      <dgm:spPr/>
    </dgm:pt>
    <dgm:pt modelId="{234FF9FD-A07F-40EC-AFE7-321173AF5BE0}" type="pres">
      <dgm:prSet presAssocID="{79B524D4-B7D4-4A7F-BE11-661BCA01C4FC}" presName="text2" presStyleLbl="fgAcc2" presStyleIdx="0" presStyleCnt="3">
        <dgm:presLayoutVars>
          <dgm:chPref val="3"/>
        </dgm:presLayoutVars>
      </dgm:prSet>
      <dgm:spPr/>
    </dgm:pt>
    <dgm:pt modelId="{4D572343-FBDA-48D2-839B-FD7F2AC4DC54}" type="pres">
      <dgm:prSet presAssocID="{79B524D4-B7D4-4A7F-BE11-661BCA01C4FC}" presName="hierChild3" presStyleCnt="0"/>
      <dgm:spPr/>
    </dgm:pt>
    <dgm:pt modelId="{536C68BE-F2C5-498F-832F-3BEF3D4C4D91}" type="pres">
      <dgm:prSet presAssocID="{FB02D852-390E-4C97-912B-ABD2736FA829}" presName="Name17" presStyleLbl="parChTrans1D3" presStyleIdx="0" presStyleCnt="2"/>
      <dgm:spPr/>
    </dgm:pt>
    <dgm:pt modelId="{FA427FFF-DB13-4A21-8D67-00DD19DCF8BA}" type="pres">
      <dgm:prSet presAssocID="{90B58A68-CDBB-43FF-AA82-3902D8DB963F}" presName="hierRoot3" presStyleCnt="0"/>
      <dgm:spPr/>
    </dgm:pt>
    <dgm:pt modelId="{EEF14662-4511-493D-BEFA-81E5A87F014A}" type="pres">
      <dgm:prSet presAssocID="{90B58A68-CDBB-43FF-AA82-3902D8DB963F}" presName="composite3" presStyleCnt="0"/>
      <dgm:spPr/>
    </dgm:pt>
    <dgm:pt modelId="{33BBCB49-18FA-4CBC-B93F-F59DE279ED4C}" type="pres">
      <dgm:prSet presAssocID="{90B58A68-CDBB-43FF-AA82-3902D8DB963F}" presName="background3" presStyleLbl="node3" presStyleIdx="0" presStyleCnt="2"/>
      <dgm:spPr/>
    </dgm:pt>
    <dgm:pt modelId="{CC177F88-E410-4052-B66A-6C3FA53A1EAD}" type="pres">
      <dgm:prSet presAssocID="{90B58A68-CDBB-43FF-AA82-3902D8DB963F}" presName="text3" presStyleLbl="fgAcc3" presStyleIdx="0" presStyleCnt="2">
        <dgm:presLayoutVars>
          <dgm:chPref val="3"/>
        </dgm:presLayoutVars>
      </dgm:prSet>
      <dgm:spPr/>
    </dgm:pt>
    <dgm:pt modelId="{C36037D4-E299-4B0F-B025-C914158475F4}" type="pres">
      <dgm:prSet presAssocID="{90B58A68-CDBB-43FF-AA82-3902D8DB963F}" presName="hierChild4" presStyleCnt="0"/>
      <dgm:spPr/>
    </dgm:pt>
    <dgm:pt modelId="{EC9620FC-2E30-4A63-98B5-E1305DF218EB}" type="pres">
      <dgm:prSet presAssocID="{473D3686-207A-4F47-BE61-302F09301465}" presName="Name17" presStyleLbl="parChTrans1D3" presStyleIdx="1" presStyleCnt="2"/>
      <dgm:spPr/>
    </dgm:pt>
    <dgm:pt modelId="{4C518C07-5CD3-4BA0-A413-72FCD26C55A6}" type="pres">
      <dgm:prSet presAssocID="{26E99E3E-E251-4A9C-9CB8-68CCFDB1C6C0}" presName="hierRoot3" presStyleCnt="0"/>
      <dgm:spPr/>
    </dgm:pt>
    <dgm:pt modelId="{1B8C5C90-9B54-416C-B1B2-60E05BC266FD}" type="pres">
      <dgm:prSet presAssocID="{26E99E3E-E251-4A9C-9CB8-68CCFDB1C6C0}" presName="composite3" presStyleCnt="0"/>
      <dgm:spPr/>
    </dgm:pt>
    <dgm:pt modelId="{75D5036B-E97C-4CE1-880F-18E3E2E40663}" type="pres">
      <dgm:prSet presAssocID="{26E99E3E-E251-4A9C-9CB8-68CCFDB1C6C0}" presName="background3" presStyleLbl="node3" presStyleIdx="1" presStyleCnt="2"/>
      <dgm:spPr/>
    </dgm:pt>
    <dgm:pt modelId="{F87ED28F-0F9E-4B4D-8B19-C5F80EAFE1C0}" type="pres">
      <dgm:prSet presAssocID="{26E99E3E-E251-4A9C-9CB8-68CCFDB1C6C0}" presName="text3" presStyleLbl="fgAcc3" presStyleIdx="1" presStyleCnt="2">
        <dgm:presLayoutVars>
          <dgm:chPref val="3"/>
        </dgm:presLayoutVars>
      </dgm:prSet>
      <dgm:spPr/>
    </dgm:pt>
    <dgm:pt modelId="{7CF29A70-0F5D-4BC7-9341-A6530533EE71}" type="pres">
      <dgm:prSet presAssocID="{26E99E3E-E251-4A9C-9CB8-68CCFDB1C6C0}" presName="hierChild4" presStyleCnt="0"/>
      <dgm:spPr/>
    </dgm:pt>
    <dgm:pt modelId="{DC7D97F4-305D-468A-A983-705AA734680F}" type="pres">
      <dgm:prSet presAssocID="{BAFEA730-EFEF-4CD5-B50C-7D5ABF161219}" presName="Name23" presStyleLbl="parChTrans1D4" presStyleIdx="0" presStyleCnt="3"/>
      <dgm:spPr/>
    </dgm:pt>
    <dgm:pt modelId="{235F2A95-023B-4837-9295-34D09D29CE46}" type="pres">
      <dgm:prSet presAssocID="{0D64D78F-900C-4CA8-9C56-5623573EC332}" presName="hierRoot4" presStyleCnt="0"/>
      <dgm:spPr/>
    </dgm:pt>
    <dgm:pt modelId="{3E0AC9E4-DB04-4C78-8CFD-7D70C012265B}" type="pres">
      <dgm:prSet presAssocID="{0D64D78F-900C-4CA8-9C56-5623573EC332}" presName="composite4" presStyleCnt="0"/>
      <dgm:spPr/>
    </dgm:pt>
    <dgm:pt modelId="{66FF29AF-44D2-41EC-B14B-8E2E800D91E3}" type="pres">
      <dgm:prSet presAssocID="{0D64D78F-900C-4CA8-9C56-5623573EC332}" presName="background4" presStyleLbl="node4" presStyleIdx="0" presStyleCnt="3"/>
      <dgm:spPr/>
    </dgm:pt>
    <dgm:pt modelId="{EDEE009A-F16E-43D8-AC7A-13AE3046E5D1}" type="pres">
      <dgm:prSet presAssocID="{0D64D78F-900C-4CA8-9C56-5623573EC332}" presName="text4" presStyleLbl="fgAcc4" presStyleIdx="0" presStyleCnt="3">
        <dgm:presLayoutVars>
          <dgm:chPref val="3"/>
        </dgm:presLayoutVars>
      </dgm:prSet>
      <dgm:spPr/>
    </dgm:pt>
    <dgm:pt modelId="{A095FD8D-6633-4E44-87E9-7C0149DF2F4F}" type="pres">
      <dgm:prSet presAssocID="{0D64D78F-900C-4CA8-9C56-5623573EC332}" presName="hierChild5" presStyleCnt="0"/>
      <dgm:spPr/>
    </dgm:pt>
    <dgm:pt modelId="{0A27D8ED-8820-4E41-B229-CA415AF22E6B}" type="pres">
      <dgm:prSet presAssocID="{0402BD96-265E-4AAD-A6F9-F37F2D7CCB00}" presName="Name23" presStyleLbl="parChTrans1D4" presStyleIdx="1" presStyleCnt="3"/>
      <dgm:spPr/>
    </dgm:pt>
    <dgm:pt modelId="{C331E3DB-9CF9-4C2F-A4A8-48E83F592FEC}" type="pres">
      <dgm:prSet presAssocID="{70D308F7-E358-4113-BCF3-BE6FE72F2862}" presName="hierRoot4" presStyleCnt="0"/>
      <dgm:spPr/>
    </dgm:pt>
    <dgm:pt modelId="{91C4D9CB-41DC-4808-81F0-542F55057145}" type="pres">
      <dgm:prSet presAssocID="{70D308F7-E358-4113-BCF3-BE6FE72F2862}" presName="composite4" presStyleCnt="0"/>
      <dgm:spPr/>
    </dgm:pt>
    <dgm:pt modelId="{F9475CA6-1D34-4AAE-B7EF-09E4BD11231D}" type="pres">
      <dgm:prSet presAssocID="{70D308F7-E358-4113-BCF3-BE6FE72F2862}" presName="background4" presStyleLbl="node4" presStyleIdx="1" presStyleCnt="3"/>
      <dgm:spPr/>
    </dgm:pt>
    <dgm:pt modelId="{2E328E2A-AF26-4093-AC96-10ED8629789D}" type="pres">
      <dgm:prSet presAssocID="{70D308F7-E358-4113-BCF3-BE6FE72F2862}" presName="text4" presStyleLbl="fgAcc4" presStyleIdx="1" presStyleCnt="3">
        <dgm:presLayoutVars>
          <dgm:chPref val="3"/>
        </dgm:presLayoutVars>
      </dgm:prSet>
      <dgm:spPr/>
    </dgm:pt>
    <dgm:pt modelId="{069CDA28-8D10-451D-8FF7-8700889F573B}" type="pres">
      <dgm:prSet presAssocID="{70D308F7-E358-4113-BCF3-BE6FE72F2862}" presName="hierChild5" presStyleCnt="0"/>
      <dgm:spPr/>
    </dgm:pt>
    <dgm:pt modelId="{89CC4BA4-F934-49A5-9271-429F92C7C12A}" type="pres">
      <dgm:prSet presAssocID="{C5396A98-0F25-4A56-B599-99A55812D968}" presName="Name23" presStyleLbl="parChTrans1D4" presStyleIdx="2" presStyleCnt="3"/>
      <dgm:spPr/>
    </dgm:pt>
    <dgm:pt modelId="{68756BFF-DFA7-4CE3-AFE2-5D219762A2BB}" type="pres">
      <dgm:prSet presAssocID="{41A574C3-5122-411E-A169-021F1F0E4B6A}" presName="hierRoot4" presStyleCnt="0"/>
      <dgm:spPr/>
    </dgm:pt>
    <dgm:pt modelId="{4D0C8453-345A-4B4D-952F-62558ACD7F6F}" type="pres">
      <dgm:prSet presAssocID="{41A574C3-5122-411E-A169-021F1F0E4B6A}" presName="composite4" presStyleCnt="0"/>
      <dgm:spPr/>
    </dgm:pt>
    <dgm:pt modelId="{03293B59-6FDC-41D6-8F44-72AFD6949D32}" type="pres">
      <dgm:prSet presAssocID="{41A574C3-5122-411E-A169-021F1F0E4B6A}" presName="background4" presStyleLbl="node4" presStyleIdx="2" presStyleCnt="3"/>
      <dgm:spPr/>
    </dgm:pt>
    <dgm:pt modelId="{2869B8FC-54CF-436D-8624-9A46E00F80B2}" type="pres">
      <dgm:prSet presAssocID="{41A574C3-5122-411E-A169-021F1F0E4B6A}" presName="text4" presStyleLbl="fgAcc4" presStyleIdx="2" presStyleCnt="3">
        <dgm:presLayoutVars>
          <dgm:chPref val="3"/>
        </dgm:presLayoutVars>
      </dgm:prSet>
      <dgm:spPr/>
    </dgm:pt>
    <dgm:pt modelId="{585FC746-3925-4954-A552-EF29C12ACE4F}" type="pres">
      <dgm:prSet presAssocID="{41A574C3-5122-411E-A169-021F1F0E4B6A}" presName="hierChild5" presStyleCnt="0"/>
      <dgm:spPr/>
    </dgm:pt>
    <dgm:pt modelId="{AEC948D3-119E-4567-AD8F-8646148636EF}" type="pres">
      <dgm:prSet presAssocID="{9707FE9D-C18B-4E59-AE0F-A6B969568F1C}" presName="Name10" presStyleLbl="parChTrans1D2" presStyleIdx="1" presStyleCnt="3"/>
      <dgm:spPr/>
    </dgm:pt>
    <dgm:pt modelId="{08C5C186-AA19-427E-825E-F9C0F4D32A10}" type="pres">
      <dgm:prSet presAssocID="{A6C36E95-DDFB-4B32-BE72-5606FE99AFB3}" presName="hierRoot2" presStyleCnt="0"/>
      <dgm:spPr/>
    </dgm:pt>
    <dgm:pt modelId="{8E6EA62A-F439-4CAE-BFA2-2CF09519FE84}" type="pres">
      <dgm:prSet presAssocID="{A6C36E95-DDFB-4B32-BE72-5606FE99AFB3}" presName="composite2" presStyleCnt="0"/>
      <dgm:spPr/>
    </dgm:pt>
    <dgm:pt modelId="{8CE16909-3602-4C34-A5B4-BA5E86CA9A7C}" type="pres">
      <dgm:prSet presAssocID="{A6C36E95-DDFB-4B32-BE72-5606FE99AFB3}" presName="background2" presStyleLbl="node2" presStyleIdx="1" presStyleCnt="3"/>
      <dgm:spPr/>
    </dgm:pt>
    <dgm:pt modelId="{62E4B8B3-451E-4A5C-A00D-557E707DBA2A}" type="pres">
      <dgm:prSet presAssocID="{A6C36E95-DDFB-4B32-BE72-5606FE99AFB3}" presName="text2" presStyleLbl="fgAcc2" presStyleIdx="1" presStyleCnt="3">
        <dgm:presLayoutVars>
          <dgm:chPref val="3"/>
        </dgm:presLayoutVars>
      </dgm:prSet>
      <dgm:spPr/>
    </dgm:pt>
    <dgm:pt modelId="{B9D1C03B-8F91-4FCA-9251-1E8DCC202020}" type="pres">
      <dgm:prSet presAssocID="{A6C36E95-DDFB-4B32-BE72-5606FE99AFB3}" presName="hierChild3" presStyleCnt="0"/>
      <dgm:spPr/>
    </dgm:pt>
    <dgm:pt modelId="{8EC0B345-6E6A-47E2-B7A0-96C4CA11E8ED}" type="pres">
      <dgm:prSet presAssocID="{EBBFB844-2EB9-4B39-9BAB-FA3F064BFDC5}" presName="Name10" presStyleLbl="parChTrans1D2" presStyleIdx="2" presStyleCnt="3"/>
      <dgm:spPr/>
    </dgm:pt>
    <dgm:pt modelId="{A81782E1-7782-41E9-A73A-1E7534B8F4AA}" type="pres">
      <dgm:prSet presAssocID="{C91C2F3A-E6B6-40A0-B957-BA342C79E785}" presName="hierRoot2" presStyleCnt="0"/>
      <dgm:spPr/>
    </dgm:pt>
    <dgm:pt modelId="{9280920A-142E-42C0-8C42-48A56A05987B}" type="pres">
      <dgm:prSet presAssocID="{C91C2F3A-E6B6-40A0-B957-BA342C79E785}" presName="composite2" presStyleCnt="0"/>
      <dgm:spPr/>
    </dgm:pt>
    <dgm:pt modelId="{73C4C3CD-B7E3-42F4-BF2C-B9FB893DE49A}" type="pres">
      <dgm:prSet presAssocID="{C91C2F3A-E6B6-40A0-B957-BA342C79E785}" presName="background2" presStyleLbl="node2" presStyleIdx="2" presStyleCnt="3"/>
      <dgm:spPr/>
    </dgm:pt>
    <dgm:pt modelId="{A3E3F14F-341E-4C7E-A36C-FFBAF1F48212}" type="pres">
      <dgm:prSet presAssocID="{C91C2F3A-E6B6-40A0-B957-BA342C79E785}" presName="text2" presStyleLbl="fgAcc2" presStyleIdx="2" presStyleCnt="3">
        <dgm:presLayoutVars>
          <dgm:chPref val="3"/>
        </dgm:presLayoutVars>
      </dgm:prSet>
      <dgm:spPr/>
    </dgm:pt>
    <dgm:pt modelId="{C16D21BA-6D6F-4828-A7C2-5DE923CFDF58}" type="pres">
      <dgm:prSet presAssocID="{C91C2F3A-E6B6-40A0-B957-BA342C79E785}" presName="hierChild3" presStyleCnt="0"/>
      <dgm:spPr/>
    </dgm:pt>
  </dgm:ptLst>
  <dgm:cxnLst>
    <dgm:cxn modelId="{39052B0B-62AC-4FDC-B080-ADE5A939722E}" type="presOf" srcId="{9707FE9D-C18B-4E59-AE0F-A6B969568F1C}" destId="{AEC948D3-119E-4567-AD8F-8646148636EF}" srcOrd="0" destOrd="0" presId="urn:microsoft.com/office/officeart/2005/8/layout/hierarchy1"/>
    <dgm:cxn modelId="{3109B419-F468-49A7-8203-0BB78C66B1C2}" type="presOf" srcId="{41A574C3-5122-411E-A169-021F1F0E4B6A}" destId="{2869B8FC-54CF-436D-8624-9A46E00F80B2}" srcOrd="0" destOrd="0" presId="urn:microsoft.com/office/officeart/2005/8/layout/hierarchy1"/>
    <dgm:cxn modelId="{AC7C3C1B-E816-4A6D-9BE4-9D83DC3A8174}" srcId="{2C32343E-1C50-43B7-9B68-C061A3EE5E6A}" destId="{16C9AE70-28CC-41C2-8C5E-6B57E9DCF143}" srcOrd="0" destOrd="0" parTransId="{22ED5DF2-B794-4066-9B8D-8D095A6866C1}" sibTransId="{D2BA6AA5-F48C-4BA0-90A8-672D41A32458}"/>
    <dgm:cxn modelId="{1B73B73E-9F66-4237-BD68-1453007A0437}" type="presOf" srcId="{90B58A68-CDBB-43FF-AA82-3902D8DB963F}" destId="{CC177F88-E410-4052-B66A-6C3FA53A1EAD}" srcOrd="0" destOrd="0" presId="urn:microsoft.com/office/officeart/2005/8/layout/hierarchy1"/>
    <dgm:cxn modelId="{FB25C840-C42F-4864-853C-312319107FE0}" type="presOf" srcId="{16C9AE70-28CC-41C2-8C5E-6B57E9DCF143}" destId="{F5A15F03-96F9-40A7-80E5-2703947E520A}" srcOrd="0" destOrd="0" presId="urn:microsoft.com/office/officeart/2005/8/layout/hierarchy1"/>
    <dgm:cxn modelId="{E65EC564-957C-4AA3-BE62-BBE31C26D416}" type="presOf" srcId="{FB02D852-390E-4C97-912B-ABD2736FA829}" destId="{536C68BE-F2C5-498F-832F-3BEF3D4C4D91}" srcOrd="0" destOrd="0" presId="urn:microsoft.com/office/officeart/2005/8/layout/hierarchy1"/>
    <dgm:cxn modelId="{C48E1D48-7D0F-490C-AB39-45055E633D82}" srcId="{26E99E3E-E251-4A9C-9CB8-68CCFDB1C6C0}" destId="{70D308F7-E358-4113-BCF3-BE6FE72F2862}" srcOrd="1" destOrd="0" parTransId="{0402BD96-265E-4AAD-A6F9-F37F2D7CCB00}" sibTransId="{FE567871-FEB8-4352-B57A-57C1842160DC}"/>
    <dgm:cxn modelId="{7CDFA04B-9897-43E5-9D8E-4B29E93B802A}" srcId="{26E99E3E-E251-4A9C-9CB8-68CCFDB1C6C0}" destId="{0D64D78F-900C-4CA8-9C56-5623573EC332}" srcOrd="0" destOrd="0" parTransId="{BAFEA730-EFEF-4CD5-B50C-7D5ABF161219}" sibTransId="{7CCEC631-A650-4D0C-BC85-70EE0F5A12E8}"/>
    <dgm:cxn modelId="{38A7114F-AF47-4E45-AA80-0F7CF232F3EA}" type="presOf" srcId="{C91C2F3A-E6B6-40A0-B957-BA342C79E785}" destId="{A3E3F14F-341E-4C7E-A36C-FFBAF1F48212}" srcOrd="0" destOrd="0" presId="urn:microsoft.com/office/officeart/2005/8/layout/hierarchy1"/>
    <dgm:cxn modelId="{8BA46D50-8452-4FB8-8247-38F821868EFE}" type="presOf" srcId="{8B2A57D1-5534-44E7-9A36-BBAE06ECCBC0}" destId="{265F2DC0-3D48-4CFB-B858-5B49EA9561A7}" srcOrd="0" destOrd="0" presId="urn:microsoft.com/office/officeart/2005/8/layout/hierarchy1"/>
    <dgm:cxn modelId="{F60CB953-7855-4A59-9E95-94249B53468F}" type="presOf" srcId="{2C32343E-1C50-43B7-9B68-C061A3EE5E6A}" destId="{18DBAC1E-B66A-4D3E-99C9-A39657BF5208}" srcOrd="0" destOrd="0" presId="urn:microsoft.com/office/officeart/2005/8/layout/hierarchy1"/>
    <dgm:cxn modelId="{33986454-A968-4BBC-8E5C-FBBD3AAA14F8}" srcId="{16C9AE70-28CC-41C2-8C5E-6B57E9DCF143}" destId="{79B524D4-B7D4-4A7F-BE11-661BCA01C4FC}" srcOrd="0" destOrd="0" parTransId="{8B2A57D1-5534-44E7-9A36-BBAE06ECCBC0}" sibTransId="{50321566-5481-4362-A9B1-F808EE4976C3}"/>
    <dgm:cxn modelId="{2BD05259-C9C9-4A54-A737-ED60ED7031D3}" type="presOf" srcId="{C5396A98-0F25-4A56-B599-99A55812D968}" destId="{89CC4BA4-F934-49A5-9271-429F92C7C12A}" srcOrd="0" destOrd="0" presId="urn:microsoft.com/office/officeart/2005/8/layout/hierarchy1"/>
    <dgm:cxn modelId="{3F43F87B-5C61-4862-A809-F5C36F3FB714}" srcId="{26E99E3E-E251-4A9C-9CB8-68CCFDB1C6C0}" destId="{41A574C3-5122-411E-A169-021F1F0E4B6A}" srcOrd="2" destOrd="0" parTransId="{C5396A98-0F25-4A56-B599-99A55812D968}" sibTransId="{4F3D1232-0831-4C5D-865F-8E3D1DAD0FA9}"/>
    <dgm:cxn modelId="{6540838E-BCBC-4D82-BDCE-FAF0119A0659}" srcId="{16C9AE70-28CC-41C2-8C5E-6B57E9DCF143}" destId="{C91C2F3A-E6B6-40A0-B957-BA342C79E785}" srcOrd="2" destOrd="0" parTransId="{EBBFB844-2EB9-4B39-9BAB-FA3F064BFDC5}" sibTransId="{E8B8E734-972E-4606-B68C-50FFE74A89D2}"/>
    <dgm:cxn modelId="{2F840B93-7B41-48D3-8171-AAE575F44050}" type="presOf" srcId="{BAFEA730-EFEF-4CD5-B50C-7D5ABF161219}" destId="{DC7D97F4-305D-468A-A983-705AA734680F}" srcOrd="0" destOrd="0" presId="urn:microsoft.com/office/officeart/2005/8/layout/hierarchy1"/>
    <dgm:cxn modelId="{2AF5AC95-062C-4F8C-BAA9-34FD17E646E0}" srcId="{79B524D4-B7D4-4A7F-BE11-661BCA01C4FC}" destId="{26E99E3E-E251-4A9C-9CB8-68CCFDB1C6C0}" srcOrd="1" destOrd="0" parTransId="{473D3686-207A-4F47-BE61-302F09301465}" sibTransId="{312BBAC1-7FD9-470A-9CDD-854DACE5604B}"/>
    <dgm:cxn modelId="{DB764F9B-7BB1-44D0-BB56-E28599ACA673}" type="presOf" srcId="{26E99E3E-E251-4A9C-9CB8-68CCFDB1C6C0}" destId="{F87ED28F-0F9E-4B4D-8B19-C5F80EAFE1C0}" srcOrd="0" destOrd="0" presId="urn:microsoft.com/office/officeart/2005/8/layout/hierarchy1"/>
    <dgm:cxn modelId="{E09854AD-4908-4EC6-B127-6E540396B958}" srcId="{79B524D4-B7D4-4A7F-BE11-661BCA01C4FC}" destId="{90B58A68-CDBB-43FF-AA82-3902D8DB963F}" srcOrd="0" destOrd="0" parTransId="{FB02D852-390E-4C97-912B-ABD2736FA829}" sibTransId="{72272C97-7406-4B7D-A9A4-007952BDA9D1}"/>
    <dgm:cxn modelId="{4DDAAEAF-6897-4CAA-B704-A33825BBA020}" type="presOf" srcId="{70D308F7-E358-4113-BCF3-BE6FE72F2862}" destId="{2E328E2A-AF26-4093-AC96-10ED8629789D}" srcOrd="0" destOrd="0" presId="urn:microsoft.com/office/officeart/2005/8/layout/hierarchy1"/>
    <dgm:cxn modelId="{E06FDBB6-4EF6-442D-87CC-3990A2859825}" type="presOf" srcId="{A6C36E95-DDFB-4B32-BE72-5606FE99AFB3}" destId="{62E4B8B3-451E-4A5C-A00D-557E707DBA2A}" srcOrd="0" destOrd="0" presId="urn:microsoft.com/office/officeart/2005/8/layout/hierarchy1"/>
    <dgm:cxn modelId="{62AEECC2-72D0-4274-B364-57332864390D}" srcId="{16C9AE70-28CC-41C2-8C5E-6B57E9DCF143}" destId="{A6C36E95-DDFB-4B32-BE72-5606FE99AFB3}" srcOrd="1" destOrd="0" parTransId="{9707FE9D-C18B-4E59-AE0F-A6B969568F1C}" sibTransId="{B8C21422-4FDA-4A79-9BE7-6772B2121363}"/>
    <dgm:cxn modelId="{6B889ACB-5BF2-4C66-A488-D9279F71738E}" type="presOf" srcId="{79B524D4-B7D4-4A7F-BE11-661BCA01C4FC}" destId="{234FF9FD-A07F-40EC-AFE7-321173AF5BE0}" srcOrd="0" destOrd="0" presId="urn:microsoft.com/office/officeart/2005/8/layout/hierarchy1"/>
    <dgm:cxn modelId="{5F0037CC-6335-4D1C-B739-DBD591B35E05}" type="presOf" srcId="{473D3686-207A-4F47-BE61-302F09301465}" destId="{EC9620FC-2E30-4A63-98B5-E1305DF218EB}" srcOrd="0" destOrd="0" presId="urn:microsoft.com/office/officeart/2005/8/layout/hierarchy1"/>
    <dgm:cxn modelId="{9B8034DA-C250-4F03-AF29-2125295630B5}" type="presOf" srcId="{0D64D78F-900C-4CA8-9C56-5623573EC332}" destId="{EDEE009A-F16E-43D8-AC7A-13AE3046E5D1}" srcOrd="0" destOrd="0" presId="urn:microsoft.com/office/officeart/2005/8/layout/hierarchy1"/>
    <dgm:cxn modelId="{B686E2E4-2B89-40B7-A03D-4B631FCE4FD4}" type="presOf" srcId="{0402BD96-265E-4AAD-A6F9-F37F2D7CCB00}" destId="{0A27D8ED-8820-4E41-B229-CA415AF22E6B}" srcOrd="0" destOrd="0" presId="urn:microsoft.com/office/officeart/2005/8/layout/hierarchy1"/>
    <dgm:cxn modelId="{E27D51EE-B818-4656-A23B-A39803E07888}" type="presOf" srcId="{EBBFB844-2EB9-4B39-9BAB-FA3F064BFDC5}" destId="{8EC0B345-6E6A-47E2-B7A0-96C4CA11E8ED}" srcOrd="0" destOrd="0" presId="urn:microsoft.com/office/officeart/2005/8/layout/hierarchy1"/>
    <dgm:cxn modelId="{5CF15E94-111F-4F2B-B3D1-A8C4BD356286}" type="presParOf" srcId="{18DBAC1E-B66A-4D3E-99C9-A39657BF5208}" destId="{E03D0704-4488-4C77-BB35-FC40A415D561}" srcOrd="0" destOrd="0" presId="urn:microsoft.com/office/officeart/2005/8/layout/hierarchy1"/>
    <dgm:cxn modelId="{8BDF25D3-59E3-441B-86AB-DDB042A87F81}" type="presParOf" srcId="{E03D0704-4488-4C77-BB35-FC40A415D561}" destId="{8C482975-8FE7-44D6-89A7-DA8A6FD04648}" srcOrd="0" destOrd="0" presId="urn:microsoft.com/office/officeart/2005/8/layout/hierarchy1"/>
    <dgm:cxn modelId="{76CF9E47-0444-4183-AB61-EAF1219C8D6E}" type="presParOf" srcId="{8C482975-8FE7-44D6-89A7-DA8A6FD04648}" destId="{C59E628C-9BE1-48A5-8C06-A87AB9D539B6}" srcOrd="0" destOrd="0" presId="urn:microsoft.com/office/officeart/2005/8/layout/hierarchy1"/>
    <dgm:cxn modelId="{465B8FA4-A755-428B-A110-67C16FC8868E}" type="presParOf" srcId="{8C482975-8FE7-44D6-89A7-DA8A6FD04648}" destId="{F5A15F03-96F9-40A7-80E5-2703947E520A}" srcOrd="1" destOrd="0" presId="urn:microsoft.com/office/officeart/2005/8/layout/hierarchy1"/>
    <dgm:cxn modelId="{F286B780-5636-49C6-BAB6-E4B411796791}" type="presParOf" srcId="{E03D0704-4488-4C77-BB35-FC40A415D561}" destId="{9A35977E-F15A-4028-AB9B-108F8D103A7C}" srcOrd="1" destOrd="0" presId="urn:microsoft.com/office/officeart/2005/8/layout/hierarchy1"/>
    <dgm:cxn modelId="{7FA25371-C789-4634-9FF7-7C23CF372BC7}" type="presParOf" srcId="{9A35977E-F15A-4028-AB9B-108F8D103A7C}" destId="{265F2DC0-3D48-4CFB-B858-5B49EA9561A7}" srcOrd="0" destOrd="0" presId="urn:microsoft.com/office/officeart/2005/8/layout/hierarchy1"/>
    <dgm:cxn modelId="{ABA3DC66-1194-42BD-B728-CB94E643A25E}" type="presParOf" srcId="{9A35977E-F15A-4028-AB9B-108F8D103A7C}" destId="{C3525D05-0FC1-48BD-854B-D11776890BF5}" srcOrd="1" destOrd="0" presId="urn:microsoft.com/office/officeart/2005/8/layout/hierarchy1"/>
    <dgm:cxn modelId="{C1648C5B-279C-453C-98F2-3B487DBA8581}" type="presParOf" srcId="{C3525D05-0FC1-48BD-854B-D11776890BF5}" destId="{E4EB99E0-BCE2-43DB-BD7E-D5D411290CD0}" srcOrd="0" destOrd="0" presId="urn:microsoft.com/office/officeart/2005/8/layout/hierarchy1"/>
    <dgm:cxn modelId="{3984228C-C60D-4CF4-92B6-793B08FC70E4}" type="presParOf" srcId="{E4EB99E0-BCE2-43DB-BD7E-D5D411290CD0}" destId="{4757EFF4-0059-46F6-854B-A7A4D0C35B38}" srcOrd="0" destOrd="0" presId="urn:microsoft.com/office/officeart/2005/8/layout/hierarchy1"/>
    <dgm:cxn modelId="{EA1C3DCC-890E-4D48-BAC4-1DAED2FEC2F4}" type="presParOf" srcId="{E4EB99E0-BCE2-43DB-BD7E-D5D411290CD0}" destId="{234FF9FD-A07F-40EC-AFE7-321173AF5BE0}" srcOrd="1" destOrd="0" presId="urn:microsoft.com/office/officeart/2005/8/layout/hierarchy1"/>
    <dgm:cxn modelId="{FBC43037-6829-40B9-8DB8-8BD864B7FB64}" type="presParOf" srcId="{C3525D05-0FC1-48BD-854B-D11776890BF5}" destId="{4D572343-FBDA-48D2-839B-FD7F2AC4DC54}" srcOrd="1" destOrd="0" presId="urn:microsoft.com/office/officeart/2005/8/layout/hierarchy1"/>
    <dgm:cxn modelId="{60573740-EA14-45EB-90E7-93BC6021C1F7}" type="presParOf" srcId="{4D572343-FBDA-48D2-839B-FD7F2AC4DC54}" destId="{536C68BE-F2C5-498F-832F-3BEF3D4C4D91}" srcOrd="0" destOrd="0" presId="urn:microsoft.com/office/officeart/2005/8/layout/hierarchy1"/>
    <dgm:cxn modelId="{9D14E5B7-3A51-4FA2-B24D-ED39733B0D48}" type="presParOf" srcId="{4D572343-FBDA-48D2-839B-FD7F2AC4DC54}" destId="{FA427FFF-DB13-4A21-8D67-00DD19DCF8BA}" srcOrd="1" destOrd="0" presId="urn:microsoft.com/office/officeart/2005/8/layout/hierarchy1"/>
    <dgm:cxn modelId="{27955420-E23E-48F7-B9A0-A8524C3C3DA4}" type="presParOf" srcId="{FA427FFF-DB13-4A21-8D67-00DD19DCF8BA}" destId="{EEF14662-4511-493D-BEFA-81E5A87F014A}" srcOrd="0" destOrd="0" presId="urn:microsoft.com/office/officeart/2005/8/layout/hierarchy1"/>
    <dgm:cxn modelId="{9235D42C-819C-48B0-AFED-0EFD4EC196F1}" type="presParOf" srcId="{EEF14662-4511-493D-BEFA-81E5A87F014A}" destId="{33BBCB49-18FA-4CBC-B93F-F59DE279ED4C}" srcOrd="0" destOrd="0" presId="urn:microsoft.com/office/officeart/2005/8/layout/hierarchy1"/>
    <dgm:cxn modelId="{4972BAD2-31AF-45BA-BE3A-E6B562753168}" type="presParOf" srcId="{EEF14662-4511-493D-BEFA-81E5A87F014A}" destId="{CC177F88-E410-4052-B66A-6C3FA53A1EAD}" srcOrd="1" destOrd="0" presId="urn:microsoft.com/office/officeart/2005/8/layout/hierarchy1"/>
    <dgm:cxn modelId="{8C56B962-0563-4E68-AE47-CED43E20CC5D}" type="presParOf" srcId="{FA427FFF-DB13-4A21-8D67-00DD19DCF8BA}" destId="{C36037D4-E299-4B0F-B025-C914158475F4}" srcOrd="1" destOrd="0" presId="urn:microsoft.com/office/officeart/2005/8/layout/hierarchy1"/>
    <dgm:cxn modelId="{7A566032-A984-4254-9799-9F3339E71D6B}" type="presParOf" srcId="{4D572343-FBDA-48D2-839B-FD7F2AC4DC54}" destId="{EC9620FC-2E30-4A63-98B5-E1305DF218EB}" srcOrd="2" destOrd="0" presId="urn:microsoft.com/office/officeart/2005/8/layout/hierarchy1"/>
    <dgm:cxn modelId="{F15E008E-2B6B-47EC-B826-94C25B3F0152}" type="presParOf" srcId="{4D572343-FBDA-48D2-839B-FD7F2AC4DC54}" destId="{4C518C07-5CD3-4BA0-A413-72FCD26C55A6}" srcOrd="3" destOrd="0" presId="urn:microsoft.com/office/officeart/2005/8/layout/hierarchy1"/>
    <dgm:cxn modelId="{A71F37C0-4A99-44F9-8821-25B208C5752D}" type="presParOf" srcId="{4C518C07-5CD3-4BA0-A413-72FCD26C55A6}" destId="{1B8C5C90-9B54-416C-B1B2-60E05BC266FD}" srcOrd="0" destOrd="0" presId="urn:microsoft.com/office/officeart/2005/8/layout/hierarchy1"/>
    <dgm:cxn modelId="{35386D85-BF6D-45F9-80FF-76C5579A47DE}" type="presParOf" srcId="{1B8C5C90-9B54-416C-B1B2-60E05BC266FD}" destId="{75D5036B-E97C-4CE1-880F-18E3E2E40663}" srcOrd="0" destOrd="0" presId="urn:microsoft.com/office/officeart/2005/8/layout/hierarchy1"/>
    <dgm:cxn modelId="{6D6D386E-C8A1-4B97-AFB5-55A589AA7C24}" type="presParOf" srcId="{1B8C5C90-9B54-416C-B1B2-60E05BC266FD}" destId="{F87ED28F-0F9E-4B4D-8B19-C5F80EAFE1C0}" srcOrd="1" destOrd="0" presId="urn:microsoft.com/office/officeart/2005/8/layout/hierarchy1"/>
    <dgm:cxn modelId="{9C1D8F8C-3F31-41F2-967F-BEE893D4218B}" type="presParOf" srcId="{4C518C07-5CD3-4BA0-A413-72FCD26C55A6}" destId="{7CF29A70-0F5D-4BC7-9341-A6530533EE71}" srcOrd="1" destOrd="0" presId="urn:microsoft.com/office/officeart/2005/8/layout/hierarchy1"/>
    <dgm:cxn modelId="{97D2ED7F-F52F-4FA2-816D-62ED4B8A5C0F}" type="presParOf" srcId="{7CF29A70-0F5D-4BC7-9341-A6530533EE71}" destId="{DC7D97F4-305D-468A-A983-705AA734680F}" srcOrd="0" destOrd="0" presId="urn:microsoft.com/office/officeart/2005/8/layout/hierarchy1"/>
    <dgm:cxn modelId="{7A461C7B-FC88-40A1-8FBD-3931858A28B3}" type="presParOf" srcId="{7CF29A70-0F5D-4BC7-9341-A6530533EE71}" destId="{235F2A95-023B-4837-9295-34D09D29CE46}" srcOrd="1" destOrd="0" presId="urn:microsoft.com/office/officeart/2005/8/layout/hierarchy1"/>
    <dgm:cxn modelId="{56BA8972-7A32-421A-B6E0-28379CD9E91C}" type="presParOf" srcId="{235F2A95-023B-4837-9295-34D09D29CE46}" destId="{3E0AC9E4-DB04-4C78-8CFD-7D70C012265B}" srcOrd="0" destOrd="0" presId="urn:microsoft.com/office/officeart/2005/8/layout/hierarchy1"/>
    <dgm:cxn modelId="{F34CC598-5DE8-4179-9404-AFAFF6A9D23B}" type="presParOf" srcId="{3E0AC9E4-DB04-4C78-8CFD-7D70C012265B}" destId="{66FF29AF-44D2-41EC-B14B-8E2E800D91E3}" srcOrd="0" destOrd="0" presId="urn:microsoft.com/office/officeart/2005/8/layout/hierarchy1"/>
    <dgm:cxn modelId="{3524FE7A-1E9D-4AFD-AF80-C1289C28AA9B}" type="presParOf" srcId="{3E0AC9E4-DB04-4C78-8CFD-7D70C012265B}" destId="{EDEE009A-F16E-43D8-AC7A-13AE3046E5D1}" srcOrd="1" destOrd="0" presId="urn:microsoft.com/office/officeart/2005/8/layout/hierarchy1"/>
    <dgm:cxn modelId="{24F486EF-58A3-4C87-8D58-BE2E8154897B}" type="presParOf" srcId="{235F2A95-023B-4837-9295-34D09D29CE46}" destId="{A095FD8D-6633-4E44-87E9-7C0149DF2F4F}" srcOrd="1" destOrd="0" presId="urn:microsoft.com/office/officeart/2005/8/layout/hierarchy1"/>
    <dgm:cxn modelId="{B9837ABD-7226-42F4-861D-BC9A91AA57DA}" type="presParOf" srcId="{7CF29A70-0F5D-4BC7-9341-A6530533EE71}" destId="{0A27D8ED-8820-4E41-B229-CA415AF22E6B}" srcOrd="2" destOrd="0" presId="urn:microsoft.com/office/officeart/2005/8/layout/hierarchy1"/>
    <dgm:cxn modelId="{94708F97-F5D1-48E0-A347-DC2F84DFFF1F}" type="presParOf" srcId="{7CF29A70-0F5D-4BC7-9341-A6530533EE71}" destId="{C331E3DB-9CF9-4C2F-A4A8-48E83F592FEC}" srcOrd="3" destOrd="0" presId="urn:microsoft.com/office/officeart/2005/8/layout/hierarchy1"/>
    <dgm:cxn modelId="{71434E01-9CD3-4540-A6DD-43D853F9DA12}" type="presParOf" srcId="{C331E3DB-9CF9-4C2F-A4A8-48E83F592FEC}" destId="{91C4D9CB-41DC-4808-81F0-542F55057145}" srcOrd="0" destOrd="0" presId="urn:microsoft.com/office/officeart/2005/8/layout/hierarchy1"/>
    <dgm:cxn modelId="{FAA8A303-6C8E-444D-B021-85FEDEA57326}" type="presParOf" srcId="{91C4D9CB-41DC-4808-81F0-542F55057145}" destId="{F9475CA6-1D34-4AAE-B7EF-09E4BD11231D}" srcOrd="0" destOrd="0" presId="urn:microsoft.com/office/officeart/2005/8/layout/hierarchy1"/>
    <dgm:cxn modelId="{CBA13B54-0813-40A3-A0E6-CA40DCFCD13F}" type="presParOf" srcId="{91C4D9CB-41DC-4808-81F0-542F55057145}" destId="{2E328E2A-AF26-4093-AC96-10ED8629789D}" srcOrd="1" destOrd="0" presId="urn:microsoft.com/office/officeart/2005/8/layout/hierarchy1"/>
    <dgm:cxn modelId="{640437C0-7C0B-4F95-992D-87187E5DCEE9}" type="presParOf" srcId="{C331E3DB-9CF9-4C2F-A4A8-48E83F592FEC}" destId="{069CDA28-8D10-451D-8FF7-8700889F573B}" srcOrd="1" destOrd="0" presId="urn:microsoft.com/office/officeart/2005/8/layout/hierarchy1"/>
    <dgm:cxn modelId="{EC6A5A84-2B70-4971-88E7-341AE5D06A6D}" type="presParOf" srcId="{7CF29A70-0F5D-4BC7-9341-A6530533EE71}" destId="{89CC4BA4-F934-49A5-9271-429F92C7C12A}" srcOrd="4" destOrd="0" presId="urn:microsoft.com/office/officeart/2005/8/layout/hierarchy1"/>
    <dgm:cxn modelId="{70603131-9B91-4D0E-AB83-B518C223DF26}" type="presParOf" srcId="{7CF29A70-0F5D-4BC7-9341-A6530533EE71}" destId="{68756BFF-DFA7-4CE3-AFE2-5D219762A2BB}" srcOrd="5" destOrd="0" presId="urn:microsoft.com/office/officeart/2005/8/layout/hierarchy1"/>
    <dgm:cxn modelId="{CFB6DD5C-A6DF-47C5-AACB-9327B848C7A8}" type="presParOf" srcId="{68756BFF-DFA7-4CE3-AFE2-5D219762A2BB}" destId="{4D0C8453-345A-4B4D-952F-62558ACD7F6F}" srcOrd="0" destOrd="0" presId="urn:microsoft.com/office/officeart/2005/8/layout/hierarchy1"/>
    <dgm:cxn modelId="{E8C8DF93-5F5B-4527-94D6-09BED5F7C5F8}" type="presParOf" srcId="{4D0C8453-345A-4B4D-952F-62558ACD7F6F}" destId="{03293B59-6FDC-41D6-8F44-72AFD6949D32}" srcOrd="0" destOrd="0" presId="urn:microsoft.com/office/officeart/2005/8/layout/hierarchy1"/>
    <dgm:cxn modelId="{E4979866-E7FE-43C2-945D-15CAD90C58A9}" type="presParOf" srcId="{4D0C8453-345A-4B4D-952F-62558ACD7F6F}" destId="{2869B8FC-54CF-436D-8624-9A46E00F80B2}" srcOrd="1" destOrd="0" presId="urn:microsoft.com/office/officeart/2005/8/layout/hierarchy1"/>
    <dgm:cxn modelId="{06445D2B-35EF-4CF2-8191-24DEF4E6EEA1}" type="presParOf" srcId="{68756BFF-DFA7-4CE3-AFE2-5D219762A2BB}" destId="{585FC746-3925-4954-A552-EF29C12ACE4F}" srcOrd="1" destOrd="0" presId="urn:microsoft.com/office/officeart/2005/8/layout/hierarchy1"/>
    <dgm:cxn modelId="{D8B0163F-F625-42E8-B394-95BF0B4B42BD}" type="presParOf" srcId="{9A35977E-F15A-4028-AB9B-108F8D103A7C}" destId="{AEC948D3-119E-4567-AD8F-8646148636EF}" srcOrd="2" destOrd="0" presId="urn:microsoft.com/office/officeart/2005/8/layout/hierarchy1"/>
    <dgm:cxn modelId="{90504185-36B2-4558-9582-08DA8E7369A7}" type="presParOf" srcId="{9A35977E-F15A-4028-AB9B-108F8D103A7C}" destId="{08C5C186-AA19-427E-825E-F9C0F4D32A10}" srcOrd="3" destOrd="0" presId="urn:microsoft.com/office/officeart/2005/8/layout/hierarchy1"/>
    <dgm:cxn modelId="{C386854D-F41E-4080-AEFF-4C8051500CCD}" type="presParOf" srcId="{08C5C186-AA19-427E-825E-F9C0F4D32A10}" destId="{8E6EA62A-F439-4CAE-BFA2-2CF09519FE84}" srcOrd="0" destOrd="0" presId="urn:microsoft.com/office/officeart/2005/8/layout/hierarchy1"/>
    <dgm:cxn modelId="{8ECDDBF9-E872-4CDD-8EF3-E5EA681CB445}" type="presParOf" srcId="{8E6EA62A-F439-4CAE-BFA2-2CF09519FE84}" destId="{8CE16909-3602-4C34-A5B4-BA5E86CA9A7C}" srcOrd="0" destOrd="0" presId="urn:microsoft.com/office/officeart/2005/8/layout/hierarchy1"/>
    <dgm:cxn modelId="{696F0BDE-D419-432C-AE4B-167D61A723F5}" type="presParOf" srcId="{8E6EA62A-F439-4CAE-BFA2-2CF09519FE84}" destId="{62E4B8B3-451E-4A5C-A00D-557E707DBA2A}" srcOrd="1" destOrd="0" presId="urn:microsoft.com/office/officeart/2005/8/layout/hierarchy1"/>
    <dgm:cxn modelId="{607EC7AE-32B9-4DC5-8AFD-780884A9760D}" type="presParOf" srcId="{08C5C186-AA19-427E-825E-F9C0F4D32A10}" destId="{B9D1C03B-8F91-4FCA-9251-1E8DCC202020}" srcOrd="1" destOrd="0" presId="urn:microsoft.com/office/officeart/2005/8/layout/hierarchy1"/>
    <dgm:cxn modelId="{209471AD-FE77-4B0B-B6B4-FAB68E631335}" type="presParOf" srcId="{9A35977E-F15A-4028-AB9B-108F8D103A7C}" destId="{8EC0B345-6E6A-47E2-B7A0-96C4CA11E8ED}" srcOrd="4" destOrd="0" presId="urn:microsoft.com/office/officeart/2005/8/layout/hierarchy1"/>
    <dgm:cxn modelId="{241B2CC7-D0F3-44E5-9524-EBD0CC38B6F2}" type="presParOf" srcId="{9A35977E-F15A-4028-AB9B-108F8D103A7C}" destId="{A81782E1-7782-41E9-A73A-1E7534B8F4AA}" srcOrd="5" destOrd="0" presId="urn:microsoft.com/office/officeart/2005/8/layout/hierarchy1"/>
    <dgm:cxn modelId="{F686B334-0E62-4C26-99AD-A666A3F604E9}" type="presParOf" srcId="{A81782E1-7782-41E9-A73A-1E7534B8F4AA}" destId="{9280920A-142E-42C0-8C42-48A56A05987B}" srcOrd="0" destOrd="0" presId="urn:microsoft.com/office/officeart/2005/8/layout/hierarchy1"/>
    <dgm:cxn modelId="{749BB9E4-6695-4958-9528-B38C18CF856C}" type="presParOf" srcId="{9280920A-142E-42C0-8C42-48A56A05987B}" destId="{73C4C3CD-B7E3-42F4-BF2C-B9FB893DE49A}" srcOrd="0" destOrd="0" presId="urn:microsoft.com/office/officeart/2005/8/layout/hierarchy1"/>
    <dgm:cxn modelId="{126546FE-75B0-4086-8D2D-74135E6DAE02}" type="presParOf" srcId="{9280920A-142E-42C0-8C42-48A56A05987B}" destId="{A3E3F14F-341E-4C7E-A36C-FFBAF1F48212}" srcOrd="1" destOrd="0" presId="urn:microsoft.com/office/officeart/2005/8/layout/hierarchy1"/>
    <dgm:cxn modelId="{0AA1C3DB-2E04-4F30-9293-9563794284D8}" type="presParOf" srcId="{A81782E1-7782-41E9-A73A-1E7534B8F4AA}" destId="{C16D21BA-6D6F-4828-A7C2-5DE923CFDF5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0B345-6E6A-47E2-B7A0-96C4CA11E8ED}">
      <dsp:nvSpPr>
        <dsp:cNvPr id="0" name=""/>
        <dsp:cNvSpPr/>
      </dsp:nvSpPr>
      <dsp:spPr>
        <a:xfrm>
          <a:off x="3336652" y="734187"/>
          <a:ext cx="1411188" cy="335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837"/>
              </a:lnTo>
              <a:lnTo>
                <a:pt x="1411188" y="228837"/>
              </a:lnTo>
              <a:lnTo>
                <a:pt x="1411188" y="33579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C948D3-119E-4567-AD8F-8646148636EF}">
      <dsp:nvSpPr>
        <dsp:cNvPr id="0" name=""/>
        <dsp:cNvSpPr/>
      </dsp:nvSpPr>
      <dsp:spPr>
        <a:xfrm>
          <a:off x="3290932" y="734187"/>
          <a:ext cx="91440" cy="3357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79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C4BA4-F934-49A5-9271-429F92C7C12A}">
      <dsp:nvSpPr>
        <dsp:cNvPr id="0" name=""/>
        <dsp:cNvSpPr/>
      </dsp:nvSpPr>
      <dsp:spPr>
        <a:xfrm>
          <a:off x="2631058" y="2872138"/>
          <a:ext cx="1411188" cy="335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837"/>
              </a:lnTo>
              <a:lnTo>
                <a:pt x="1411188" y="228837"/>
              </a:lnTo>
              <a:lnTo>
                <a:pt x="1411188" y="33579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27D8ED-8820-4E41-B229-CA415AF22E6B}">
      <dsp:nvSpPr>
        <dsp:cNvPr id="0" name=""/>
        <dsp:cNvSpPr/>
      </dsp:nvSpPr>
      <dsp:spPr>
        <a:xfrm>
          <a:off x="2585338" y="2872138"/>
          <a:ext cx="91440" cy="3357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579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D97F4-305D-468A-A983-705AA734680F}">
      <dsp:nvSpPr>
        <dsp:cNvPr id="0" name=""/>
        <dsp:cNvSpPr/>
      </dsp:nvSpPr>
      <dsp:spPr>
        <a:xfrm>
          <a:off x="1219869" y="2872138"/>
          <a:ext cx="1411188" cy="335798"/>
        </a:xfrm>
        <a:custGeom>
          <a:avLst/>
          <a:gdLst/>
          <a:ahLst/>
          <a:cxnLst/>
          <a:rect l="0" t="0" r="0" b="0"/>
          <a:pathLst>
            <a:path>
              <a:moveTo>
                <a:pt x="1411188" y="0"/>
              </a:moveTo>
              <a:lnTo>
                <a:pt x="1411188" y="228837"/>
              </a:lnTo>
              <a:lnTo>
                <a:pt x="0" y="228837"/>
              </a:lnTo>
              <a:lnTo>
                <a:pt x="0" y="335798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620FC-2E30-4A63-98B5-E1305DF218EB}">
      <dsp:nvSpPr>
        <dsp:cNvPr id="0" name=""/>
        <dsp:cNvSpPr/>
      </dsp:nvSpPr>
      <dsp:spPr>
        <a:xfrm>
          <a:off x="1925463" y="1803162"/>
          <a:ext cx="705594" cy="335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837"/>
              </a:lnTo>
              <a:lnTo>
                <a:pt x="705594" y="228837"/>
              </a:lnTo>
              <a:lnTo>
                <a:pt x="705594" y="33579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6C68BE-F2C5-498F-832F-3BEF3D4C4D91}">
      <dsp:nvSpPr>
        <dsp:cNvPr id="0" name=""/>
        <dsp:cNvSpPr/>
      </dsp:nvSpPr>
      <dsp:spPr>
        <a:xfrm>
          <a:off x="1219869" y="1803162"/>
          <a:ext cx="705594" cy="335798"/>
        </a:xfrm>
        <a:custGeom>
          <a:avLst/>
          <a:gdLst/>
          <a:ahLst/>
          <a:cxnLst/>
          <a:rect l="0" t="0" r="0" b="0"/>
          <a:pathLst>
            <a:path>
              <a:moveTo>
                <a:pt x="705594" y="0"/>
              </a:moveTo>
              <a:lnTo>
                <a:pt x="705594" y="228837"/>
              </a:lnTo>
              <a:lnTo>
                <a:pt x="0" y="228837"/>
              </a:lnTo>
              <a:lnTo>
                <a:pt x="0" y="335798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5F2DC0-3D48-4CFB-B858-5B49EA9561A7}">
      <dsp:nvSpPr>
        <dsp:cNvPr id="0" name=""/>
        <dsp:cNvSpPr/>
      </dsp:nvSpPr>
      <dsp:spPr>
        <a:xfrm>
          <a:off x="1925463" y="734187"/>
          <a:ext cx="1411188" cy="335798"/>
        </a:xfrm>
        <a:custGeom>
          <a:avLst/>
          <a:gdLst/>
          <a:ahLst/>
          <a:cxnLst/>
          <a:rect l="0" t="0" r="0" b="0"/>
          <a:pathLst>
            <a:path>
              <a:moveTo>
                <a:pt x="1411188" y="0"/>
              </a:moveTo>
              <a:lnTo>
                <a:pt x="1411188" y="228837"/>
              </a:lnTo>
              <a:lnTo>
                <a:pt x="0" y="228837"/>
              </a:lnTo>
              <a:lnTo>
                <a:pt x="0" y="33579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9E628C-9BE1-48A5-8C06-A87AB9D539B6}">
      <dsp:nvSpPr>
        <dsp:cNvPr id="0" name=""/>
        <dsp:cNvSpPr/>
      </dsp:nvSpPr>
      <dsp:spPr>
        <a:xfrm>
          <a:off x="2759347" y="1011"/>
          <a:ext cx="1154608" cy="7331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15F03-96F9-40A7-80E5-2703947E520A}">
      <dsp:nvSpPr>
        <dsp:cNvPr id="0" name=""/>
        <dsp:cNvSpPr/>
      </dsp:nvSpPr>
      <dsp:spPr>
        <a:xfrm>
          <a:off x="2887637" y="122886"/>
          <a:ext cx="1154608" cy="733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Alpha System</a:t>
          </a:r>
        </a:p>
      </dsp:txBody>
      <dsp:txXfrm>
        <a:off x="2909111" y="144360"/>
        <a:ext cx="1111660" cy="690228"/>
      </dsp:txXfrm>
    </dsp:sp>
    <dsp:sp modelId="{4757EFF4-0059-46F6-854B-A7A4D0C35B38}">
      <dsp:nvSpPr>
        <dsp:cNvPr id="0" name=""/>
        <dsp:cNvSpPr/>
      </dsp:nvSpPr>
      <dsp:spPr>
        <a:xfrm>
          <a:off x="1348159" y="1069986"/>
          <a:ext cx="1154608" cy="7331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FF9FD-A07F-40EC-AFE7-321173AF5BE0}">
      <dsp:nvSpPr>
        <dsp:cNvPr id="0" name=""/>
        <dsp:cNvSpPr/>
      </dsp:nvSpPr>
      <dsp:spPr>
        <a:xfrm>
          <a:off x="1476449" y="1191861"/>
          <a:ext cx="1154608" cy="733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Sistema Manufatura</a:t>
          </a:r>
        </a:p>
      </dsp:txBody>
      <dsp:txXfrm>
        <a:off x="1497923" y="1213335"/>
        <a:ext cx="1111660" cy="690228"/>
      </dsp:txXfrm>
    </dsp:sp>
    <dsp:sp modelId="{33BBCB49-18FA-4CBC-B93F-F59DE279ED4C}">
      <dsp:nvSpPr>
        <dsp:cNvPr id="0" name=""/>
        <dsp:cNvSpPr/>
      </dsp:nvSpPr>
      <dsp:spPr>
        <a:xfrm>
          <a:off x="642565" y="2138961"/>
          <a:ext cx="1154608" cy="7331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77F88-E410-4052-B66A-6C3FA53A1EAD}">
      <dsp:nvSpPr>
        <dsp:cNvPr id="0" name=""/>
        <dsp:cNvSpPr/>
      </dsp:nvSpPr>
      <dsp:spPr>
        <a:xfrm>
          <a:off x="770855" y="2260837"/>
          <a:ext cx="1154608" cy="733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Sistema Transporte Material</a:t>
          </a:r>
        </a:p>
      </dsp:txBody>
      <dsp:txXfrm>
        <a:off x="792329" y="2282311"/>
        <a:ext cx="1111660" cy="690228"/>
      </dsp:txXfrm>
    </dsp:sp>
    <dsp:sp modelId="{75D5036B-E97C-4CE1-880F-18E3E2E40663}">
      <dsp:nvSpPr>
        <dsp:cNvPr id="0" name=""/>
        <dsp:cNvSpPr/>
      </dsp:nvSpPr>
      <dsp:spPr>
        <a:xfrm>
          <a:off x="2053753" y="2138961"/>
          <a:ext cx="1154608" cy="7331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ED28F-0F9E-4B4D-8B19-C5F80EAFE1C0}">
      <dsp:nvSpPr>
        <dsp:cNvPr id="0" name=""/>
        <dsp:cNvSpPr/>
      </dsp:nvSpPr>
      <dsp:spPr>
        <a:xfrm>
          <a:off x="2182043" y="2260837"/>
          <a:ext cx="1154608" cy="733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Célula Flexível Manufatura</a:t>
          </a:r>
        </a:p>
      </dsp:txBody>
      <dsp:txXfrm>
        <a:off x="2203517" y="2282311"/>
        <a:ext cx="1111660" cy="690228"/>
      </dsp:txXfrm>
    </dsp:sp>
    <dsp:sp modelId="{66FF29AF-44D2-41EC-B14B-8E2E800D91E3}">
      <dsp:nvSpPr>
        <dsp:cNvPr id="0" name=""/>
        <dsp:cNvSpPr/>
      </dsp:nvSpPr>
      <dsp:spPr>
        <a:xfrm>
          <a:off x="642565" y="3207936"/>
          <a:ext cx="1154608" cy="7331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E009A-F16E-43D8-AC7A-13AE3046E5D1}">
      <dsp:nvSpPr>
        <dsp:cNvPr id="0" name=""/>
        <dsp:cNvSpPr/>
      </dsp:nvSpPr>
      <dsp:spPr>
        <a:xfrm>
          <a:off x="770855" y="3329812"/>
          <a:ext cx="1154608" cy="733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Máquina Comando Numérico</a:t>
          </a:r>
        </a:p>
      </dsp:txBody>
      <dsp:txXfrm>
        <a:off x="792329" y="3351286"/>
        <a:ext cx="1111660" cy="690228"/>
      </dsp:txXfrm>
    </dsp:sp>
    <dsp:sp modelId="{F9475CA6-1D34-4AAE-B7EF-09E4BD11231D}">
      <dsp:nvSpPr>
        <dsp:cNvPr id="0" name=""/>
        <dsp:cNvSpPr/>
      </dsp:nvSpPr>
      <dsp:spPr>
        <a:xfrm>
          <a:off x="2053753" y="3207936"/>
          <a:ext cx="1154608" cy="7331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28E2A-AF26-4093-AC96-10ED8629789D}">
      <dsp:nvSpPr>
        <dsp:cNvPr id="0" name=""/>
        <dsp:cNvSpPr/>
      </dsp:nvSpPr>
      <dsp:spPr>
        <a:xfrm>
          <a:off x="2182043" y="3329812"/>
          <a:ext cx="1154608" cy="733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Robô</a:t>
          </a:r>
        </a:p>
      </dsp:txBody>
      <dsp:txXfrm>
        <a:off x="2203517" y="3351286"/>
        <a:ext cx="1111660" cy="690228"/>
      </dsp:txXfrm>
    </dsp:sp>
    <dsp:sp modelId="{03293B59-6FDC-41D6-8F44-72AFD6949D32}">
      <dsp:nvSpPr>
        <dsp:cNvPr id="0" name=""/>
        <dsp:cNvSpPr/>
      </dsp:nvSpPr>
      <dsp:spPr>
        <a:xfrm>
          <a:off x="3464941" y="3207936"/>
          <a:ext cx="1154608" cy="7331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9B8FC-54CF-436D-8624-9A46E00F80B2}">
      <dsp:nvSpPr>
        <dsp:cNvPr id="0" name=""/>
        <dsp:cNvSpPr/>
      </dsp:nvSpPr>
      <dsp:spPr>
        <a:xfrm>
          <a:off x="3593231" y="3329812"/>
          <a:ext cx="1154608" cy="733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Controlador Lógico Programável</a:t>
          </a:r>
        </a:p>
      </dsp:txBody>
      <dsp:txXfrm>
        <a:off x="3614705" y="3351286"/>
        <a:ext cx="1111660" cy="690228"/>
      </dsp:txXfrm>
    </dsp:sp>
    <dsp:sp modelId="{8CE16909-3602-4C34-A5B4-BA5E86CA9A7C}">
      <dsp:nvSpPr>
        <dsp:cNvPr id="0" name=""/>
        <dsp:cNvSpPr/>
      </dsp:nvSpPr>
      <dsp:spPr>
        <a:xfrm>
          <a:off x="2759347" y="1069986"/>
          <a:ext cx="1154608" cy="7331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4B8B3-451E-4A5C-A00D-557E707DBA2A}">
      <dsp:nvSpPr>
        <dsp:cNvPr id="0" name=""/>
        <dsp:cNvSpPr/>
      </dsp:nvSpPr>
      <dsp:spPr>
        <a:xfrm>
          <a:off x="2887637" y="1191861"/>
          <a:ext cx="1154608" cy="733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Sistema Estoques</a:t>
          </a:r>
        </a:p>
      </dsp:txBody>
      <dsp:txXfrm>
        <a:off x="2909111" y="1213335"/>
        <a:ext cx="1111660" cy="690228"/>
      </dsp:txXfrm>
    </dsp:sp>
    <dsp:sp modelId="{73C4C3CD-B7E3-42F4-BF2C-B9FB893DE49A}">
      <dsp:nvSpPr>
        <dsp:cNvPr id="0" name=""/>
        <dsp:cNvSpPr/>
      </dsp:nvSpPr>
      <dsp:spPr>
        <a:xfrm>
          <a:off x="4170536" y="1069986"/>
          <a:ext cx="1154608" cy="7331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E3F14F-341E-4C7E-A36C-FFBAF1F48212}">
      <dsp:nvSpPr>
        <dsp:cNvPr id="0" name=""/>
        <dsp:cNvSpPr/>
      </dsp:nvSpPr>
      <dsp:spPr>
        <a:xfrm>
          <a:off x="4298825" y="1191861"/>
          <a:ext cx="1154608" cy="733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Sistema Informações</a:t>
          </a:r>
        </a:p>
      </dsp:txBody>
      <dsp:txXfrm>
        <a:off x="4320299" y="1213335"/>
        <a:ext cx="1111660" cy="690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2B487-0743-4DA8-8A8A-5DBBAFF7DB55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4AA1B-C9F9-4085-9517-8B98DA15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446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8ADC5-2E8B-43C1-AB94-E4F40C6F523F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548EE-BD01-453B-909B-3248B995B1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47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82702-86AC-4950-86E8-E20AF1FBFF3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014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 hasCustomPrompt="1"/>
          </p:nvPr>
        </p:nvSpPr>
        <p:spPr>
          <a:xfrm>
            <a:off x="4355976" y="1412778"/>
            <a:ext cx="4536504" cy="578495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Nome do Professor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76" y="333375"/>
            <a:ext cx="6264275" cy="863600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rgbClr val="0B3666"/>
                </a:solidFill>
              </a:defRPr>
            </a:lvl1pPr>
          </a:lstStyle>
          <a:p>
            <a:pPr lvl="0"/>
            <a:r>
              <a:rPr lang="pt-BR" dirty="0"/>
              <a:t>Nome do curso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7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5" y="1628800"/>
            <a:ext cx="6768752" cy="2664296"/>
          </a:xfrm>
        </p:spPr>
        <p:txBody>
          <a:bodyPr>
            <a:noAutofit/>
          </a:bodyPr>
          <a:lstStyle>
            <a:lvl1pPr>
              <a:defRPr sz="36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60A9-5339-4903-B5A6-2DF3E6227194}" type="datetime1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06665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Nome do Curso</a:t>
            </a:r>
          </a:p>
        </p:txBody>
      </p:sp>
      <p:sp>
        <p:nvSpPr>
          <p:cNvPr id="6" name="Espaço Reservado para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4067944" y="1772816"/>
            <a:ext cx="4752776" cy="792088"/>
          </a:xfrm>
        </p:spPr>
        <p:txBody>
          <a:bodyPr>
            <a:normAutofit/>
          </a:bodyPr>
          <a:lstStyle>
            <a:lvl1pPr algn="ctr">
              <a:buFontTx/>
              <a:buNone/>
              <a:defRPr sz="3200" b="1">
                <a:solidFill>
                  <a:srgbClr val="0B3666"/>
                </a:solidFill>
              </a:defRPr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Nome do Professor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6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33270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7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7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7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23EB-E1B5-48D7-A4B0-BB99D1C953E2}" type="datetimeFigureOut">
              <a:rPr lang="pt-BR" smtClean="0"/>
              <a:pPr/>
              <a:t>26/08/2022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D72E-1F4D-4A91-BC72-FAC2B72E72D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8" y="1556792"/>
            <a:ext cx="5112816" cy="4609058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Imagem 11"/>
          <p:cNvSpPr>
            <a:spLocks noGrp="1"/>
          </p:cNvSpPr>
          <p:nvPr>
            <p:ph type="pic" sz="quarter" idx="14"/>
          </p:nvPr>
        </p:nvSpPr>
        <p:spPr>
          <a:xfrm>
            <a:off x="5724526" y="1557338"/>
            <a:ext cx="3419475" cy="4608512"/>
          </a:xfrm>
        </p:spPr>
        <p:txBody>
          <a:bodyPr/>
          <a:lstStyle/>
          <a:p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8" y="1556792"/>
            <a:ext cx="5112816" cy="4609058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Imagem 11"/>
          <p:cNvSpPr>
            <a:spLocks noGrp="1"/>
          </p:cNvSpPr>
          <p:nvPr>
            <p:ph type="pic" sz="quarter" idx="14"/>
          </p:nvPr>
        </p:nvSpPr>
        <p:spPr>
          <a:xfrm>
            <a:off x="5724526" y="1557338"/>
            <a:ext cx="3419475" cy="4608512"/>
          </a:xfrm>
        </p:spPr>
        <p:txBody>
          <a:bodyPr/>
          <a:lstStyle/>
          <a:p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B23EB-E1B5-48D7-A4B0-BB99D1C953E2}" type="datetimeFigureOut">
              <a:rPr lang="pt-BR" smtClean="0"/>
              <a:pPr/>
              <a:t>26/08/2022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DD72E-1F4D-4A91-BC72-FAC2B72E72D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" y="258"/>
            <a:ext cx="9144000" cy="6858000"/>
          </a:xfrm>
          <a:prstGeom prst="rect">
            <a:avLst/>
          </a:prstGeom>
        </p:spPr>
      </p:pic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2627784" y="2780928"/>
            <a:ext cx="7000412" cy="1296144"/>
          </a:xfrm>
        </p:spPr>
        <p:txBody>
          <a:bodyPr/>
          <a:lstStyle/>
          <a:p>
            <a:r>
              <a:rPr lang="pt-BR" b="0" dirty="0"/>
              <a:t>Banco de Dados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C296584-735B-95DA-4041-85EDB6879A72}"/>
              </a:ext>
            </a:extLst>
          </p:cNvPr>
          <p:cNvSpPr/>
          <p:nvPr/>
        </p:nvSpPr>
        <p:spPr>
          <a:xfrm>
            <a:off x="3131840" y="1128983"/>
            <a:ext cx="6624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 b="1" dirty="0">
                <a:solidFill>
                  <a:srgbClr val="253A44"/>
                </a:solidFill>
                <a:latin typeface="Abadi Extra Light" panose="020B0204020104020204" pitchFamily="34" charset="0"/>
              </a:rPr>
              <a:t>Prof. Me. Wagner Antunes da Silva</a:t>
            </a:r>
          </a:p>
        </p:txBody>
      </p:sp>
    </p:spTree>
    <p:extLst>
      <p:ext uri="{BB962C8B-B14F-4D97-AF65-F5344CB8AC3E}">
        <p14:creationId xmlns:p14="http://schemas.microsoft.com/office/powerpoint/2010/main" val="1340469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28" y="1661027"/>
            <a:ext cx="1111378" cy="1111378"/>
          </a:xfrm>
          <a:prstGeom prst="rect">
            <a:avLst/>
          </a:prstGeom>
        </p:spPr>
      </p:pic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036754" y="1699024"/>
            <a:ext cx="1816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accent6">
                    <a:lumMod val="50000"/>
                  </a:schemeClr>
                </a:solidFill>
              </a:rPr>
              <a:t>RESPOSTA 01/02</a:t>
            </a:r>
          </a:p>
        </p:txBody>
      </p:sp>
      <p:graphicFrame>
        <p:nvGraphicFramePr>
          <p:cNvPr id="3" name="Diagrama 2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2641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3E6FBF58-2F24-45E9-B356-C5632661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88840"/>
            <a:ext cx="8229600" cy="1143000"/>
          </a:xfrm>
        </p:spPr>
        <p:txBody>
          <a:bodyPr/>
          <a:lstStyle/>
          <a:p>
            <a:r>
              <a:rPr lang="pt-BR" spc="-10" dirty="0">
                <a:latin typeface="Abadi Extra Light" panose="020B0204020104020204" pitchFamily="34" charset="0"/>
              </a:rPr>
              <a:t>FIM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3A5284A-8A97-55BF-612F-F02B97542B4F}"/>
              </a:ext>
            </a:extLst>
          </p:cNvPr>
          <p:cNvSpPr/>
          <p:nvPr/>
        </p:nvSpPr>
        <p:spPr>
          <a:xfrm>
            <a:off x="2267744" y="836712"/>
            <a:ext cx="6624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 b="1" dirty="0">
                <a:solidFill>
                  <a:srgbClr val="253A44"/>
                </a:solidFill>
                <a:latin typeface="Abadi Extra Light" panose="020B0204020104020204" pitchFamily="34" charset="0"/>
              </a:rPr>
              <a:t>Prof. Me. Wagner Antunes da Silva</a:t>
            </a:r>
          </a:p>
        </p:txBody>
      </p:sp>
    </p:spTree>
    <p:extLst>
      <p:ext uri="{BB962C8B-B14F-4D97-AF65-F5344CB8AC3E}">
        <p14:creationId xmlns:p14="http://schemas.microsoft.com/office/powerpoint/2010/main" val="313569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295900" y="1965723"/>
            <a:ext cx="3666473" cy="110234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DATABASE</a:t>
            </a:r>
            <a:br>
              <a:rPr lang="pt-BR" dirty="0"/>
            </a:br>
            <a:r>
              <a:rPr lang="pt-BR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MODELAGEM DE BANCO DE DADOS</a:t>
            </a:r>
          </a:p>
        </p:txBody>
      </p:sp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pic>
        <p:nvPicPr>
          <p:cNvPr id="4098" name="Picture 2" descr="http://apps.unochapeco.edu.br/lts/wp-content/uploads/2013/02/banco-de-dad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" y="1602581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18776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1039548" y="1619414"/>
            <a:ext cx="165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O que é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20" y="2278192"/>
            <a:ext cx="2939136" cy="3023111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2476911" y="2706037"/>
            <a:ext cx="84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???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849" y="2631726"/>
            <a:ext cx="1414463" cy="2121694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4189956" y="1777913"/>
            <a:ext cx="38423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chemeClr val="accent6">
                    <a:lumMod val="75000"/>
                  </a:schemeClr>
                </a:solidFill>
              </a:rPr>
              <a:t>Conjunto dessas informações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561626" y="4107994"/>
            <a:ext cx="2521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rgbClr val="00B0F0"/>
                </a:solidFill>
              </a:rPr>
              <a:t>Conjunto de Informações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3861148" y="3301101"/>
            <a:ext cx="27191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700" b="1" dirty="0">
                <a:solidFill>
                  <a:schemeClr val="accent4">
                    <a:lumMod val="75000"/>
                  </a:schemeClr>
                </a:solidFill>
              </a:rPr>
              <a:t>Coleção de Dados</a:t>
            </a: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3183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787" y="1841639"/>
            <a:ext cx="2939136" cy="3023111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225469" y="1795076"/>
            <a:ext cx="541333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Wingdings" pitchFamily="2" charset="2"/>
              <a:buChar char="q"/>
            </a:pPr>
            <a:r>
              <a:rPr lang="pt-BR" dirty="0"/>
              <a:t>São operados pelos Sistemas Gerenciadores de Bancos de Dados (SGBD), que surgiram na década de 70.</a:t>
            </a:r>
          </a:p>
          <a:p>
            <a:pPr marL="257175" indent="-257175">
              <a:buFont typeface="Wingdings" pitchFamily="2" charset="2"/>
              <a:buChar char="q"/>
            </a:pPr>
            <a:endParaRPr lang="pt-BR" dirty="0"/>
          </a:p>
          <a:p>
            <a:pPr marL="257175" indent="-257175">
              <a:buFont typeface="Wingdings" pitchFamily="2" charset="2"/>
              <a:buChar char="q"/>
            </a:pPr>
            <a:r>
              <a:rPr lang="pt-BR" dirty="0"/>
              <a:t>Na década de 80 a tecnologia de SGBD relacional passou a dominar o mercado, e atualmente utiliza-se praticamente apenas ele.</a:t>
            </a:r>
          </a:p>
          <a:p>
            <a:pPr marL="257175" indent="-257175">
              <a:buFont typeface="Wingdings" pitchFamily="2" charset="2"/>
              <a:buChar char="q"/>
            </a:pPr>
            <a:endParaRPr lang="pt-BR" dirty="0"/>
          </a:p>
          <a:p>
            <a:pPr marL="257175" indent="-257175">
              <a:buFont typeface="Wingdings" pitchFamily="2" charset="2"/>
              <a:buChar char="q"/>
            </a:pPr>
            <a:r>
              <a:rPr lang="pt-BR" dirty="0"/>
              <a:t>Outro tipo notável é o SGBD Orientado a Objetos, para quando sua estrutura ou as aplicações que o utilizam mudam constantemente.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190771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963141" y="-76540"/>
            <a:ext cx="3332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Conceitos Gerais</a:t>
            </a:r>
          </a:p>
        </p:txBody>
      </p:sp>
      <p:sp>
        <p:nvSpPr>
          <p:cNvPr id="2" name="Retângulo 1"/>
          <p:cNvSpPr/>
          <p:nvPr/>
        </p:nvSpPr>
        <p:spPr>
          <a:xfrm>
            <a:off x="419510" y="1984773"/>
            <a:ext cx="8419690" cy="3381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25" b="1" dirty="0"/>
              <a:t>Banco de Dados - </a:t>
            </a:r>
            <a:r>
              <a:rPr lang="pt-BR" sz="1425" dirty="0"/>
              <a:t>Representa o arquivo físico de dados, armazenado em dispositivos periféricos, onde estão </a:t>
            </a:r>
          </a:p>
          <a:p>
            <a:r>
              <a:rPr lang="pt-BR" sz="1425" dirty="0"/>
              <a:t>armazenados os dados de diversos sistemas, para consulta e atualização pelo usuário.</a:t>
            </a:r>
          </a:p>
          <a:p>
            <a:endParaRPr lang="pt-BR" sz="1425" dirty="0"/>
          </a:p>
          <a:p>
            <a:r>
              <a:rPr lang="pt-BR" sz="1425" b="1" dirty="0"/>
              <a:t>Dado</a:t>
            </a:r>
            <a:r>
              <a:rPr lang="pt-BR" sz="1425" dirty="0"/>
              <a:t> - É o valor do campo quando é armazenado no Banco de Dados.</a:t>
            </a:r>
          </a:p>
          <a:p>
            <a:endParaRPr lang="pt-BR" sz="1425" dirty="0"/>
          </a:p>
          <a:p>
            <a:r>
              <a:rPr lang="pt-BR" sz="1425" b="1" dirty="0"/>
              <a:t>Tabelas Lógicas - </a:t>
            </a:r>
            <a:r>
              <a:rPr lang="pt-BR" sz="1425" dirty="0"/>
              <a:t>Representam as estruturas de armazenamento de dados (arquivos) dos sistemas.</a:t>
            </a:r>
          </a:p>
          <a:p>
            <a:endParaRPr lang="pt-BR" sz="1425" dirty="0"/>
          </a:p>
          <a:p>
            <a:r>
              <a:rPr lang="pt-BR" sz="1425" b="1" dirty="0"/>
              <a:t>S.G.D.B. (Sistema Gerenciador de Banco de Dados) – </a:t>
            </a:r>
            <a:r>
              <a:rPr lang="pt-BR" sz="1425" dirty="0"/>
              <a:t>É o software responsável pelo gerenciamento (armazenamento e recuperação) dos dados no Banco de Dados.</a:t>
            </a:r>
          </a:p>
          <a:p>
            <a:endParaRPr lang="pt-BR" sz="1425" dirty="0"/>
          </a:p>
          <a:p>
            <a:r>
              <a:rPr lang="pt-BR" sz="1425" b="1" dirty="0"/>
              <a:t>Conteúdo do campo - </a:t>
            </a:r>
            <a:r>
              <a:rPr lang="pt-BR" sz="1425" dirty="0"/>
              <a:t>É o valor do campo armazenado no Banco de Dados. </a:t>
            </a:r>
          </a:p>
          <a:p>
            <a:endParaRPr lang="pt-BR" sz="1425" dirty="0"/>
          </a:p>
          <a:p>
            <a:r>
              <a:rPr lang="pt-BR" sz="1425" b="1" dirty="0"/>
              <a:t>Modelo de Banco de Dados: </a:t>
            </a:r>
            <a:r>
              <a:rPr lang="pt-BR" sz="1425" dirty="0"/>
              <a:t>Modelo Relacional, Modelo Hierárquico e Modelo em Rede. Representa a estrutura física no qual o armazenamento dos dados foram projetados. O modelo identifica a estrutura interna de recuperação e armazenamento dos dados no qual o SGBD foi projetado.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463349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847850" y="1301674"/>
            <a:ext cx="560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Esquema de Banco de Dados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"/>
          <a:stretch/>
        </p:blipFill>
        <p:spPr bwMode="auto">
          <a:xfrm>
            <a:off x="1466850" y="1924921"/>
            <a:ext cx="6393425" cy="3580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708559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014537" y="37444"/>
            <a:ext cx="5600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Esquema de Banco de Dados</a:t>
            </a:r>
          </a:p>
        </p:txBody>
      </p:sp>
      <p:sp>
        <p:nvSpPr>
          <p:cNvPr id="2" name="Retângulo 1"/>
          <p:cNvSpPr/>
          <p:nvPr/>
        </p:nvSpPr>
        <p:spPr>
          <a:xfrm>
            <a:off x="923925" y="2007327"/>
            <a:ext cx="77819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b="1" i="1" dirty="0">
                <a:latin typeface="Adobe Devanagari" pitchFamily="18" charset="0"/>
                <a:cs typeface="Adobe Devanagari" pitchFamily="18" charset="0"/>
              </a:rPr>
              <a:t>É uma forma de representação estruturada dos dados, segundo um determinado padrão, </a:t>
            </a:r>
          </a:p>
          <a:p>
            <a:r>
              <a:rPr lang="pt-BR" sz="3000" b="1" i="1" dirty="0">
                <a:latin typeface="Adobe Devanagari" pitchFamily="18" charset="0"/>
                <a:cs typeface="Adobe Devanagari" pitchFamily="18" charset="0"/>
              </a:rPr>
              <a:t>para que possam ser “entendidos” pelo SGBD utilizado.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85" y="3805536"/>
            <a:ext cx="7225927" cy="14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06767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5609309" y="1301674"/>
            <a:ext cx="3371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Tabela de Dados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1" y="2164555"/>
            <a:ext cx="7108116" cy="2952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tângulo 8"/>
          <p:cNvSpPr/>
          <p:nvPr/>
        </p:nvSpPr>
        <p:spPr>
          <a:xfrm>
            <a:off x="1123950" y="1352775"/>
            <a:ext cx="2838450" cy="71558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350" b="1" i="1" dirty="0"/>
              <a:t>CAMPOS</a:t>
            </a:r>
            <a:r>
              <a:rPr lang="pt-BR" sz="1350" b="1" dirty="0"/>
              <a:t> da tabela </a:t>
            </a:r>
            <a:r>
              <a:rPr lang="pt-BR" sz="1350" dirty="0"/>
              <a:t>caracterizam os tipos de dados que deverão constar na tabela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481472" y="2525089"/>
            <a:ext cx="1695450" cy="99060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2" name="Seta para baixo 11"/>
          <p:cNvSpPr/>
          <p:nvPr/>
        </p:nvSpPr>
        <p:spPr>
          <a:xfrm>
            <a:off x="2228850" y="2069305"/>
            <a:ext cx="314325" cy="42624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13" name="Retângulo 12"/>
          <p:cNvSpPr/>
          <p:nvPr/>
        </p:nvSpPr>
        <p:spPr>
          <a:xfrm>
            <a:off x="2864676" y="4029736"/>
            <a:ext cx="2997505" cy="71558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350" b="1" i="1" dirty="0"/>
              <a:t>Tipos de Dados </a:t>
            </a:r>
            <a:r>
              <a:rPr lang="pt-BR" sz="1350" dirty="0"/>
              <a:t>caracterizam o formato da informação que deverão ser inseridas</a:t>
            </a:r>
          </a:p>
        </p:txBody>
      </p:sp>
      <p:sp>
        <p:nvSpPr>
          <p:cNvPr id="14" name="Seta para baixo 13"/>
          <p:cNvSpPr/>
          <p:nvPr/>
        </p:nvSpPr>
        <p:spPr>
          <a:xfrm rot="10800000">
            <a:off x="4172034" y="3556518"/>
            <a:ext cx="314325" cy="42624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722439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612770" y="1588773"/>
            <a:ext cx="412728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50" b="1" dirty="0">
                <a:solidFill>
                  <a:srgbClr val="FF0000"/>
                </a:solidFill>
              </a:rPr>
              <a:t>EXERCÍCIO 01 / 02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03" y="1432008"/>
            <a:ext cx="1139762" cy="100603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32203" y="2726760"/>
            <a:ext cx="81422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 forma hierárquica desenhe todo o processo de um </a:t>
            </a:r>
            <a:r>
              <a:rPr lang="pt-BR" b="1" dirty="0"/>
              <a:t>Sistema de Automação de Fábrica </a:t>
            </a:r>
            <a:r>
              <a:rPr lang="pt-BR" dirty="0"/>
              <a:t>a partir das seguintes informações: </a:t>
            </a:r>
            <a:r>
              <a:rPr lang="pt-BR" b="1" dirty="0"/>
              <a:t>Nome da Empresa: </a:t>
            </a: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 SYSTEM</a:t>
            </a:r>
          </a:p>
          <a:p>
            <a:endParaRPr lang="pt-BR" dirty="0"/>
          </a:p>
          <a:p>
            <a:pPr marL="257175" indent="-257175">
              <a:buFont typeface="Wingdings" pitchFamily="2" charset="2"/>
              <a:buChar char="q"/>
            </a:pP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de Manufatura</a:t>
            </a:r>
          </a:p>
          <a:p>
            <a:pPr marL="600075" lvl="1" indent="-257175">
              <a:buFont typeface="Courier New" panose="02070309020205020404" pitchFamily="49" charset="0"/>
              <a:buChar char="o"/>
            </a:pP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de Transporte </a:t>
            </a:r>
            <a:r>
              <a:rPr lang="pt-BR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Material</a:t>
            </a:r>
            <a:endParaRPr lang="pt-BR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00075" lvl="1" indent="-257175">
              <a:buFont typeface="Courier New" panose="02070309020205020404" pitchFamily="49" charset="0"/>
              <a:buChar char="o"/>
            </a:pP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Célula Flexível de Manufatura</a:t>
            </a:r>
          </a:p>
          <a:p>
            <a:pPr marL="942975" lvl="2" indent="-257175">
              <a:buFont typeface="Wingdings" panose="05000000000000000000" pitchFamily="2" charset="2"/>
              <a:buChar char="§"/>
            </a:pP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Máquina de Comando Numérico</a:t>
            </a:r>
          </a:p>
          <a:p>
            <a:pPr marL="942975" lvl="2" indent="-257175">
              <a:buFont typeface="Wingdings" panose="05000000000000000000" pitchFamily="2" charset="2"/>
              <a:buChar char="§"/>
            </a:pP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Robô</a:t>
            </a:r>
          </a:p>
          <a:p>
            <a:pPr marL="942975" lvl="2" indent="-257175">
              <a:buFont typeface="Wingdings" panose="05000000000000000000" pitchFamily="2" charset="2"/>
              <a:buChar char="§"/>
            </a:pP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Controlador Lógico Programável</a:t>
            </a:r>
          </a:p>
        </p:txBody>
      </p:sp>
      <p:sp>
        <p:nvSpPr>
          <p:cNvPr id="2" name="Retângulo 1"/>
          <p:cNvSpPr/>
          <p:nvPr/>
        </p:nvSpPr>
        <p:spPr>
          <a:xfrm>
            <a:off x="5132070" y="3557757"/>
            <a:ext cx="38303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Font typeface="Wingdings" pitchFamily="2" charset="2"/>
              <a:buChar char="q"/>
            </a:pP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de Estoques</a:t>
            </a:r>
          </a:p>
          <a:p>
            <a:pPr marL="257175" indent="-257175">
              <a:buFont typeface="Wingdings" pitchFamily="2" charset="2"/>
              <a:buChar char="q"/>
            </a:pP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de Informações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0562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650&quot;&gt;&lt;property id=&quot;20148&quot; value=&quot;5&quot;/&gt;&lt;property id=&quot;20300&quot; value=&quot;Slide 2&quot;/&gt;&lt;property id=&quot;20307&quot; value=&quot;257&quot;/&gt;&lt;/object&gt;&lt;object type=&quot;3&quot; unique_id=&quot;10651&quot;&gt;&lt;property id=&quot;20148&quot; value=&quot;5&quot;/&gt;&lt;property id=&quot;20300&quot; value=&quot;Slide 3&quot;/&gt;&lt;property id=&quot;20307&quot; value=&quot;258&quot;/&gt;&lt;/object&gt;&lt;object type=&quot;3&quot; unique_id=&quot;10652&quot;&gt;&lt;property id=&quot;20148&quot; value=&quot;5&quot;/&gt;&lt;property id=&quot;20300&quot; value=&quot;Slide 4&quot;/&gt;&lt;property id=&quot;20307&quot; value=&quot;259&quot;/&gt;&lt;/object&gt;&lt;object type=&quot;3&quot; unique_id=&quot;10653&quot;&gt;&lt;property id=&quot;20148&quot; value=&quot;5&quot;/&gt;&lt;property id=&quot;20300&quot; value=&quot;Slide 5&quot;/&gt;&lt;property id=&quot;20307&quot; value=&quot;260&quot;/&gt;&lt;/object&gt;&lt;object type=&quot;3&quot; unique_id=&quot;10654&quot;&gt;&lt;property id=&quot;20148&quot; value=&quot;5&quot;/&gt;&lt;property id=&quot;20300&quot; value=&quot;Slide 6&quot;/&gt;&lt;property id=&quot;20307&quot; value=&quot;261&quot;/&gt;&lt;/object&gt;&lt;object type=&quot;3&quot; unique_id=&quot;10655&quot;&gt;&lt;property id=&quot;20148&quot; value=&quot;5&quot;/&gt;&lt;property id=&quot;20300&quot; value=&quot;Slide 7&quot;/&gt;&lt;property id=&quot;20307&quot; value=&quot;262&quot;/&gt;&lt;/object&gt;&lt;object type=&quot;3&quot; unique_id=&quot;10656&quot;&gt;&lt;property id=&quot;20148&quot; value=&quot;5&quot;/&gt;&lt;property id=&quot;20300&quot; value=&quot;Slide 8&quot;/&gt;&lt;property id=&quot;20307&quot; value=&quot;263&quot;/&gt;&lt;/object&gt;&lt;object type=&quot;3&quot; unique_id=&quot;10657&quot;&gt;&lt;property id=&quot;20148&quot; value=&quot;5&quot;/&gt;&lt;property id=&quot;20300&quot; value=&quot;Slide 9&quot;/&gt;&lt;property id=&quot;20307&quot; value=&quot;264&quot;/&gt;&lt;/object&gt;&lt;object type=&quot;3&quot; unique_id=&quot;10658&quot;&gt;&lt;property id=&quot;20148&quot; value=&quot;5&quot;/&gt;&lt;property id=&quot;20300&quot; value=&quot;Slide 10&quot;/&gt;&lt;property id=&quot;20307&quot; value=&quot;265&quot;/&gt;&lt;/object&gt;&lt;/object&gt;&lt;/object&gt;&lt;/database&gt;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446</Words>
  <Application>Microsoft Office PowerPoint</Application>
  <PresentationFormat>Apresentação na tela (4:3)</PresentationFormat>
  <Paragraphs>75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9" baseType="lpstr">
      <vt:lpstr>Abadi Extra Light</vt:lpstr>
      <vt:lpstr>Adobe Devanagari</vt:lpstr>
      <vt:lpstr>Arial</vt:lpstr>
      <vt:lpstr>Berlin Sans FB</vt:lpstr>
      <vt:lpstr>Calibri</vt:lpstr>
      <vt:lpstr>Courier New</vt:lpstr>
      <vt:lpstr>Wingdings</vt:lpstr>
      <vt:lpstr>Tema do Office</vt:lpstr>
      <vt:lpstr>Banco de Dados</vt:lpstr>
      <vt:lpstr>DATABASE MODELAGEM DE BANCO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Wagner Antunes da Silva</cp:lastModifiedBy>
  <cp:revision>95</cp:revision>
  <dcterms:created xsi:type="dcterms:W3CDTF">2013-08-21T19:52:36Z</dcterms:created>
  <dcterms:modified xsi:type="dcterms:W3CDTF">2022-08-26T22:05:41Z</dcterms:modified>
</cp:coreProperties>
</file>