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288" autoAdjust="0"/>
  </p:normalViewPr>
  <p:slideViewPr>
    <p:cSldViewPr>
      <p:cViewPr varScale="1">
        <p:scale>
          <a:sx n="114" d="100"/>
          <a:sy n="114" d="100"/>
        </p:scale>
        <p:origin x="152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8618-02B4-410C-BC16-835AFB3B452D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9E08-2F08-41E0-8E19-F91D42C16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8903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8618-02B4-410C-BC16-835AFB3B452D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9E08-2F08-41E0-8E19-F91D42C16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110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8618-02B4-410C-BC16-835AFB3B452D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9E08-2F08-41E0-8E19-F91D42C16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04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8618-02B4-410C-BC16-835AFB3B452D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9E08-2F08-41E0-8E19-F91D42C16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421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8618-02B4-410C-BC16-835AFB3B452D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9E08-2F08-41E0-8E19-F91D42C16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497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8618-02B4-410C-BC16-835AFB3B452D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9E08-2F08-41E0-8E19-F91D42C16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434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8618-02B4-410C-BC16-835AFB3B452D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9E08-2F08-41E0-8E19-F91D42C16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3063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8618-02B4-410C-BC16-835AFB3B452D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9E08-2F08-41E0-8E19-F91D42C16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2380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8618-02B4-410C-BC16-835AFB3B452D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9E08-2F08-41E0-8E19-F91D42C16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341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8618-02B4-410C-BC16-835AFB3B452D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9E08-2F08-41E0-8E19-F91D42C16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034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58618-02B4-410C-BC16-835AFB3B452D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ED9E08-2F08-41E0-8E19-F91D42C16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252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58618-02B4-410C-BC16-835AFB3B452D}" type="datetimeFigureOut">
              <a:rPr lang="pt-BR" smtClean="0"/>
              <a:t>28/07/2022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D9E08-2F08-41E0-8E19-F91D42C169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155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107554"/>
          </a:xfrm>
        </p:spPr>
        <p:txBody>
          <a:bodyPr/>
          <a:lstStyle/>
          <a:p>
            <a:r>
              <a:rPr lang="pt-BR" dirty="0"/>
              <a:t>Revisão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060848"/>
            <a:ext cx="5426968" cy="293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035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504056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1185863"/>
            <a:ext cx="7143750" cy="448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3437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504056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" y="504825"/>
            <a:ext cx="8553450" cy="584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998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819522"/>
          </a:xfrm>
        </p:spPr>
        <p:txBody>
          <a:bodyPr/>
          <a:lstStyle/>
          <a:p>
            <a:r>
              <a:rPr lang="pt-BR" dirty="0"/>
              <a:t>Revisão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1412776"/>
            <a:ext cx="7992888" cy="4226024"/>
          </a:xfrm>
        </p:spPr>
        <p:txBody>
          <a:bodyPr>
            <a:noAutofit/>
          </a:bodyPr>
          <a:lstStyle/>
          <a:p>
            <a:pPr algn="l"/>
            <a:r>
              <a:rPr lang="pt-BR" sz="2400" dirty="0">
                <a:solidFill>
                  <a:schemeClr val="tx1"/>
                </a:solidFill>
              </a:rPr>
              <a:t>O PHP é uma linguagem de programação de script, Orientada a Objetos, open </a:t>
            </a:r>
            <a:r>
              <a:rPr lang="pt-BR" sz="2400" dirty="0" err="1">
                <a:solidFill>
                  <a:schemeClr val="tx1"/>
                </a:solidFill>
              </a:rPr>
              <a:t>source</a:t>
            </a:r>
            <a:r>
              <a:rPr lang="pt-BR" sz="2400" dirty="0">
                <a:solidFill>
                  <a:schemeClr val="tx1"/>
                </a:solidFill>
              </a:rPr>
              <a:t> e seu foco é programação web que pode ser embutida dentro de um código HTML.</a:t>
            </a:r>
          </a:p>
          <a:p>
            <a:pPr algn="l"/>
            <a:endParaRPr lang="pt-BR" sz="2000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3284984"/>
            <a:ext cx="5426968" cy="293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420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188640"/>
            <a:ext cx="7772400" cy="603498"/>
          </a:xfrm>
        </p:spPr>
        <p:txBody>
          <a:bodyPr>
            <a:normAutofit fontScale="90000"/>
          </a:bodyPr>
          <a:lstStyle/>
          <a:p>
            <a:r>
              <a:rPr lang="pt-BR" dirty="0"/>
              <a:t>Revisão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7544" y="908720"/>
            <a:ext cx="8280920" cy="4226024"/>
          </a:xfrm>
        </p:spPr>
        <p:txBody>
          <a:bodyPr>
            <a:noAutofit/>
          </a:bodyPr>
          <a:lstStyle/>
          <a:p>
            <a:pPr algn="l"/>
            <a:r>
              <a:rPr lang="pt-BR" sz="2400" b="1" dirty="0">
                <a:solidFill>
                  <a:schemeClr val="tx1"/>
                </a:solidFill>
              </a:rPr>
              <a:t>Principais Características: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- É </a:t>
            </a:r>
            <a:r>
              <a:rPr lang="pt-BR" sz="2400" b="1" dirty="0" err="1">
                <a:solidFill>
                  <a:schemeClr val="tx1"/>
                </a:solidFill>
              </a:rPr>
              <a:t>multiplataforma</a:t>
            </a:r>
            <a:r>
              <a:rPr lang="pt-BR" sz="2400" dirty="0">
                <a:solidFill>
                  <a:schemeClr val="tx1"/>
                </a:solidFill>
              </a:rPr>
              <a:t>, tendo suporte aos sistemas Operacionais mais utilizados no mercado;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- </a:t>
            </a:r>
            <a:r>
              <a:rPr lang="pt-BR" sz="2400" b="1" dirty="0">
                <a:solidFill>
                  <a:schemeClr val="tx1"/>
                </a:solidFill>
              </a:rPr>
              <a:t>Tem suporte a um grande número de bancos de dados </a:t>
            </a:r>
            <a:r>
              <a:rPr lang="pt-BR" sz="2400" dirty="0">
                <a:solidFill>
                  <a:schemeClr val="tx1"/>
                </a:solidFill>
              </a:rPr>
              <a:t>como: </a:t>
            </a:r>
            <a:r>
              <a:rPr lang="pt-BR" sz="2400" dirty="0" err="1">
                <a:solidFill>
                  <a:schemeClr val="tx1"/>
                </a:solidFill>
              </a:rPr>
              <a:t>dBase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r>
              <a:rPr lang="pt-BR" sz="2400" dirty="0" err="1">
                <a:solidFill>
                  <a:schemeClr val="tx1"/>
                </a:solidFill>
              </a:rPr>
              <a:t>Interbase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r>
              <a:rPr lang="pt-BR" sz="2400" dirty="0" err="1">
                <a:solidFill>
                  <a:schemeClr val="tx1"/>
                </a:solidFill>
              </a:rPr>
              <a:t>mSQL</a:t>
            </a:r>
            <a:r>
              <a:rPr lang="pt-BR" sz="2400" dirty="0">
                <a:solidFill>
                  <a:schemeClr val="tx1"/>
                </a:solidFill>
              </a:rPr>
              <a:t>, </a:t>
            </a:r>
            <a:r>
              <a:rPr lang="pt-BR" sz="2400" dirty="0" err="1">
                <a:solidFill>
                  <a:schemeClr val="tx1"/>
                </a:solidFill>
              </a:rPr>
              <a:t>mySQL</a:t>
            </a:r>
            <a:r>
              <a:rPr lang="pt-BR" sz="2400" dirty="0">
                <a:solidFill>
                  <a:schemeClr val="tx1"/>
                </a:solidFill>
              </a:rPr>
              <a:t>, Oracle, Sybase, </a:t>
            </a:r>
            <a:r>
              <a:rPr lang="pt-BR" sz="2400" dirty="0" err="1">
                <a:solidFill>
                  <a:schemeClr val="tx1"/>
                </a:solidFill>
              </a:rPr>
              <a:t>PostgreSQL</a:t>
            </a:r>
            <a:r>
              <a:rPr lang="pt-BR" sz="2400" dirty="0">
                <a:solidFill>
                  <a:schemeClr val="tx1"/>
                </a:solidFill>
              </a:rPr>
              <a:t> e vários outros.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- </a:t>
            </a:r>
            <a:r>
              <a:rPr lang="pt-BR" sz="2400" b="1" dirty="0">
                <a:solidFill>
                  <a:schemeClr val="tx1"/>
                </a:solidFill>
              </a:rPr>
              <a:t>Portabilidade</a:t>
            </a:r>
            <a:r>
              <a:rPr lang="pt-BR" sz="2400" dirty="0">
                <a:solidFill>
                  <a:schemeClr val="tx1"/>
                </a:solidFill>
              </a:rPr>
              <a:t>, independe de plataforma, ou seja, escreva uma vez, rode em qualquer lugar.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- </a:t>
            </a:r>
            <a:r>
              <a:rPr lang="pt-BR" sz="2400" b="1" dirty="0">
                <a:solidFill>
                  <a:schemeClr val="tx1"/>
                </a:solidFill>
              </a:rPr>
              <a:t>Seu código é livre</a:t>
            </a:r>
            <a:r>
              <a:rPr lang="pt-BR" sz="2400" dirty="0">
                <a:solidFill>
                  <a:schemeClr val="tx1"/>
                </a:solidFill>
              </a:rPr>
              <a:t>, não é preciso pagar por sua utilização e pode ser alterado pelo usuário na medida da necessidade de cada usuário</a:t>
            </a:r>
          </a:p>
          <a:p>
            <a:pPr algn="l"/>
            <a:r>
              <a:rPr lang="pt-BR" sz="2400" dirty="0">
                <a:solidFill>
                  <a:schemeClr val="tx1"/>
                </a:solidFill>
              </a:rPr>
              <a:t>- </a:t>
            </a:r>
            <a:r>
              <a:rPr lang="pt-BR" sz="2400" b="1" dirty="0">
                <a:solidFill>
                  <a:schemeClr val="tx1"/>
                </a:solidFill>
              </a:rPr>
              <a:t>Estruturado e orientação a objetos</a:t>
            </a:r>
          </a:p>
        </p:txBody>
      </p:sp>
    </p:spTree>
    <p:extLst>
      <p:ext uri="{BB962C8B-B14F-4D97-AF65-F5344CB8AC3E}">
        <p14:creationId xmlns:p14="http://schemas.microsoft.com/office/powerpoint/2010/main" val="3497963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8"/>
          </a:xfrm>
        </p:spPr>
        <p:txBody>
          <a:bodyPr/>
          <a:lstStyle/>
          <a:p>
            <a:r>
              <a:rPr lang="pt-BR" dirty="0"/>
              <a:t>Comentários e Variáveis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8208912" cy="460851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Comentário só de uma linha é feito com duas barras //. 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Comentário de mais de uma linha você inicia com /* e termina com */.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 fontAlgn="base"/>
            <a:r>
              <a:rPr lang="pt-BR" b="1" dirty="0">
                <a:solidFill>
                  <a:schemeClr val="tx1"/>
                </a:solidFill>
              </a:rPr>
              <a:t>Variáveis</a:t>
            </a:r>
          </a:p>
          <a:p>
            <a:pPr algn="l" fontAlgn="base"/>
            <a:r>
              <a:rPr lang="pt-BR" dirty="0" err="1">
                <a:solidFill>
                  <a:schemeClr val="tx1"/>
                </a:solidFill>
              </a:rPr>
              <a:t>Ex</a:t>
            </a:r>
            <a:r>
              <a:rPr lang="pt-BR" dirty="0">
                <a:solidFill>
                  <a:schemeClr val="tx1"/>
                </a:solidFill>
              </a:rPr>
              <a:t>: $var, $nome</a:t>
            </a:r>
          </a:p>
          <a:p>
            <a:pPr algn="l" fontAlgn="base"/>
            <a:r>
              <a:rPr lang="pt-BR" dirty="0">
                <a:solidFill>
                  <a:schemeClr val="tx1"/>
                </a:solidFill>
              </a:rPr>
              <a:t>PHP é case </a:t>
            </a:r>
            <a:r>
              <a:rPr lang="pt-BR" dirty="0" err="1">
                <a:solidFill>
                  <a:schemeClr val="tx1"/>
                </a:solidFill>
              </a:rPr>
              <a:t>sensitive</a:t>
            </a:r>
            <a:r>
              <a:rPr lang="pt-BR" dirty="0">
                <a:solidFill>
                  <a:schemeClr val="tx1"/>
                </a:solidFill>
              </a:rPr>
              <a:t>, Então $var é diferente de $VAR.</a:t>
            </a:r>
          </a:p>
          <a:p>
            <a:pPr algn="l" fontAlgn="base"/>
            <a:endParaRPr lang="pt-BR" dirty="0">
              <a:solidFill>
                <a:schemeClr val="tx1"/>
              </a:solidFill>
            </a:endParaRPr>
          </a:p>
          <a:p>
            <a:pPr algn="l" fontAlgn="base"/>
            <a:r>
              <a:rPr lang="pt-BR" b="1" dirty="0">
                <a:solidFill>
                  <a:schemeClr val="tx1"/>
                </a:solidFill>
              </a:rPr>
              <a:t>Tipos de Dados Suportados</a:t>
            </a:r>
            <a:endParaRPr lang="pt-BR" dirty="0">
              <a:solidFill>
                <a:schemeClr val="tx1"/>
              </a:solidFill>
            </a:endParaRPr>
          </a:p>
          <a:p>
            <a:pPr algn="l" fontAlgn="base"/>
            <a:r>
              <a:rPr lang="pt-BR" dirty="0">
                <a:solidFill>
                  <a:schemeClr val="tx1"/>
                </a:solidFill>
              </a:rPr>
              <a:t>- Inteiro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- Ponto flutuante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- </a:t>
            </a:r>
            <a:r>
              <a:rPr lang="pt-BR" dirty="0" err="1">
                <a:solidFill>
                  <a:schemeClr val="tx1"/>
                </a:solidFill>
              </a:rPr>
              <a:t>String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- </a:t>
            </a:r>
            <a:r>
              <a:rPr lang="pt-BR" dirty="0" err="1">
                <a:solidFill>
                  <a:schemeClr val="tx1"/>
                </a:solidFill>
              </a:rPr>
              <a:t>Array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- Objeto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81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8"/>
          </a:xfrm>
        </p:spPr>
        <p:txBody>
          <a:bodyPr/>
          <a:lstStyle/>
          <a:p>
            <a:r>
              <a:rPr lang="pt-BR" dirty="0"/>
              <a:t>Operadores</a:t>
            </a:r>
          </a:p>
        </p:txBody>
      </p:sp>
      <p:pic>
        <p:nvPicPr>
          <p:cNvPr id="1026" name="Picture 2" descr="figura 6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2" y="1988840"/>
            <a:ext cx="7620541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541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792088"/>
          </a:xfrm>
        </p:spPr>
        <p:txBody>
          <a:bodyPr/>
          <a:lstStyle/>
          <a:p>
            <a:r>
              <a:rPr lang="pt-BR" dirty="0"/>
              <a:t>Comentários e Variáveis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39552" y="1484784"/>
            <a:ext cx="8208912" cy="4608512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pt-BR" dirty="0">
                <a:solidFill>
                  <a:schemeClr val="tx1"/>
                </a:solidFill>
              </a:rPr>
              <a:t>Comentário só de uma linha é feito com duas barras //. </a:t>
            </a:r>
          </a:p>
          <a:p>
            <a:pPr algn="l"/>
            <a:r>
              <a:rPr lang="pt-BR" dirty="0">
                <a:solidFill>
                  <a:schemeClr val="tx1"/>
                </a:solidFill>
              </a:rPr>
              <a:t>Comentário de mais de uma linha você inicia com /* e termina com */.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  <a:p>
            <a:pPr algn="l" fontAlgn="base"/>
            <a:r>
              <a:rPr lang="pt-BR" b="1" dirty="0">
                <a:solidFill>
                  <a:schemeClr val="tx1"/>
                </a:solidFill>
              </a:rPr>
              <a:t>Variáveis</a:t>
            </a:r>
          </a:p>
          <a:p>
            <a:pPr algn="l" fontAlgn="base"/>
            <a:r>
              <a:rPr lang="pt-BR" dirty="0" err="1">
                <a:solidFill>
                  <a:schemeClr val="tx1"/>
                </a:solidFill>
              </a:rPr>
              <a:t>Ex</a:t>
            </a:r>
            <a:r>
              <a:rPr lang="pt-BR" dirty="0">
                <a:solidFill>
                  <a:schemeClr val="tx1"/>
                </a:solidFill>
              </a:rPr>
              <a:t>: $var, $nome</a:t>
            </a:r>
          </a:p>
          <a:p>
            <a:pPr algn="l" fontAlgn="base"/>
            <a:r>
              <a:rPr lang="pt-BR" dirty="0">
                <a:solidFill>
                  <a:schemeClr val="tx1"/>
                </a:solidFill>
              </a:rPr>
              <a:t>PHP é case </a:t>
            </a:r>
            <a:r>
              <a:rPr lang="pt-BR" dirty="0" err="1">
                <a:solidFill>
                  <a:schemeClr val="tx1"/>
                </a:solidFill>
              </a:rPr>
              <a:t>sensitive</a:t>
            </a:r>
            <a:r>
              <a:rPr lang="pt-BR" dirty="0">
                <a:solidFill>
                  <a:schemeClr val="tx1"/>
                </a:solidFill>
              </a:rPr>
              <a:t>, Então $var é diferente de $VAR.</a:t>
            </a:r>
          </a:p>
          <a:p>
            <a:pPr algn="l" fontAlgn="base"/>
            <a:endParaRPr lang="pt-BR" dirty="0">
              <a:solidFill>
                <a:schemeClr val="tx1"/>
              </a:solidFill>
            </a:endParaRPr>
          </a:p>
          <a:p>
            <a:pPr algn="l" fontAlgn="base"/>
            <a:r>
              <a:rPr lang="pt-BR" b="1" dirty="0">
                <a:solidFill>
                  <a:schemeClr val="tx1"/>
                </a:solidFill>
              </a:rPr>
              <a:t>Tipos de Dados Suportados</a:t>
            </a:r>
            <a:endParaRPr lang="pt-BR" dirty="0">
              <a:solidFill>
                <a:schemeClr val="tx1"/>
              </a:solidFill>
            </a:endParaRPr>
          </a:p>
          <a:p>
            <a:pPr algn="l" fontAlgn="base"/>
            <a:r>
              <a:rPr lang="pt-BR" dirty="0">
                <a:solidFill>
                  <a:schemeClr val="tx1"/>
                </a:solidFill>
              </a:rPr>
              <a:t>- Inteiro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- Ponto flutuante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- </a:t>
            </a:r>
            <a:r>
              <a:rPr lang="pt-BR" dirty="0" err="1">
                <a:solidFill>
                  <a:schemeClr val="tx1"/>
                </a:solidFill>
              </a:rPr>
              <a:t>String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- </a:t>
            </a:r>
            <a:r>
              <a:rPr lang="pt-BR" dirty="0" err="1">
                <a:solidFill>
                  <a:schemeClr val="tx1"/>
                </a:solidFill>
              </a:rPr>
              <a:t>Array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- Objeto</a:t>
            </a:r>
          </a:p>
          <a:p>
            <a:pPr algn="l"/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56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504056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32" y="851926"/>
            <a:ext cx="3653020" cy="5817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71" r="70231" b="56518"/>
          <a:stretch/>
        </p:blipFill>
        <p:spPr bwMode="auto">
          <a:xfrm>
            <a:off x="4932040" y="980727"/>
            <a:ext cx="3312368" cy="4938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1283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504056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3914775" cy="323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322130"/>
            <a:ext cx="2790825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3606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504056"/>
          </a:xfrm>
        </p:spPr>
        <p:txBody>
          <a:bodyPr>
            <a:normAutofit fontScale="90000"/>
          </a:bodyPr>
          <a:lstStyle/>
          <a:p>
            <a:r>
              <a:rPr lang="pt-BR" dirty="0"/>
              <a:t>Exemplo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45"/>
          <a:stretch/>
        </p:blipFill>
        <p:spPr bwMode="auto">
          <a:xfrm>
            <a:off x="5580112" y="1047847"/>
            <a:ext cx="2482280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20A0C12-8C44-40BA-8ECF-E0FA27B3D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764704"/>
            <a:ext cx="383857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4081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277</Words>
  <Application>Microsoft Office PowerPoint</Application>
  <PresentationFormat>Apresentação na tela (4:3)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Tema do Office</vt:lpstr>
      <vt:lpstr>Revisão</vt:lpstr>
      <vt:lpstr>Revisão</vt:lpstr>
      <vt:lpstr>Revisão</vt:lpstr>
      <vt:lpstr>Comentários e Variáveis</vt:lpstr>
      <vt:lpstr>Operadores</vt:lpstr>
      <vt:lpstr>Comentários e Variáveis</vt:lpstr>
      <vt:lpstr>Exemplo</vt:lpstr>
      <vt:lpstr>Exemplo</vt:lpstr>
      <vt:lpstr>Exemplo</vt:lpstr>
      <vt:lpstr>Exemplo</vt:lpstr>
      <vt:lpstr>Exemplo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Lenovo</dc:creator>
  <cp:lastModifiedBy>alunoinfo</cp:lastModifiedBy>
  <cp:revision>12</cp:revision>
  <dcterms:created xsi:type="dcterms:W3CDTF">2022-07-28T02:38:46Z</dcterms:created>
  <dcterms:modified xsi:type="dcterms:W3CDTF">2022-07-28T20:08:19Z</dcterms:modified>
</cp:coreProperties>
</file>