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3" r:id="rId5"/>
    <p:sldId id="259" r:id="rId6"/>
    <p:sldId id="262" r:id="rId7"/>
    <p:sldId id="260" r:id="rId8"/>
    <p:sldId id="274" r:id="rId9"/>
    <p:sldId id="261" r:id="rId10"/>
    <p:sldId id="26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4E307-7FDD-496D-B7D4-0116F7A87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923FDA-669F-4373-A651-0DC8EB5C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DC5BB-5C6A-4217-8E89-9D897207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4662AA-D18D-42E7-854D-4663409D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8F8B4-9131-4061-9F86-D901CA8A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5795-6D10-4265-B244-1705EB8F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AF7491-DE15-49EE-A716-1F7B00B52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14C873-B1B7-403C-8B37-BC89AA34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E1A43-133E-4694-A34A-69A2A47D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87FD4-DD1E-4111-981A-6B0207ED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6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5C04C6-8A90-4709-9A73-E2E4867E7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F03746-8DC5-4EAE-8F86-78682866C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DF541-2C3A-453D-B781-03EA7601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2F0C0-D048-41B2-88BF-6513DC59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E1165-45BE-4596-8D62-73FD755D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C53FE-2EC2-4904-A7DC-22529EED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31A09-7F68-4672-84B1-7D6AD358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EE62F-39AF-4242-9596-300FACF4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8CEA42-F6D7-45F8-A804-4DD7A38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2596F-856F-489A-A5AB-F9B2E58B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301E5-5848-43BE-8FFC-33DBC185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7C6FF4-D859-49E7-92CE-76312720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F6BA6-510A-420C-A31B-9F87B092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9DC1E-87DD-4FFE-882A-BDC006CC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CAA16-045C-4638-B4E3-DFD5C271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4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00077-9BBE-43B1-BBC2-010E0E44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F6914-7CE4-45D4-AC8B-A037C5B8F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4D8749-DB01-4426-A501-666EF276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1F2FC5-13B1-427D-858F-475CC5E3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FFD0B1-59FD-4176-9888-A43D32CC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8365EF-A7C9-44E3-9F66-D347377B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63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1DC00-83FB-4B74-A1E3-4B9A6D0E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C3647C-EB37-467B-87C1-C05F415C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F56987-FDCB-4EA0-A1E5-D3BA1D819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690515-637B-4439-9F6B-DD868C99D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C54FCB-933F-465D-9847-F5A0D9609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FD373C-44AC-4556-81C1-14CEDE12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91F9A9-AE5F-4D33-B10F-B6621118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630A86-B64B-43BE-9878-6788DB3B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9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3E51C-65B2-40DF-8778-7F2C69CA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908733-29C8-4140-AE19-9A562172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7B39D3-5775-478B-B9E5-631A38E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A485E5-AC94-4D68-B1D2-36D07122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7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CD00DE-5870-4283-A640-040E4489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92CAE8-AD15-463A-A06D-9D398D78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6E1302-3CE5-462E-A541-9A33B830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B8AEC-C112-4442-BA66-5A1D57CA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D023A-45B3-49A6-9840-BE460953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C67627-48B5-4A33-BFB6-845A7BC2B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906D8C-AD42-4B73-AD27-E3258ECF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A1E580-817D-45D2-93DA-96508787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20ADB4-5E9F-4FA3-95FE-4F12756D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C18A2-0E57-40F2-BD7F-28F0F70C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0DF16A-EEA9-4B20-A773-A16C564BD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2A5E25-F231-48CA-97B2-7FAAE3936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A718B-AF6A-46B4-8444-A3289E91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5D8FA4-70CD-4B3A-8109-8652CFE5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C5FDAD-1778-4784-96F8-EEF83DB3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00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E89397-FF02-459E-B19E-DFFB66CE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BF6050-5C75-4122-9787-6671F16D0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F1E76-5B79-4847-93A7-7F16B3F3E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C9E3-08EC-4B01-9397-D3B17CFC85A5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221E7-04D4-4389-A6FC-FB3F6BEBB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446AA-B86E-43F5-8B98-155FB4819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0F5D-7957-4852-BDA5-2F436EF9C0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7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>
            <a:extLst>
              <a:ext uri="{FF2B5EF4-FFF2-40B4-BE49-F238E27FC236}">
                <a16:creationId xmlns:a16="http://schemas.microsoft.com/office/drawing/2014/main" id="{D1F2EABA-593B-4F12-BE63-3FAB9771B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0" r="11180"/>
          <a:stretch/>
        </p:blipFill>
        <p:spPr>
          <a:xfrm>
            <a:off x="1776000" y="189000"/>
            <a:ext cx="864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TELA">
            <a:extLst>
              <a:ext uri="{FF2B5EF4-FFF2-40B4-BE49-F238E27FC236}">
                <a16:creationId xmlns:a16="http://schemas.microsoft.com/office/drawing/2014/main" id="{1127AB61-E702-4F14-A0BD-F698A1672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/>
        </p:blipFill>
        <p:spPr bwMode="auto">
          <a:xfrm>
            <a:off x="1776000" y="1212000"/>
            <a:ext cx="864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1424585D-F80C-49E3-A578-210ED0F04C8D}"/>
              </a:ext>
            </a:extLst>
          </p:cNvPr>
          <p:cNvSpPr txBox="1"/>
          <p:nvPr/>
        </p:nvSpPr>
        <p:spPr>
          <a:xfrm>
            <a:off x="5556000" y="246000"/>
            <a:ext cx="108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62724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TELA">
            <a:extLst>
              <a:ext uri="{FF2B5EF4-FFF2-40B4-BE49-F238E27FC236}">
                <a16:creationId xmlns:a16="http://schemas.microsoft.com/office/drawing/2014/main" id="{F2906B52-32E4-4968-8321-73B3EE379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/>
        </p:blipFill>
        <p:spPr bwMode="auto">
          <a:xfrm>
            <a:off x="1776000" y="1212000"/>
            <a:ext cx="864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1424585D-F80C-49E3-A578-210ED0F04C8D}"/>
              </a:ext>
            </a:extLst>
          </p:cNvPr>
          <p:cNvSpPr txBox="1"/>
          <p:nvPr/>
        </p:nvSpPr>
        <p:spPr>
          <a:xfrm>
            <a:off x="5376000" y="246000"/>
            <a:ext cx="144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6945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TELA">
            <a:extLst>
              <a:ext uri="{FF2B5EF4-FFF2-40B4-BE49-F238E27FC236}">
                <a16:creationId xmlns:a16="http://schemas.microsoft.com/office/drawing/2014/main" id="{39F310A2-B357-4914-B795-C23DB51BE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/>
        </p:blipFill>
        <p:spPr bwMode="auto">
          <a:xfrm>
            <a:off x="1776000" y="1212000"/>
            <a:ext cx="864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1424585D-F80C-49E3-A578-210ED0F04C8D}"/>
              </a:ext>
            </a:extLst>
          </p:cNvPr>
          <p:cNvSpPr txBox="1"/>
          <p:nvPr/>
        </p:nvSpPr>
        <p:spPr>
          <a:xfrm>
            <a:off x="5556000" y="246000"/>
            <a:ext cx="108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376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TELA">
            <a:extLst>
              <a:ext uri="{FF2B5EF4-FFF2-40B4-BE49-F238E27FC236}">
                <a16:creationId xmlns:a16="http://schemas.microsoft.com/office/drawing/2014/main" id="{5160DEDA-8BA1-4FA6-B847-56AAE432F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/>
        </p:blipFill>
        <p:spPr bwMode="auto">
          <a:xfrm>
            <a:off x="1776000" y="1212000"/>
            <a:ext cx="864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1424585D-F80C-49E3-A578-210ED0F04C8D}"/>
              </a:ext>
            </a:extLst>
          </p:cNvPr>
          <p:cNvSpPr txBox="1"/>
          <p:nvPr/>
        </p:nvSpPr>
        <p:spPr>
          <a:xfrm>
            <a:off x="5376000" y="246000"/>
            <a:ext cx="144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MATERIAS</a:t>
            </a:r>
          </a:p>
        </p:txBody>
      </p:sp>
    </p:spTree>
    <p:extLst>
      <p:ext uri="{BB962C8B-B14F-4D97-AF65-F5344CB8AC3E}">
        <p14:creationId xmlns:p14="http://schemas.microsoft.com/office/powerpoint/2010/main" val="205670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TELA">
            <a:extLst>
              <a:ext uri="{FF2B5EF4-FFF2-40B4-BE49-F238E27FC236}">
                <a16:creationId xmlns:a16="http://schemas.microsoft.com/office/drawing/2014/main" id="{6F6EED6A-AEB1-4583-98BA-C1EB1159B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/>
        </p:blipFill>
        <p:spPr bwMode="auto">
          <a:xfrm>
            <a:off x="1776000" y="1212000"/>
            <a:ext cx="864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1424585D-F80C-49E3-A578-210ED0F04C8D}"/>
              </a:ext>
            </a:extLst>
          </p:cNvPr>
          <p:cNvSpPr txBox="1"/>
          <p:nvPr/>
        </p:nvSpPr>
        <p:spPr>
          <a:xfrm>
            <a:off x="5556000" y="246000"/>
            <a:ext cx="108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QUIZES</a:t>
            </a:r>
          </a:p>
        </p:txBody>
      </p:sp>
    </p:spTree>
    <p:extLst>
      <p:ext uri="{BB962C8B-B14F-4D97-AF65-F5344CB8AC3E}">
        <p14:creationId xmlns:p14="http://schemas.microsoft.com/office/powerpoint/2010/main" val="32336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TELA">
            <a:extLst>
              <a:ext uri="{FF2B5EF4-FFF2-40B4-BE49-F238E27FC236}">
                <a16:creationId xmlns:a16="http://schemas.microsoft.com/office/drawing/2014/main" id="{D505DD79-D379-44DB-8D7D-87B3C036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00" y="1574438"/>
            <a:ext cx="8640000" cy="4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1424585D-F80C-49E3-A578-210ED0F04C8D}"/>
              </a:ext>
            </a:extLst>
          </p:cNvPr>
          <p:cNvSpPr txBox="1"/>
          <p:nvPr/>
        </p:nvSpPr>
        <p:spPr>
          <a:xfrm>
            <a:off x="5376000" y="427219"/>
            <a:ext cx="144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QUESTAO</a:t>
            </a:r>
          </a:p>
        </p:txBody>
      </p:sp>
    </p:spTree>
    <p:extLst>
      <p:ext uri="{BB962C8B-B14F-4D97-AF65-F5344CB8AC3E}">
        <p14:creationId xmlns:p14="http://schemas.microsoft.com/office/powerpoint/2010/main" val="27836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TELA">
            <a:extLst>
              <a:ext uri="{FF2B5EF4-FFF2-40B4-BE49-F238E27FC236}">
                <a16:creationId xmlns:a16="http://schemas.microsoft.com/office/drawing/2014/main" id="{34B8FAD5-9B3A-424E-A046-E493CA361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/>
        </p:blipFill>
        <p:spPr bwMode="auto">
          <a:xfrm>
            <a:off x="1776000" y="1212000"/>
            <a:ext cx="864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1424585D-F80C-49E3-A578-210ED0F04C8D}"/>
              </a:ext>
            </a:extLst>
          </p:cNvPr>
          <p:cNvSpPr txBox="1"/>
          <p:nvPr/>
        </p:nvSpPr>
        <p:spPr>
          <a:xfrm>
            <a:off x="4656000" y="246000"/>
            <a:ext cx="288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PAI CRIANDO QUESTAO</a:t>
            </a:r>
          </a:p>
        </p:txBody>
      </p:sp>
    </p:spTree>
    <p:extLst>
      <p:ext uri="{BB962C8B-B14F-4D97-AF65-F5344CB8AC3E}">
        <p14:creationId xmlns:p14="http://schemas.microsoft.com/office/powerpoint/2010/main" val="84471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TELA">
            <a:extLst>
              <a:ext uri="{FF2B5EF4-FFF2-40B4-BE49-F238E27FC236}">
                <a16:creationId xmlns:a16="http://schemas.microsoft.com/office/drawing/2014/main" id="{7EEBE311-7309-4C31-853A-972D9B059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r="37"/>
          <a:stretch/>
        </p:blipFill>
        <p:spPr bwMode="auto">
          <a:xfrm>
            <a:off x="1776000" y="1572000"/>
            <a:ext cx="8640000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1424585D-F80C-49E3-A578-210ED0F04C8D}"/>
              </a:ext>
            </a:extLst>
          </p:cNvPr>
          <p:cNvSpPr txBox="1"/>
          <p:nvPr/>
        </p:nvSpPr>
        <p:spPr>
          <a:xfrm>
            <a:off x="5196000" y="426000"/>
            <a:ext cx="180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ESTATISTICA</a:t>
            </a:r>
          </a:p>
        </p:txBody>
      </p:sp>
    </p:spTree>
    <p:extLst>
      <p:ext uri="{BB962C8B-B14F-4D97-AF65-F5344CB8AC3E}">
        <p14:creationId xmlns:p14="http://schemas.microsoft.com/office/powerpoint/2010/main" val="306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TELA">
            <a:extLst>
              <a:ext uri="{FF2B5EF4-FFF2-40B4-BE49-F238E27FC236}">
                <a16:creationId xmlns:a16="http://schemas.microsoft.com/office/drawing/2014/main" id="{9C765708-1124-495F-B4E1-5DA56940F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/>
        </p:blipFill>
        <p:spPr bwMode="auto">
          <a:xfrm>
            <a:off x="1776000" y="1212000"/>
            <a:ext cx="864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ULO">
            <a:extLst>
              <a:ext uri="{FF2B5EF4-FFF2-40B4-BE49-F238E27FC236}">
                <a16:creationId xmlns:a16="http://schemas.microsoft.com/office/drawing/2014/main" id="{1424585D-F80C-49E3-A578-210ED0F04C8D}"/>
              </a:ext>
            </a:extLst>
          </p:cNvPr>
          <p:cNvSpPr txBox="1"/>
          <p:nvPr/>
        </p:nvSpPr>
        <p:spPr>
          <a:xfrm>
            <a:off x="4836000" y="246000"/>
            <a:ext cx="252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CRIAR ALTERNATIVA</a:t>
            </a:r>
          </a:p>
        </p:txBody>
      </p:sp>
    </p:spTree>
    <p:extLst>
      <p:ext uri="{BB962C8B-B14F-4D97-AF65-F5344CB8AC3E}">
        <p14:creationId xmlns:p14="http://schemas.microsoft.com/office/powerpoint/2010/main" val="16870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>
            <a:extLst>
              <a:ext uri="{FF2B5EF4-FFF2-40B4-BE49-F238E27FC236}">
                <a16:creationId xmlns:a16="http://schemas.microsoft.com/office/drawing/2014/main" id="{D905F7A1-4F34-4B64-BE02-B7EF55F74F30}"/>
              </a:ext>
            </a:extLst>
          </p:cNvPr>
          <p:cNvSpPr txBox="1"/>
          <p:nvPr/>
        </p:nvSpPr>
        <p:spPr>
          <a:xfrm>
            <a:off x="3936000" y="3132000"/>
            <a:ext cx="4320000" cy="25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FECHAMENTO DA APRESENTAÇÃO</a:t>
            </a:r>
          </a:p>
          <a:p>
            <a:r>
              <a:rPr lang="pt-BR" sz="2000" dirty="0"/>
              <a:t>APONTAR IMPLEMENTAÇÕES FUTURAS</a:t>
            </a:r>
          </a:p>
          <a:p>
            <a:endParaRPr lang="pt-BR" sz="2000" dirty="0"/>
          </a:p>
          <a:p>
            <a:r>
              <a:rPr lang="pt-BR" sz="2000" dirty="0"/>
              <a:t>QUEREMOS MELHORAR O APLICATIVO CADA VEZ MAIS, GOSTARIAMOS DE AGRADECER AO HIDROGENIO POR SER UM AMETAL E TCHAU.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6863FCE9-C3A8-44D6-8B73-1F0C107650A1}"/>
              </a:ext>
            </a:extLst>
          </p:cNvPr>
          <p:cNvSpPr txBox="1"/>
          <p:nvPr/>
        </p:nvSpPr>
        <p:spPr>
          <a:xfrm>
            <a:off x="4656000" y="1206000"/>
            <a:ext cx="288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1739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">
            <a:extLst>
              <a:ext uri="{FF2B5EF4-FFF2-40B4-BE49-F238E27FC236}">
                <a16:creationId xmlns:a16="http://schemas.microsoft.com/office/drawing/2014/main" id="{83406C81-22E2-4719-9E1E-E054F37E5B96}"/>
              </a:ext>
            </a:extLst>
          </p:cNvPr>
          <p:cNvSpPr txBox="1"/>
          <p:nvPr/>
        </p:nvSpPr>
        <p:spPr>
          <a:xfrm>
            <a:off x="2744000" y="3372000"/>
            <a:ext cx="2880000" cy="21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JOAO GABRIEL BERTI, VICTOR HERREIRO EISTEN VIEIRA, VICTOR RICARDO FERNANDES CHIOZZINI, WALAF FELIPE LIRA DE OLIVEIRA.</a:t>
            </a:r>
          </a:p>
        </p:txBody>
      </p:sp>
      <p:sp>
        <p:nvSpPr>
          <p:cNvPr id="12" name="TITULO">
            <a:extLst>
              <a:ext uri="{FF2B5EF4-FFF2-40B4-BE49-F238E27FC236}">
                <a16:creationId xmlns:a16="http://schemas.microsoft.com/office/drawing/2014/main" id="{F1E1F434-90A2-435E-BDD6-6B683351D287}"/>
              </a:ext>
            </a:extLst>
          </p:cNvPr>
          <p:cNvSpPr txBox="1"/>
          <p:nvPr/>
        </p:nvSpPr>
        <p:spPr>
          <a:xfrm>
            <a:off x="5556000" y="1326000"/>
            <a:ext cx="108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QUIZED</a:t>
            </a:r>
          </a:p>
        </p:txBody>
      </p:sp>
    </p:spTree>
    <p:extLst>
      <p:ext uri="{BB962C8B-B14F-4D97-AF65-F5344CB8AC3E}">
        <p14:creationId xmlns:p14="http://schemas.microsoft.com/office/powerpoint/2010/main" val="29195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">
            <a:extLst>
              <a:ext uri="{FF2B5EF4-FFF2-40B4-BE49-F238E27FC236}">
                <a16:creationId xmlns:a16="http://schemas.microsoft.com/office/drawing/2014/main" id="{B4D16D4E-0A8C-4F22-9D8D-2B6D9C828699}"/>
              </a:ext>
            </a:extLst>
          </p:cNvPr>
          <p:cNvSpPr txBox="1"/>
          <p:nvPr/>
        </p:nvSpPr>
        <p:spPr>
          <a:xfrm>
            <a:off x="156000" y="732000"/>
            <a:ext cx="11880000" cy="61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ESCOLHA DO TEMA</a:t>
            </a:r>
          </a:p>
          <a:p>
            <a:r>
              <a:rPr lang="pt-BR" sz="2000" dirty="0"/>
              <a:t>PROBLEMA</a:t>
            </a:r>
          </a:p>
          <a:p>
            <a:r>
              <a:rPr lang="pt-BR" sz="2000" dirty="0"/>
              <a:t>JUSTIFICATIVA</a:t>
            </a:r>
          </a:p>
          <a:p>
            <a:endParaRPr lang="pt-BR" sz="2000" dirty="0"/>
          </a:p>
          <a:p>
            <a:r>
              <a:rPr lang="pt-BR" sz="2000" dirty="0"/>
              <a:t>O TEMA DO TRABALHO FOI ESCOLHIDO DEVIDO A UTILIZAÇÃO DE SOFTWARES DE REALIZAÇÃO DE QUIZES PELOS MEMBROS DO GRUPO E A PERCEPTIVA CAPACIDADE QUE OS QUIZES TEM DE AUXILIAR NO APRENDIZADO DAQUELES QUE O BUSCAM. MEDIANTE ISSO, O GRUPO IDEALIZOU UM SITE PARA POSSIBILITAR QUE PAIS ACOMPANHEM O DESENVOLVIMENTO COGNITIVO DOS FILHOS, POR MEIO DE QUIZES CRIADOS PELOS RESPONSÁVEIS E RESPONDIDOS PELOS MENORES. ALÉM DISSO, USUÁRIOS MAIS VELHOS PODERÃO CRIAR QUIZES PARA ELES MESMOS RESPONDEREM. A IMPLEMENTAÇÃO DO SITE SERIA DE SUMA IMPORTÂNCIA PARA O ESTUDO DAS PESSOAS E A MELHORA NA OBTENÇÃO DE CONHECIMENTO PELOS MESMOS. O SISTEMA WEB CRIARIA A POSSIBILIDADE DE UM ENSINO INTERATIVO ENTRE O USUÁRIO E A PLATAFORMA, O QUE GERARIA UM MAIOR APRENDIZADO. SEGUNDO ESTUDOS REALIZADOS POR PESQUISADORES DE RESPEITADAS UNIVERSIDADES ESTADUNIDENSES: EMBORA AS PESQUISAS ATUAIS POSSAM RESPALDAR APENAS CONCLUSÕES LIMITADAS SOBRE A EFICÁCIA GERAL DOS GASTOS COM TECNOLOGIA NA MELHORIA DA EDUCAÇÃO, ESTUDOS REALIZADOS ATÉ O MOMENTO SUGEREM QUE DETERMINADOS APLICATIVOS BASEADOS EM COMPUTADOR PODEM APRIMORAR O APRENDIZADO PARA ALUNOS EM DIVERSOS NÍVEIS DE PROFICIÊNCIA. (ROSCHELLE; PEA; HOADLEY; GORDIN, 2000). O FOCO DO PROJETO É FACILITAR O ENSINO DE FORMA GERAL E APROXIMAR O ESTUDANTE DO CONHECIMENTO DE MANEIRA  QUE O MESMO APRENDA EFICIENTEMENTE E OBTENHA RESULTADOS MELHORES.</a:t>
            </a:r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B0BDA6D2-03C9-44E3-AEDF-A1C9484CDB26}"/>
              </a:ext>
            </a:extLst>
          </p:cNvPr>
          <p:cNvSpPr txBox="1"/>
          <p:nvPr/>
        </p:nvSpPr>
        <p:spPr>
          <a:xfrm>
            <a:off x="5196000" y="6000"/>
            <a:ext cx="180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900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 4">
            <a:extLst>
              <a:ext uri="{FF2B5EF4-FFF2-40B4-BE49-F238E27FC236}">
                <a16:creationId xmlns:a16="http://schemas.microsoft.com/office/drawing/2014/main" id="{D5A07E23-0D62-4917-A725-89C474149917}"/>
              </a:ext>
            </a:extLst>
          </p:cNvPr>
          <p:cNvSpPr txBox="1"/>
          <p:nvPr/>
        </p:nvSpPr>
        <p:spPr>
          <a:xfrm>
            <a:off x="7288000" y="5918400"/>
            <a:ext cx="252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Fonte: Autoria própria </a:t>
            </a:r>
          </a:p>
        </p:txBody>
      </p:sp>
      <p:sp>
        <p:nvSpPr>
          <p:cNvPr id="5" name="TEXTO 3">
            <a:extLst>
              <a:ext uri="{FF2B5EF4-FFF2-40B4-BE49-F238E27FC236}">
                <a16:creationId xmlns:a16="http://schemas.microsoft.com/office/drawing/2014/main" id="{BE41D75B-93E9-45F9-81AC-86B51A4D79F1}"/>
              </a:ext>
            </a:extLst>
          </p:cNvPr>
          <p:cNvSpPr txBox="1"/>
          <p:nvPr/>
        </p:nvSpPr>
        <p:spPr>
          <a:xfrm>
            <a:off x="2384000" y="5918400"/>
            <a:ext cx="252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Fonte: Autoria própria</a:t>
            </a:r>
          </a:p>
        </p:txBody>
      </p:sp>
      <p:graphicFrame>
        <p:nvGraphicFramePr>
          <p:cNvPr id="11" name="TABELA 2">
            <a:extLst>
              <a:ext uri="{FF2B5EF4-FFF2-40B4-BE49-F238E27FC236}">
                <a16:creationId xmlns:a16="http://schemas.microsoft.com/office/drawing/2014/main" id="{86A48A21-AEA7-47D1-823E-7E45A0B65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04811"/>
              </p:ext>
            </p:extLst>
          </p:nvPr>
        </p:nvGraphicFramePr>
        <p:xfrm>
          <a:off x="6328000" y="2098800"/>
          <a:ext cx="4320000" cy="36000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277059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029218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51902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50700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99960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843547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3488514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ATIVIDADE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DEZ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018821"/>
                  </a:ext>
                </a:extLst>
              </a:tr>
              <a:tr h="487500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DESENVOLVIMENTO DO LEIAUTE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38826"/>
                  </a:ext>
                </a:extLst>
              </a:tr>
              <a:tr h="487500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PROGRAMAÇÃO DO SOFTWARE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87390"/>
                  </a:ext>
                </a:extLst>
              </a:tr>
              <a:tr h="487500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DOCUMENTAÇÃO DO TRABALHO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59510"/>
                  </a:ext>
                </a:extLst>
              </a:tr>
              <a:tr h="675000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PREPARO DA APRESENTAÇÃO DO TRABALHO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25241"/>
                  </a:ext>
                </a:extLst>
              </a:tr>
              <a:tr h="487500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APRESENTAÇÃO DO TRABALHO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51789"/>
                  </a:ext>
                </a:extLst>
              </a:tr>
              <a:tr h="675000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TESTE E VALIDAÇÃO DE ERROS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56364"/>
                  </a:ext>
                </a:extLst>
              </a:tr>
            </a:tbl>
          </a:graphicData>
        </a:graphic>
      </p:graphicFrame>
      <p:graphicFrame>
        <p:nvGraphicFramePr>
          <p:cNvPr id="4" name="TABELA 1">
            <a:extLst>
              <a:ext uri="{FF2B5EF4-FFF2-40B4-BE49-F238E27FC236}">
                <a16:creationId xmlns:a16="http://schemas.microsoft.com/office/drawing/2014/main" id="{9E7E76B4-FF7A-40EF-BC25-84B84ECA1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8872"/>
              </p:ext>
            </p:extLst>
          </p:nvPr>
        </p:nvGraphicFramePr>
        <p:xfrm>
          <a:off x="1544000" y="2098800"/>
          <a:ext cx="3240000" cy="36000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3827705959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102921860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05190293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985070055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839996051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884354770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133488514"/>
                    </a:ext>
                  </a:extLst>
                </a:gridCol>
              </a:tblGrid>
              <a:tr h="411458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ATIVIDADE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ABR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018821"/>
                  </a:ext>
                </a:extLst>
              </a:tr>
              <a:tr h="429654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DEFINIÇÃO DO 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38826"/>
                  </a:ext>
                </a:extLst>
              </a:tr>
              <a:tr h="429654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PROBLEMATIZAÇÃO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87390"/>
                  </a:ext>
                </a:extLst>
              </a:tr>
              <a:tr h="594906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IDENTIFICAÇÃO DE FONTES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59510"/>
                  </a:ext>
                </a:extLst>
              </a:tr>
              <a:tr h="569711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ANÁLISE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25241"/>
                  </a:ext>
                </a:extLst>
              </a:tr>
              <a:tr h="569711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MODELAGEM DE DADOS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51789"/>
                  </a:ext>
                </a:extLst>
              </a:tr>
              <a:tr h="594906"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CRIAÇÃO DO BANCO DE DADOS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56364"/>
                  </a:ext>
                </a:extLst>
              </a:tr>
            </a:tbl>
          </a:graphicData>
        </a:graphic>
      </p:graphicFrame>
      <p:sp>
        <p:nvSpPr>
          <p:cNvPr id="7" name="TEXTO 2">
            <a:extLst>
              <a:ext uri="{FF2B5EF4-FFF2-40B4-BE49-F238E27FC236}">
                <a16:creationId xmlns:a16="http://schemas.microsoft.com/office/drawing/2014/main" id="{22768686-48F2-4C7E-8118-29AE0AB3035C}"/>
              </a:ext>
            </a:extLst>
          </p:cNvPr>
          <p:cNvSpPr txBox="1"/>
          <p:nvPr/>
        </p:nvSpPr>
        <p:spPr>
          <a:xfrm>
            <a:off x="6688000" y="1159200"/>
            <a:ext cx="468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Quadro 2 - Atividades 2º semestre 2022</a:t>
            </a:r>
          </a:p>
        </p:txBody>
      </p:sp>
      <p:sp>
        <p:nvSpPr>
          <p:cNvPr id="2" name="TEXTO 1">
            <a:extLst>
              <a:ext uri="{FF2B5EF4-FFF2-40B4-BE49-F238E27FC236}">
                <a16:creationId xmlns:a16="http://schemas.microsoft.com/office/drawing/2014/main" id="{9B74912A-D483-4BAC-A34A-93786D6C3F3B}"/>
              </a:ext>
            </a:extLst>
          </p:cNvPr>
          <p:cNvSpPr txBox="1"/>
          <p:nvPr/>
        </p:nvSpPr>
        <p:spPr>
          <a:xfrm>
            <a:off x="824000" y="1159200"/>
            <a:ext cx="504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Quadro 1 - Atividades do 1º semestre de 2023</a:t>
            </a:r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A26A293B-6BDA-4273-A991-2674C47376DC}"/>
              </a:ext>
            </a:extLst>
          </p:cNvPr>
          <p:cNvSpPr txBox="1"/>
          <p:nvPr/>
        </p:nvSpPr>
        <p:spPr>
          <a:xfrm>
            <a:off x="3717343" y="219600"/>
            <a:ext cx="468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CRONOGRAMA DAS ATIVIDADES/METAS</a:t>
            </a:r>
          </a:p>
        </p:txBody>
      </p:sp>
    </p:spTree>
    <p:extLst>
      <p:ext uri="{BB962C8B-B14F-4D97-AF65-F5344CB8AC3E}">
        <p14:creationId xmlns:p14="http://schemas.microsoft.com/office/powerpoint/2010/main" val="86733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>
            <a:extLst>
              <a:ext uri="{FF2B5EF4-FFF2-40B4-BE49-F238E27FC236}">
                <a16:creationId xmlns:a16="http://schemas.microsoft.com/office/drawing/2014/main" id="{0788220D-8969-4FA5-BD1A-DE197A8BE9A6}"/>
              </a:ext>
            </a:extLst>
          </p:cNvPr>
          <p:cNvSpPr txBox="1"/>
          <p:nvPr/>
        </p:nvSpPr>
        <p:spPr>
          <a:xfrm>
            <a:off x="696000" y="1692000"/>
            <a:ext cx="10800000" cy="46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GERAL E OS ESPECÍFICOS</a:t>
            </a:r>
          </a:p>
          <a:p>
            <a:endParaRPr lang="pt-BR" sz="2000" dirty="0"/>
          </a:p>
          <a:p>
            <a:r>
              <a:rPr lang="pt-BR" sz="2000" dirty="0"/>
              <a:t>O OBJETIVO DO SITE É CRIAR UMA PLATAFORMA PARA AUXILIAR PAIS NO APRENDIZADO DOS FILHOS, POR MEIO DE QUIZES COM PERGUNTAS FORMULADAS PELOS PROGENITORES PARA QUE OS FILHOS RESPONDAM E OBTENHAM DADOS ESTATÍSTICOS SOBRE O SEU DESEMPENHO. ALÉM DISSO, PESSOAS MAIS VELHAS PODERÃO CRIAR QUIZES DE AUTORIA PRÓPRIA COM MAIOR NÍVEL DE DIFICULDADE, FOCADAS NA SUA PREPARAÇÃO PARA PROVAS. PARA QUE ISSO SEJA FEITO, É NECESSÁRIO DESENVOLVER O DESIGN DE CADA TELA DO SITE. EM SEGUIDA É PRECISO CRIAR UM BANCO DE DADOS PARA ARMAZENAR DADOS IMPORTANTES PARA A IDENTIFICAÇÃO DE CADA USUÁRIO E PARA O DEVIDO FUNCIONAMENTO DOS QUIZES. TAMBÉM É NECESSÁRIO A CRIAÇÃO DE UMA API (INTERFACE DE PROGRAMAÇÃO DE APLICAÇÕES), FEITA EM JAVASCRIPT QUE FAÇA A LIGAÇÃO ENTRE O SITE E O BANCO DE DADOS. ALÉM DISSO, DEVE SER CRIADA A PARTE VISUAL DO SITE USANDO REACTJS. POR FIM, FUNCIONALIDADES ADICIONAIS DO SITE DEVEM SER ESQUEMATIZADAS PARA SEREM PROGRAMADAS DE ACORDO COM SUA IMPORTÂNCIA PARA EXPERIÊNCIA DO USUÁRIO.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B0B12794-9F97-48C6-A2A3-DE3AF772486B}"/>
              </a:ext>
            </a:extLst>
          </p:cNvPr>
          <p:cNvSpPr txBox="1"/>
          <p:nvPr/>
        </p:nvSpPr>
        <p:spPr>
          <a:xfrm>
            <a:off x="5376000" y="486000"/>
            <a:ext cx="144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8391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>
            <a:extLst>
              <a:ext uri="{FF2B5EF4-FFF2-40B4-BE49-F238E27FC236}">
                <a16:creationId xmlns:a16="http://schemas.microsoft.com/office/drawing/2014/main" id="{03B9B308-F66B-423F-8F06-1A3EA95A00FA}"/>
              </a:ext>
            </a:extLst>
          </p:cNvPr>
          <p:cNvSpPr txBox="1"/>
          <p:nvPr/>
        </p:nvSpPr>
        <p:spPr>
          <a:xfrm>
            <a:off x="344000" y="3372000"/>
            <a:ext cx="7200000" cy="21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COLETA DE DADOS</a:t>
            </a:r>
          </a:p>
          <a:p>
            <a:r>
              <a:rPr lang="pt-BR" sz="2000" dirty="0"/>
              <a:t>ANÁLISE DO SISTEMA</a:t>
            </a:r>
          </a:p>
          <a:p>
            <a:r>
              <a:rPr lang="pt-BR" sz="2000" dirty="0"/>
              <a:t>DESENVOLVIMENTO DA MODELAGEM DE DADOS (MER, DD, DFD)</a:t>
            </a:r>
          </a:p>
          <a:p>
            <a:r>
              <a:rPr lang="pt-BR" sz="2000" dirty="0"/>
              <a:t>CRIAÇÃO DO BANCO DE DADOS</a:t>
            </a:r>
          </a:p>
          <a:p>
            <a:r>
              <a:rPr lang="pt-BR" sz="2000" dirty="0"/>
              <a:t>DESENVOLVIMENTO DO SISTEMA </a:t>
            </a:r>
          </a:p>
          <a:p>
            <a:r>
              <a:rPr lang="pt-BR" sz="2000" dirty="0"/>
              <a:t>TESTES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BCC64978-028C-4242-901C-73D8F91D3985}"/>
              </a:ext>
            </a:extLst>
          </p:cNvPr>
          <p:cNvSpPr txBox="1"/>
          <p:nvPr/>
        </p:nvSpPr>
        <p:spPr>
          <a:xfrm>
            <a:off x="4116000" y="1326000"/>
            <a:ext cx="396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22645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>
            <a:extLst>
              <a:ext uri="{FF2B5EF4-FFF2-40B4-BE49-F238E27FC236}">
                <a16:creationId xmlns:a16="http://schemas.microsoft.com/office/drawing/2014/main" id="{233B77DA-C362-4EA6-86D5-9F26ACD89889}"/>
              </a:ext>
            </a:extLst>
          </p:cNvPr>
          <p:cNvSpPr txBox="1"/>
          <p:nvPr/>
        </p:nvSpPr>
        <p:spPr>
          <a:xfrm>
            <a:off x="824000" y="3132000"/>
            <a:ext cx="3960000" cy="25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LISTAR OS SOFTWARES UTILIZADOS</a:t>
            </a:r>
          </a:p>
          <a:p>
            <a:endParaRPr lang="pt-BR" sz="2000" dirty="0"/>
          </a:p>
          <a:p>
            <a:r>
              <a:rPr lang="pt-BR" sz="2000" dirty="0"/>
              <a:t>VISUAL STUDIO CODE</a:t>
            </a:r>
          </a:p>
          <a:p>
            <a:r>
              <a:rPr lang="pt-BR" sz="2000" dirty="0"/>
              <a:t>FIGMA</a:t>
            </a:r>
          </a:p>
          <a:p>
            <a:r>
              <a:rPr lang="pt-BR" sz="2000" dirty="0"/>
              <a:t>INSOMNIA</a:t>
            </a:r>
          </a:p>
          <a:p>
            <a:r>
              <a:rPr lang="pt-BR" sz="2000" dirty="0"/>
              <a:t>GITHUB</a:t>
            </a:r>
          </a:p>
          <a:p>
            <a:r>
              <a:rPr lang="pt-BR" sz="2000" dirty="0"/>
              <a:t>MYSQL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B047D572-7636-4377-B94A-C7F660DF56E4}"/>
              </a:ext>
            </a:extLst>
          </p:cNvPr>
          <p:cNvSpPr txBox="1"/>
          <p:nvPr/>
        </p:nvSpPr>
        <p:spPr>
          <a:xfrm>
            <a:off x="3216000" y="1206000"/>
            <a:ext cx="576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FERRAMENTAS UTILIZADAS NO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3243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>
            <a:extLst>
              <a:ext uri="{FF2B5EF4-FFF2-40B4-BE49-F238E27FC236}">
                <a16:creationId xmlns:a16="http://schemas.microsoft.com/office/drawing/2014/main" id="{9F964B1E-C37C-47A0-B19D-FFC70B4DAF78}"/>
              </a:ext>
            </a:extLst>
          </p:cNvPr>
          <p:cNvSpPr txBox="1"/>
          <p:nvPr/>
        </p:nvSpPr>
        <p:spPr>
          <a:xfrm>
            <a:off x="2144000" y="3132000"/>
            <a:ext cx="3960000" cy="25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VISUAL STUDIO CODE – GRATUITO </a:t>
            </a:r>
          </a:p>
          <a:p>
            <a:r>
              <a:rPr lang="pt-BR" sz="2000" dirty="0"/>
              <a:t>FIGMA – GRATUITO </a:t>
            </a:r>
          </a:p>
          <a:p>
            <a:r>
              <a:rPr lang="pt-BR" sz="2000" dirty="0"/>
              <a:t>INSOMNIA – GRATUITO </a:t>
            </a:r>
          </a:p>
          <a:p>
            <a:r>
              <a:rPr lang="pt-BR" sz="2000" dirty="0"/>
              <a:t>GITHUB – GRATUITO </a:t>
            </a:r>
          </a:p>
          <a:p>
            <a:r>
              <a:rPr lang="pt-BR" sz="2000" dirty="0"/>
              <a:t>MYSQL – GRATUITO  </a:t>
            </a:r>
          </a:p>
          <a:p>
            <a:r>
              <a:rPr lang="pt-BR" sz="2000" dirty="0"/>
              <a:t>DOMÍNIO DO SITE - 60,59 </a:t>
            </a:r>
          </a:p>
          <a:p>
            <a:r>
              <a:rPr lang="pt-BR" sz="2000" dirty="0"/>
              <a:t>PRIVACIDADE E PROTEÇÃO - 45,43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B6D4D4D9-59F2-4D0E-A873-D9CE07EEA8DD}"/>
              </a:ext>
            </a:extLst>
          </p:cNvPr>
          <p:cNvSpPr txBox="1"/>
          <p:nvPr/>
        </p:nvSpPr>
        <p:spPr>
          <a:xfrm>
            <a:off x="5196000" y="1206000"/>
            <a:ext cx="1800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/>
              <a:t>ORCAMENTO</a:t>
            </a:r>
          </a:p>
        </p:txBody>
      </p:sp>
    </p:spTree>
    <p:extLst>
      <p:ext uri="{BB962C8B-B14F-4D97-AF65-F5344CB8AC3E}">
        <p14:creationId xmlns:p14="http://schemas.microsoft.com/office/powerpoint/2010/main" val="16924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ER">
            <a:extLst>
              <a:ext uri="{FF2B5EF4-FFF2-40B4-BE49-F238E27FC236}">
                <a16:creationId xmlns:a16="http://schemas.microsoft.com/office/drawing/2014/main" id="{A3950330-4E40-42CC-BDD1-EE601F43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944937"/>
            <a:ext cx="11340000" cy="49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9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645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RICARDO FERNANDES CHIOZZINI</dc:creator>
  <cp:lastModifiedBy>JOAO GABRIEL BERTI</cp:lastModifiedBy>
  <cp:revision>19</cp:revision>
  <dcterms:created xsi:type="dcterms:W3CDTF">2023-11-23T13:29:15Z</dcterms:created>
  <dcterms:modified xsi:type="dcterms:W3CDTF">2023-11-28T16:06:02Z</dcterms:modified>
</cp:coreProperties>
</file>