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4" r:id="rId5"/>
    <p:sldId id="415" r:id="rId6"/>
    <p:sldId id="41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h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1465" y="27940"/>
            <a:ext cx="9069070" cy="6802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ch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880" y="41910"/>
            <a:ext cx="9032240" cy="67741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h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165" y="37465"/>
            <a:ext cx="9043670" cy="6783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ch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9865" y="-48260"/>
            <a:ext cx="9272270" cy="6954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ch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9865" y="-48260"/>
            <a:ext cx="9272270" cy="6954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Dijkstra</cp:lastModifiedBy>
  <cp:revision>150</cp:revision>
  <dcterms:created xsi:type="dcterms:W3CDTF">2019-06-19T02:08:00Z</dcterms:created>
  <dcterms:modified xsi:type="dcterms:W3CDTF">2021-01-04T08:54:17Z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