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fg1V+JGDmkvov7FxqoKT17pU4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1bc93821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1bc9382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/>
              <a:t>SAE 15	</a:t>
            </a:r>
            <a:br>
              <a:rPr lang="fr-FR"/>
            </a:b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87900" y="358926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Traiter des données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1bc93821c_0_0"/>
          <p:cNvSpPr txBox="1"/>
          <p:nvPr>
            <p:ph idx="1" type="subTitle"/>
          </p:nvPr>
        </p:nvSpPr>
        <p:spPr>
          <a:xfrm>
            <a:off x="1421750" y="4126013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présentation</a:t>
            </a:r>
            <a:r>
              <a:rPr lang="fr-FR"/>
              <a:t> du doc source</a:t>
            </a:r>
            <a:endParaRPr/>
          </a:p>
        </p:txBody>
      </p:sp>
      <p:pic>
        <p:nvPicPr>
          <p:cNvPr id="91" name="Google Shape;91;gd1bc93821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00" y="1366500"/>
            <a:ext cx="11887201" cy="1727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Extraction de donner a l’aide de python: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7575431" y="1871883"/>
            <a:ext cx="4147868" cy="4459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fr-FR" sz="1400"/>
              <a:t>NumPy est une bibliothèque pour langage de programmation Python, destinée à manipuler des matrices ou tableaux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fr-FR" sz="1400"/>
              <a:t>Fichier open sert a ouvrir un document auxquelles on a mis le chemin  le « r » a la fin de la phrase permette de dire qu’on ne fais que lire le document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fr-FR" sz="1400"/>
              <a:t>Cette commande sert a définir que texte est un lecture de ligne de fichier es cette commande qui va lire toute les lignes, et les place dans une liste de lignes,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fr-FR" sz="1400"/>
              <a:t>Utilisation de la fonction Len pour obtenir le nombre de caractères de plusieurs chaînes de caractères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49" y="1690688"/>
            <a:ext cx="7009958" cy="2251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037"/>
              <a:buFont typeface="Calibri"/>
              <a:buNone/>
            </a:pPr>
            <a:r>
              <a:rPr lang="fr-FR" sz="2650"/>
              <a:t>L’interet du code permet de </a:t>
            </a:r>
            <a:r>
              <a:rPr lang="fr-FR" sz="2650"/>
              <a:t>créer</a:t>
            </a:r>
            <a:r>
              <a:rPr lang="fr-FR" sz="2650"/>
              <a:t> un tableau,de </a:t>
            </a:r>
            <a:r>
              <a:rPr lang="fr-FR" sz="2650"/>
              <a:t>positionner</a:t>
            </a:r>
            <a:r>
              <a:rPr lang="fr-FR" sz="2650"/>
              <a:t> le tableau et mettre des variable dedans</a:t>
            </a:r>
            <a:br>
              <a:rPr lang="fr-FR"/>
            </a:br>
            <a:endParaRPr/>
          </a:p>
        </p:txBody>
      </p:sp>
      <p:pic>
        <p:nvPicPr>
          <p:cNvPr id="104" name="Google Shape;104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11032"/>
            <a:ext cx="10515600" cy="3335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213" y="1976598"/>
            <a:ext cx="10097910" cy="1562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Mettre en avant les données grâce a Excel,</a:t>
            </a:r>
            <a:endParaRPr/>
          </a:p>
        </p:txBody>
      </p:sp>
      <p:pic>
        <p:nvPicPr>
          <p:cNvPr id="115" name="Google Shape;11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3510" y="1732007"/>
            <a:ext cx="3946308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674" y="1690688"/>
            <a:ext cx="4532741" cy="4433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2022-01-19T07:53:42Z</dcterms:created>
  <dc:creator>Walle X</dc:creator>
</cp:coreProperties>
</file>