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4" r:id="rId3"/>
    <p:sldId id="273" r:id="rId4"/>
    <p:sldId id="278" r:id="rId5"/>
    <p:sldId id="287" r:id="rId6"/>
    <p:sldId id="288" r:id="rId7"/>
    <p:sldId id="289" r:id="rId8"/>
    <p:sldId id="290" r:id="rId9"/>
    <p:sldId id="293" r:id="rId10"/>
    <p:sldId id="291" r:id="rId11"/>
    <p:sldId id="294" r:id="rId12"/>
    <p:sldId id="292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70" autoAdjust="0"/>
  </p:normalViewPr>
  <p:slideViewPr>
    <p:cSldViewPr snapToGrid="0">
      <p:cViewPr>
        <p:scale>
          <a:sx n="69" d="100"/>
          <a:sy n="69" d="100"/>
        </p:scale>
        <p:origin x="-134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C14B3-9E54-48E6-B4CB-85794C31A37C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ECF2E-01A9-4950-956C-6BA884829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ECF2E-01A9-4950-956C-6BA884829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3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3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0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8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BC15-B8DE-40BA-A82A-D041D92DC861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CF6F-7227-4E33-A7E5-F49596924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08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-1536" y="631483"/>
            <a:ext cx="12193536" cy="19606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7200" b="1" dirty="0" smtClean="0">
                <a:solidFill>
                  <a:srgbClr val="FFFF00"/>
                </a:solidFill>
                <a:latin typeface="+mn-lt"/>
              </a:rPr>
              <a:t>Chess Detector</a:t>
            </a:r>
            <a:endParaRPr lang="en-US" altLang="zh-CN" sz="72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01288" y="5994553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2807"/>
            <a:ext cx="6411280" cy="1465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869" y="3574473"/>
            <a:ext cx="592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宋嘉菲，袁远，林宇森，翁如嵩，覃昕</a:t>
            </a:r>
            <a:endParaRPr lang="en-US" altLang="zh-CN" sz="2400" dirty="0"/>
          </a:p>
          <a:p>
            <a:r>
              <a:rPr lang="zh-CN" altLang="en-US" sz="2400" dirty="0"/>
              <a:t>指导老师：高盛华</a:t>
            </a:r>
            <a:endParaRPr lang="en-US" altLang="zh-CN" sz="2400" dirty="0"/>
          </a:p>
          <a:p>
            <a:r>
              <a:rPr lang="en-US" altLang="zh-CN" sz="2400" dirty="0" smtClean="0"/>
              <a:t>2016.12.20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565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Real-time </a:t>
            </a:r>
            <a:r>
              <a:rPr lang="en-US" altLang="zh-CN" b="1" dirty="0" smtClean="0"/>
              <a:t>playing</a:t>
            </a:r>
            <a:endParaRPr lang="zh-CN" altLang="en-US" b="1" dirty="0"/>
          </a:p>
        </p:txBody>
      </p:sp>
      <p:pic>
        <p:nvPicPr>
          <p:cNvPr id="5124" name="Picture 4" descr="D:\matlab\bin\chess\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408" y="1510144"/>
            <a:ext cx="4987210" cy="48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matlab\bin\chess\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49" y="1510144"/>
            <a:ext cx="4697364" cy="48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1332973" y="599455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22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visualization</a:t>
            </a:r>
            <a:endParaRPr lang="zh-CN" altLang="en-US" b="1" dirty="0"/>
          </a:p>
        </p:txBody>
      </p:sp>
      <p:pic>
        <p:nvPicPr>
          <p:cNvPr id="4" name="Picture 2" descr="D:\matlab\bin\ches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419" y="1343335"/>
            <a:ext cx="5008418" cy="50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332973" y="599455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5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What can we do in the future?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Strengthen the intensity  robustness</a:t>
            </a:r>
          </a:p>
          <a:p>
            <a:pPr marL="0" indent="0">
              <a:buNone/>
            </a:pPr>
            <a:r>
              <a:rPr lang="en-US" altLang="zh-CN" dirty="0"/>
              <a:t>Strengthen the </a:t>
            </a:r>
            <a:r>
              <a:rPr lang="en-US" altLang="zh-CN" dirty="0" smtClean="0"/>
              <a:t>rotation  </a:t>
            </a:r>
            <a:r>
              <a:rPr lang="en-US" altLang="zh-CN" dirty="0"/>
              <a:t>robustness</a:t>
            </a:r>
          </a:p>
          <a:p>
            <a:pPr marL="0" indent="0">
              <a:buNone/>
            </a:pPr>
            <a:r>
              <a:rPr lang="en-US" altLang="zh-CN" dirty="0" smtClean="0"/>
              <a:t>Pieces recognition without prior knowledge</a:t>
            </a:r>
          </a:p>
          <a:p>
            <a:pPr marL="0" indent="0">
              <a:buNone/>
            </a:pPr>
            <a:r>
              <a:rPr lang="en-US" altLang="zh-CN" dirty="0" smtClean="0"/>
              <a:t>Connection to a chess AI and a robot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596" y="3354533"/>
            <a:ext cx="4863377" cy="276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332973" y="599455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9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flipH="1">
            <a:off x="443345" y="2396188"/>
            <a:ext cx="11370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5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45673" y="5130655"/>
            <a:ext cx="9144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How does the computer recognize the chess board and play chess by itself?</a:t>
            </a:r>
            <a:endParaRPr lang="zh-CN" altLang="en-US" sz="4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5575" y="192953"/>
            <a:ext cx="77138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    Chess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11501287" y="5994553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AutoShape 2" descr="http://img1.imgtn.bdimg.com/it/u=2490185850,268920073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3" y="1889414"/>
            <a:ext cx="4276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44" y="1889414"/>
            <a:ext cx="4487503" cy="287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11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Procedure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Corner detection</a:t>
            </a:r>
          </a:p>
          <a:p>
            <a:r>
              <a:rPr lang="en-US" altLang="zh-CN" dirty="0" smtClean="0"/>
              <a:t>Cell recognition</a:t>
            </a:r>
          </a:p>
          <a:p>
            <a:r>
              <a:rPr lang="en-US" altLang="zh-CN" dirty="0" smtClean="0"/>
              <a:t>Chessboard reconstruction</a:t>
            </a:r>
          </a:p>
          <a:p>
            <a:r>
              <a:rPr lang="en-US" altLang="zh-CN" dirty="0" smtClean="0"/>
              <a:t>Pieces detection</a:t>
            </a:r>
          </a:p>
          <a:p>
            <a:r>
              <a:rPr lang="en-US" altLang="zh-CN" dirty="0" smtClean="0"/>
              <a:t>Recognition of the process of playing</a:t>
            </a:r>
          </a:p>
          <a:p>
            <a:r>
              <a:rPr lang="en-US" altLang="zh-CN" dirty="0" smtClean="0"/>
              <a:t>Real-time playing and data visualization</a:t>
            </a:r>
          </a:p>
        </p:txBody>
      </p:sp>
      <p:sp>
        <p:nvSpPr>
          <p:cNvPr id="4" name="矩形 3"/>
          <p:cNvSpPr/>
          <p:nvPr/>
        </p:nvSpPr>
        <p:spPr>
          <a:xfrm>
            <a:off x="11501287" y="5994553"/>
            <a:ext cx="550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14" y="580159"/>
            <a:ext cx="20574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14" y="2172431"/>
            <a:ext cx="24003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63" y="4037598"/>
            <a:ext cx="2857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Corner detection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2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Median filter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orner detection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7" y="703271"/>
            <a:ext cx="7093455" cy="536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1508501" y="59945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4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Cell recognition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4925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What we know: </a:t>
            </a:r>
          </a:p>
          <a:p>
            <a:pPr marL="0" indent="0">
              <a:buNone/>
            </a:pPr>
            <a:r>
              <a:rPr lang="en-US" altLang="zh-CN" dirty="0" smtClean="0"/>
              <a:t>Cells are black and white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How to recognize:</a:t>
            </a:r>
          </a:p>
          <a:p>
            <a:pPr marL="0" indent="0">
              <a:buNone/>
            </a:pPr>
            <a:r>
              <a:rPr lang="en-US" altLang="zh-CN" dirty="0" smtClean="0"/>
              <a:t>Calculate Haar feature</a:t>
            </a:r>
          </a:p>
          <a:p>
            <a:pPr marL="0" indent="0">
              <a:buNone/>
            </a:pPr>
            <a:r>
              <a:rPr lang="en-US" altLang="zh-CN" dirty="0" smtClean="0"/>
              <a:t>Point whose Haar feature is larger than the threshold is a intersection point.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53" y="941517"/>
            <a:ext cx="6789011" cy="51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1508501" y="59945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5" name="Picture 1" descr="C:\Users\user\AppData\Roaming\Tencent\Users\705721498\QQ\WinTemp\RichOle\~)F0F~RPK~FM{)KJ7Z_5Q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22" y="3736262"/>
            <a:ext cx="571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Chessboard reconstruction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355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Find the upper-left, upper-right, lower-left, lower-right points.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Other</a:t>
            </a:r>
            <a:r>
              <a:rPr lang="en-US" altLang="zh-CN" dirty="0"/>
              <a:t> points are the linear </a:t>
            </a:r>
            <a:r>
              <a:rPr lang="en-US" altLang="zh-CN" dirty="0" smtClean="0"/>
              <a:t>combination</a:t>
            </a:r>
            <a:r>
              <a:rPr lang="en-US" altLang="zh-CN" dirty="0"/>
              <a:t> of these four </a:t>
            </a:r>
            <a:r>
              <a:rPr lang="en-US" altLang="zh-CN" dirty="0" smtClean="0"/>
              <a:t>points.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584" y="1579419"/>
            <a:ext cx="6802210" cy="432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1508501" y="59945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30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Pieces </a:t>
            </a:r>
            <a:r>
              <a:rPr lang="en-US" altLang="zh-CN" b="1" dirty="0" smtClean="0"/>
              <a:t>detection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0183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Calculate the difference</a:t>
            </a:r>
          </a:p>
          <a:p>
            <a:pPr marL="0" indent="0">
              <a:buNone/>
            </a:pPr>
            <a:r>
              <a:rPr lang="en-US" altLang="zh-CN" dirty="0" smtClean="0"/>
              <a:t>of the largest and </a:t>
            </a:r>
          </a:p>
          <a:p>
            <a:pPr marL="0" indent="0">
              <a:buNone/>
            </a:pPr>
            <a:r>
              <a:rPr lang="en-US" altLang="zh-CN" dirty="0" smtClean="0"/>
              <a:t>smallest intensity in a </a:t>
            </a:r>
          </a:p>
          <a:p>
            <a:pPr marL="0" indent="0">
              <a:buNone/>
            </a:pPr>
            <a:r>
              <a:rPr lang="en-US" altLang="zh-CN" dirty="0" smtClean="0"/>
              <a:t>single cell.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The cell with a big difference is a cell with a piece on it.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08501" y="59945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1" name="Picture 3" descr="D:\matlab\bin\ches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08" y="651164"/>
            <a:ext cx="7124517" cy="53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matlab\bin\chess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47" y="651164"/>
            <a:ext cx="7336353" cy="534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matlab\bin\ches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38" y="939011"/>
            <a:ext cx="55340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Recognition of the process of </a:t>
            </a:r>
            <a:r>
              <a:rPr lang="en-US" altLang="zh-CN" b="1" dirty="0" smtClean="0"/>
              <a:t>playing(1)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11508501" y="59945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365" y="1551941"/>
            <a:ext cx="4346214" cy="43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1272" y="2202873"/>
            <a:ext cx="471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What we know: </a:t>
            </a:r>
          </a:p>
          <a:p>
            <a:r>
              <a:rPr lang="en-US" altLang="zh-CN" sz="2800" dirty="0" smtClean="0"/>
              <a:t>The initial state of a game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04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Recognition of the process of </a:t>
            </a:r>
            <a:r>
              <a:rPr lang="en-US" altLang="zh-CN" b="1" dirty="0" smtClean="0"/>
              <a:t>playing(2)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071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Compare two state matrices.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Then we know what happen: </a:t>
            </a:r>
          </a:p>
          <a:p>
            <a:pPr marL="0" indent="0">
              <a:buNone/>
            </a:pPr>
            <a:r>
              <a:rPr lang="en-US" altLang="zh-CN" dirty="0" smtClean="0"/>
              <a:t>move or attack.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85" y="1756320"/>
            <a:ext cx="4029941" cy="437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508501" y="599455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0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226</Words>
  <Application>Microsoft Office PowerPoint</Application>
  <PresentationFormat>自定义</PresentationFormat>
  <Paragraphs>65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How does the computer recognize the chess board and play chess by itself?</vt:lpstr>
      <vt:lpstr>Procedure</vt:lpstr>
      <vt:lpstr>Corner detection</vt:lpstr>
      <vt:lpstr>Cell recognition</vt:lpstr>
      <vt:lpstr>Chessboard reconstruction</vt:lpstr>
      <vt:lpstr>Pieces detection</vt:lpstr>
      <vt:lpstr>Recognition of the process of playing(1)</vt:lpstr>
      <vt:lpstr>Recognition of the process of playing(2)</vt:lpstr>
      <vt:lpstr>Real-time playing</vt:lpstr>
      <vt:lpstr>Data visualization</vt:lpstr>
      <vt:lpstr>What can we do in the future?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行业背景</dc:title>
  <dc:creator>Yimo Chen</dc:creator>
  <cp:lastModifiedBy>user</cp:lastModifiedBy>
  <cp:revision>330</cp:revision>
  <dcterms:created xsi:type="dcterms:W3CDTF">2016-09-26T15:22:15Z</dcterms:created>
  <dcterms:modified xsi:type="dcterms:W3CDTF">2016-12-20T01:17:18Z</dcterms:modified>
</cp:coreProperties>
</file>