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721" autoAdjust="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4E91C-0255-4AA5-B55A-98E22802DBEB}" type="datetimeFigureOut">
              <a:rPr lang="ru-RU" smtClean="0"/>
              <a:t>05.06.2017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C9897-F71A-4127-AA5B-63AD170880B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C9897-F71A-4127-AA5B-63AD170880BC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96D29E9-62ED-458C-9589-B9AD97B03788}" type="datetimeFigureOut">
              <a:rPr lang="ru-RU" smtClean="0"/>
              <a:t>05.06.2017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2324D31-0B21-45D2-B837-F185E0F17A78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29E9-62ED-458C-9589-B9AD97B03788}" type="datetimeFigureOut">
              <a:rPr lang="ru-RU" smtClean="0"/>
              <a:t>05.06.2017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4D31-0B21-45D2-B837-F185E0F17A7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29E9-62ED-458C-9589-B9AD97B03788}" type="datetimeFigureOut">
              <a:rPr lang="ru-RU" smtClean="0"/>
              <a:t>05.06.2017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4D31-0B21-45D2-B837-F185E0F17A7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96D29E9-62ED-458C-9589-B9AD97B03788}" type="datetimeFigureOut">
              <a:rPr lang="ru-RU" smtClean="0"/>
              <a:t>05.06.2017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2324D31-0B21-45D2-B837-F185E0F17A78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96D29E9-62ED-458C-9589-B9AD97B03788}" type="datetimeFigureOut">
              <a:rPr lang="ru-RU" smtClean="0"/>
              <a:t>05.06.2017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2324D31-0B21-45D2-B837-F185E0F17A78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29E9-62ED-458C-9589-B9AD97B03788}" type="datetimeFigureOut">
              <a:rPr lang="ru-RU" smtClean="0"/>
              <a:t>05.06.2017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4D31-0B21-45D2-B837-F185E0F17A7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29E9-62ED-458C-9589-B9AD97B03788}" type="datetimeFigureOut">
              <a:rPr lang="ru-RU" smtClean="0"/>
              <a:t>05.06.2017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4D31-0B21-45D2-B837-F185E0F17A78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96D29E9-62ED-458C-9589-B9AD97B03788}" type="datetimeFigureOut">
              <a:rPr lang="ru-RU" smtClean="0"/>
              <a:t>05.06.2017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2324D31-0B21-45D2-B837-F185E0F17A7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29E9-62ED-458C-9589-B9AD97B03788}" type="datetimeFigureOut">
              <a:rPr lang="ru-RU" smtClean="0"/>
              <a:t>05.06.2017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4D31-0B21-45D2-B837-F185E0F17A7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96D29E9-62ED-458C-9589-B9AD97B03788}" type="datetimeFigureOut">
              <a:rPr lang="ru-RU" smtClean="0"/>
              <a:t>05.06.2017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2324D31-0B21-45D2-B837-F185E0F17A78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96D29E9-62ED-458C-9589-B9AD97B03788}" type="datetimeFigureOut">
              <a:rPr lang="ru-RU" smtClean="0"/>
              <a:t>05.06.2017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2324D31-0B21-45D2-B837-F185E0F17A78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96D29E9-62ED-458C-9589-B9AD97B03788}" type="datetimeFigureOut">
              <a:rPr lang="ru-RU" smtClean="0"/>
              <a:t>05.06.2017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2324D31-0B21-45D2-B837-F185E0F17A7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688" y="68431"/>
            <a:ext cx="67687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Міністерство освіти і науки України</a:t>
            </a:r>
          </a:p>
          <a:p>
            <a:pPr algn="ctr"/>
            <a:r>
              <a:rPr lang="uk-UA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Харківський національний університет радіоелектроніки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1124744"/>
            <a:ext cx="3923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АТЕСТАЦІЙНА РОБОТА БАКАЛАВРА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1844824"/>
            <a:ext cx="7380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Система автоматизації покупок у торгових закладах «</a:t>
            </a: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SMART MARKET</a:t>
            </a:r>
            <a:r>
              <a:rPr lang="uk-UA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» </a:t>
            </a: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IoT-</a:t>
            </a:r>
            <a:r>
              <a:rPr lang="uk-UA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типу</a:t>
            </a:r>
            <a:endParaRPr lang="ru-RU" sz="36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95736" y="3717032"/>
            <a:ext cx="6804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Керівник проекту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:</a:t>
            </a:r>
            <a:endParaRPr lang="uk-UA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uk-UA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к.т.н., доцент                                               Ворочек О.Г. 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67744" y="4941168"/>
            <a:ext cx="66927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Виконав</a:t>
            </a:r>
          </a:p>
          <a:p>
            <a:r>
              <a:rPr lang="uk-UA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Студент групи ПІ-13-6                               Кокорін П.О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360040"/>
            <a:ext cx="2376264" cy="1700808"/>
          </a:xfrm>
        </p:spPr>
        <p:txBody>
          <a:bodyPr>
            <a:noAutofit/>
          </a:bodyPr>
          <a:lstStyle/>
          <a:p>
            <a:r>
              <a:rPr lang="uk-UA" sz="4400" dirty="0" smtClean="0">
                <a:latin typeface="Calibri" pitchFamily="34" charset="0"/>
                <a:cs typeface="Calibri" pitchFamily="34" charset="0"/>
              </a:rPr>
              <a:t>Приклад коду програми </a:t>
            </a:r>
            <a:endParaRPr lang="ru-RU" sz="4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8117" y="0"/>
            <a:ext cx="647588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568952" cy="810344"/>
          </a:xfrm>
        </p:spPr>
        <p:txBody>
          <a:bodyPr>
            <a:normAutofit/>
          </a:bodyPr>
          <a:lstStyle/>
          <a:p>
            <a:r>
              <a:rPr lang="uk-UA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Інтерфейс прикріплення банківської картки</a:t>
            </a:r>
            <a:endParaRPr lang="ru-RU" sz="36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70879"/>
            <a:ext cx="9144000" cy="5687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2592288" cy="2016224"/>
          </a:xfrm>
        </p:spPr>
        <p:txBody>
          <a:bodyPr>
            <a:normAutofit/>
          </a:bodyPr>
          <a:lstStyle/>
          <a:p>
            <a:r>
              <a:rPr lang="uk-UA" dirty="0" smtClean="0"/>
              <a:t>Інтерфейс вибору та оплати товару</a:t>
            </a:r>
            <a:endParaRPr lang="ru-RU" dirty="0"/>
          </a:p>
        </p:txBody>
      </p:sp>
      <p:pic>
        <p:nvPicPr>
          <p:cNvPr id="5124" name="Picture 4" descr="E:\Downloads\Opera\Screenshot_2017-06-05-16-47-1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4361" y="0"/>
            <a:ext cx="5984103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Висновки</a:t>
            </a:r>
            <a:endParaRPr lang="ru-RU" sz="54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4" y="1988840"/>
            <a:ext cx="86409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Tx/>
              <a:buChar char="-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uk-UA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Проведено аналіз предметної області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;</a:t>
            </a:r>
          </a:p>
          <a:p>
            <a:pPr lvl="1">
              <a:buFontTx/>
              <a:buChar char="-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uk-UA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Виставлено функціональні вимоги до програмного продукту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;</a:t>
            </a:r>
            <a:endParaRPr lang="uk-UA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FontTx/>
              <a:buChar char="-"/>
            </a:pPr>
            <a:r>
              <a:rPr lang="uk-U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uk-UA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Спроектовано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uk-UA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3-слойну архітектуру веб-додатку та загальну архітектуру в цілому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;</a:t>
            </a:r>
          </a:p>
          <a:p>
            <a:pPr lvl="1">
              <a:buFontTx/>
              <a:buChar char="-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uk-UA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Реалізовано веб-додаток, глобалізований під декілька язиків, інтегровано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api </a:t>
            </a:r>
            <a:r>
              <a:rPr lang="uk-UA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сторонніх застосувань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;</a:t>
            </a:r>
            <a:endParaRPr lang="uk-UA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FontTx/>
              <a:buChar char="-"/>
            </a:pPr>
            <a:r>
              <a:rPr lang="uk-U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uk-UA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Реалізовані власні публічні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api</a:t>
            </a:r>
            <a:r>
              <a:rPr lang="uk-UA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, відповідаючи функціональним вимогам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;</a:t>
            </a:r>
          </a:p>
          <a:p>
            <a:pPr lvl="1">
              <a:buFontTx/>
              <a:buChar char="-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uk-U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Р</a:t>
            </a:r>
            <a:r>
              <a:rPr lang="uk-UA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еалізовано мобільний додаток, з основними сценаріями використання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;</a:t>
            </a:r>
          </a:p>
          <a:p>
            <a:pPr lvl="1">
              <a:buFontTx/>
              <a:buChar char="-"/>
            </a:pPr>
            <a:r>
              <a:rPr lang="uk-U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uk-UA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Виконано мануальне тестування програмної системи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;</a:t>
            </a:r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13792"/>
            <a:ext cx="4320480" cy="1143000"/>
          </a:xfrm>
        </p:spPr>
        <p:txBody>
          <a:bodyPr>
            <a:normAutofit/>
          </a:bodyPr>
          <a:lstStyle/>
          <a:p>
            <a:r>
              <a:rPr lang="uk-UA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Мета роботи</a:t>
            </a:r>
            <a:endParaRPr lang="ru-RU" sz="60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917407"/>
            <a:ext cx="820891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Розробити програмну реалізацію системи, до якої входять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:</a:t>
            </a:r>
          </a:p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- </a:t>
            </a:r>
            <a:r>
              <a:rPr lang="uk-UA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веб-додаток, який надає можливість користувачам управляти своїми рахунками, персональними даними тощо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;</a:t>
            </a:r>
            <a:endParaRPr lang="uk-UA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uk-UA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uk-UA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- мобільний додаток, який дозволяє користувачам, вибрати бажані товари, та оплатити їх через нашу систему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ru-RU" sz="32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9208" y="399802"/>
            <a:ext cx="8291264" cy="868958"/>
          </a:xfrm>
        </p:spPr>
        <p:txBody>
          <a:bodyPr>
            <a:noAutofit/>
          </a:bodyPr>
          <a:lstStyle/>
          <a:p>
            <a:r>
              <a:rPr lang="uk-UA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Аналіз предметної галузі</a:t>
            </a:r>
            <a:endParaRPr lang="ru-RU" sz="54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539552" y="1700808"/>
            <a:ext cx="787516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Процес покупки товарів у магазинах характеризується типовими проблемами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: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- </a:t>
            </a:r>
            <a:r>
              <a:rPr lang="uk-UA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р</a:t>
            </a:r>
            <a:r>
              <a:rPr lang="uk-UA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учна праця касира (сканування продуктів, прийом грошей, видача решти)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;</a:t>
            </a:r>
            <a:endParaRPr lang="uk-UA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uk-UA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uk-UA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- постійні черги, через повільне сканування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uk-UA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товару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;</a:t>
            </a:r>
            <a:endParaRPr lang="uk-UA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uk-UA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uk-UA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- для власників магазинів існує постійна проблема пошуку нових касирів на роботу, бо дуже рідко хто працює довго на цій посаді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;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-</a:t>
            </a:r>
            <a:r>
              <a:rPr lang="uk-UA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 потрібно сплачувати касирам зарплатню, оформлювати їх як найману робочу силу, платити податки тощо.</a:t>
            </a: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7467600" cy="868958"/>
          </a:xfrm>
        </p:spPr>
        <p:txBody>
          <a:bodyPr>
            <a:normAutofit fontScale="90000"/>
          </a:bodyPr>
          <a:lstStyle/>
          <a:p>
            <a:r>
              <a:rPr lang="uk-UA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Постановка</a:t>
            </a:r>
            <a:r>
              <a:rPr lang="uk-UA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 задачі</a:t>
            </a:r>
            <a:endParaRPr lang="ru-RU" sz="60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1242620"/>
            <a:ext cx="8568952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Для веб</a:t>
            </a:r>
            <a:r>
              <a:rPr lang="uk-UA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-</a:t>
            </a:r>
            <a:r>
              <a:rPr lang="uk-UA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додатку передбачена наступна обов’язкова функціональність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: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-</a:t>
            </a:r>
            <a:r>
              <a:rPr lang="uk-UA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 реєстрація та авторизація користувачів у системи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;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- </a:t>
            </a:r>
            <a:r>
              <a:rPr lang="uk-UA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можливість прикріпити картку банку до </a:t>
            </a:r>
            <a:r>
              <a:rPr lang="uk-UA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акаунт</a:t>
            </a:r>
            <a:r>
              <a:rPr lang="uk-UA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а</a:t>
            </a:r>
            <a:r>
              <a:rPr lang="uk-UA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 у системі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;</a:t>
            </a:r>
            <a:endParaRPr lang="uk-UA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uk-UA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uk-UA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- реалізація публічних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api</a:t>
            </a:r>
            <a:r>
              <a:rPr lang="uk-UA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, для отримання службової інформації користувача, балансу користувача, оплати товарів.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uk-UA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uk-UA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Для мобільного додатку передбачена наступна обов’язкова функціональність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: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-</a:t>
            </a:r>
            <a:r>
              <a:rPr lang="uk-UA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uk-UA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автентифікація</a:t>
            </a:r>
            <a:r>
              <a:rPr lang="uk-UA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 через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web api;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- </a:t>
            </a:r>
            <a:r>
              <a:rPr lang="uk-UA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завантаження карток користувача через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api;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- </a:t>
            </a:r>
            <a:r>
              <a:rPr lang="uk-UA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зручний вибір продуктів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;</a:t>
            </a:r>
            <a:endParaRPr lang="uk-UA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uk-UA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uk-UA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- оплата обраних товарів.</a:t>
            </a:r>
          </a:p>
          <a:p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9208" y="404664"/>
            <a:ext cx="3826768" cy="940966"/>
          </a:xfrm>
        </p:spPr>
        <p:txBody>
          <a:bodyPr>
            <a:noAutofit/>
          </a:bodyPr>
          <a:lstStyle/>
          <a:p>
            <a:r>
              <a:rPr lang="uk-UA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Технології</a:t>
            </a:r>
            <a:endParaRPr lang="ru-RU" sz="54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484784"/>
            <a:ext cx="648072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	-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C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# </a:t>
            </a:r>
            <a:r>
              <a:rPr lang="uk-UA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та платформа</a:t>
            </a:r>
            <a:r>
              <a:rPr lang="uk-UA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.NET Framework</a:t>
            </a:r>
            <a:endParaRPr lang="uk-UA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uk-UA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uk-UA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-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ASP.NET MVC 5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- WEB API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- Entity Framework 6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- Automapper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- NLogger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- Git </a:t>
            </a:r>
            <a:r>
              <a:rPr lang="uk-UA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та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TortoiseGit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- HTML5, CSS, Javascript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- MSSQL Server 2014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- OAuth 2.0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/>
              <a:t>	</a:t>
            </a:r>
            <a:r>
              <a:rPr lang="en-US" dirty="0" smtClean="0"/>
              <a:t>- 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520" y="404664"/>
            <a:ext cx="8496944" cy="58772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674995" y="-27384"/>
            <a:ext cx="1081899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-1548680" y="2060848"/>
            <a:ext cx="32920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Схема бази даних</a:t>
            </a:r>
            <a:endParaRPr lang="uk-UA" sz="32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32656" y="0"/>
            <a:ext cx="10476656" cy="70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188640" y="5301208"/>
            <a:ext cx="6419056" cy="908720"/>
          </a:xfrm>
        </p:spPr>
        <p:txBody>
          <a:bodyPr>
            <a:noAutofit/>
          </a:bodyPr>
          <a:lstStyle/>
          <a:p>
            <a:r>
              <a:rPr lang="ru-RU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Карта коду </a:t>
            </a:r>
            <a:r>
              <a:rPr lang="uk-UA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програми</a:t>
            </a:r>
            <a:endParaRPr lang="uk-UA" sz="54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7467600" cy="580926"/>
          </a:xfrm>
        </p:spPr>
        <p:txBody>
          <a:bodyPr>
            <a:noAutofit/>
          </a:bodyPr>
          <a:lstStyle/>
          <a:p>
            <a:r>
              <a:rPr lang="uk-UA" sz="2400" dirty="0" smtClean="0">
                <a:latin typeface="Calibri" pitchFamily="34" charset="0"/>
                <a:cs typeface="Calibri" pitchFamily="34" charset="0"/>
              </a:rPr>
              <a:t>Приклад коду з програми (реалізація патерну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Unit of work</a:t>
            </a:r>
            <a:r>
              <a:rPr lang="uk-UA" sz="2400" dirty="0" smtClean="0">
                <a:latin typeface="Calibri" pitchFamily="34" charset="0"/>
                <a:cs typeface="Calibri" pitchFamily="34" charset="0"/>
              </a:rPr>
              <a:t>)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4339" y="1038225"/>
            <a:ext cx="6334125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284984"/>
            <a:ext cx="223224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07504" y="2825502"/>
            <a:ext cx="229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Приклад використання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:</a:t>
            </a:r>
            <a:endParaRPr lang="ru-RU" sz="16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3589015"/>
            <a:ext cx="23622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336</TotalTime>
  <Words>172</Words>
  <Application>Microsoft Office PowerPoint</Application>
  <PresentationFormat>Экран (4:3)</PresentationFormat>
  <Paragraphs>57</Paragraphs>
  <Slides>13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Эркер</vt:lpstr>
      <vt:lpstr>Слайд 1</vt:lpstr>
      <vt:lpstr>Мета роботи</vt:lpstr>
      <vt:lpstr>Аналіз предметної галузі</vt:lpstr>
      <vt:lpstr>Постановка задачі</vt:lpstr>
      <vt:lpstr>Технології</vt:lpstr>
      <vt:lpstr>Слайд 6</vt:lpstr>
      <vt:lpstr>Слайд 7</vt:lpstr>
      <vt:lpstr>Карта коду програми</vt:lpstr>
      <vt:lpstr>Приклад коду з програми (реалізація патерну Unit of work)</vt:lpstr>
      <vt:lpstr>Приклад коду програми </vt:lpstr>
      <vt:lpstr>Інтерфейс прикріплення банківської картки</vt:lpstr>
      <vt:lpstr>Інтерфейс вибору та оплати товару</vt:lpstr>
      <vt:lpstr>Висновки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Пользователь Windows</dc:creator>
  <cp:lastModifiedBy>Пользователь Windows</cp:lastModifiedBy>
  <cp:revision>26</cp:revision>
  <dcterms:created xsi:type="dcterms:W3CDTF">2017-06-05T08:09:46Z</dcterms:created>
  <dcterms:modified xsi:type="dcterms:W3CDTF">2017-06-05T13:46:43Z</dcterms:modified>
</cp:coreProperties>
</file>