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21" autoAdjust="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E91C-0255-4AA5-B55A-98E22802DBEB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9897-F71A-4127-AA5B-63AD170880B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9897-F71A-4127-AA5B-63AD170880B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6D29E9-62ED-458C-9589-B9AD97B03788}" type="datetimeFigureOut">
              <a:rPr lang="ru-RU" smtClean="0"/>
              <a:pPr/>
              <a:t>07.06.2017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324D31-0B21-45D2-B837-F185E0F17A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8431"/>
            <a:ext cx="6768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Міністерство освіти і науки України</a:t>
            </a:r>
          </a:p>
          <a:p>
            <a:pPr algn="ctr"/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Харківський національний університет радіоелектроніки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124744"/>
            <a:ext cx="392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АТЕСТАЦІЙНА РОБОТА БАКАЛАВРА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844824"/>
            <a:ext cx="738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Система автоматизації покупок у торгових закладах «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SMART MARKET</a:t>
            </a:r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»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IoT-</a:t>
            </a:r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типу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3717032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Керівник проекту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uk-UA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к.т.н., доцент                                               Ворочек О.Г.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4941168"/>
            <a:ext cx="6692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Виконав</a:t>
            </a:r>
          </a:p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Студент групи ПІ-13-6                               Кокорін П.О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60040"/>
            <a:ext cx="2376264" cy="1700808"/>
          </a:xfrm>
        </p:spPr>
        <p:txBody>
          <a:bodyPr>
            <a:noAutofit/>
          </a:bodyPr>
          <a:lstStyle/>
          <a:p>
            <a:r>
              <a:rPr lang="uk-UA" sz="4400" dirty="0" smtClean="0">
                <a:latin typeface="Calibri" pitchFamily="34" charset="0"/>
                <a:cs typeface="Calibri" pitchFamily="34" charset="0"/>
              </a:rPr>
              <a:t>Приклад коду програми </a:t>
            </a: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8117" y="0"/>
            <a:ext cx="647588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68952" cy="810344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Інтерфейс прикріплення банківської картки</a:t>
            </a:r>
            <a:endParaRPr lang="ru-RU" sz="3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7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2952328" cy="2016224"/>
          </a:xfrm>
        </p:spPr>
        <p:txBody>
          <a:bodyPr>
            <a:normAutofit/>
          </a:bodyPr>
          <a:lstStyle/>
          <a:p>
            <a:r>
              <a:rPr lang="uk-UA" dirty="0" smtClean="0"/>
              <a:t>Інтерфейс вибору та оплати товару</a:t>
            </a:r>
            <a:endParaRPr lang="ru-RU" dirty="0"/>
          </a:p>
        </p:txBody>
      </p:sp>
      <p:pic>
        <p:nvPicPr>
          <p:cNvPr id="3074" name="Picture 2" descr="E:\Downloads\Opera\Screenshot_2017-06-07-08-01-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7434" y="0"/>
            <a:ext cx="592656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Висновки</a:t>
            </a:r>
            <a:endParaRPr lang="ru-RU" sz="5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98884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Проведено аналіз предметної області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Виставлено функціональні вимоги до програмного продукту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Спроектовано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3-слойну архітектуру веб-додатку та загальну архітектуру в цілому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Реалізовано веб-додаток, глобалізований під декілька язиків, інтегровано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сторонніх застосувань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Реалізовані власні публічні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, відповідаючи функціональним вимогам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еалізовано мобільний додаток, з основними сценаріями використання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Виконано мануальне тестування програмної системи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13792"/>
            <a:ext cx="4320480" cy="1143000"/>
          </a:xfrm>
        </p:spPr>
        <p:txBody>
          <a:bodyPr>
            <a:normAutofit/>
          </a:bodyPr>
          <a:lstStyle/>
          <a:p>
            <a:r>
              <a:rPr lang="uk-UA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Мета роботи</a:t>
            </a:r>
            <a:endParaRPr lang="ru-RU" sz="6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17407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Розробити програмну реалізацію системи, до якої входять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веб-додаток, який надає можливість користувачам управляти своїми рахунками, персональними даними тощо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мобільний додаток, який дозволяє користувачам, вибрати бажані товари, та оплатити їх через нашу систему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399802"/>
            <a:ext cx="8291264" cy="868958"/>
          </a:xfrm>
        </p:spPr>
        <p:txBody>
          <a:bodyPr>
            <a:noAutofit/>
          </a:bodyPr>
          <a:lstStyle/>
          <a:p>
            <a:r>
              <a:rPr lang="uk-UA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Аналіз предметної галузі</a:t>
            </a:r>
            <a:endParaRPr lang="ru-RU" sz="54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39552" y="1700808"/>
            <a:ext cx="787516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Процес покупки товарів у магазинах характеризується типовими проблемами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учна праця касира (сканування продуктів, прийом грошей, видача решти)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постійні черги, через повільне сканування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товару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для власників магазинів існує постійна проблема пошуку нових касирів на роботу, бо дуже рідко хто працює довго на цій посаді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потрібно сплачувати касирам зарплатню, оформлювати їх як найману робочу силу, платити податки тощо.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868958"/>
          </a:xfrm>
        </p:spPr>
        <p:txBody>
          <a:bodyPr>
            <a:normAutofit fontScale="90000"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Постановка</a:t>
            </a:r>
            <a:r>
              <a:rPr lang="uk-UA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задачі</a:t>
            </a:r>
            <a:endParaRPr lang="ru-RU" sz="6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42620"/>
            <a:ext cx="856895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Для веб</a:t>
            </a:r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додатку передбачена наступна обов’язкова функціональність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реєстрація та авторизація користувачів у системи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можливість прикріпити картку банку до </a:t>
            </a:r>
            <a:r>
              <a:rPr lang="uk-UA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акаунт</a:t>
            </a:r>
            <a:r>
              <a:rPr lang="uk-UA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а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у системі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реалізація публічних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, для отримання службової інформації користувача, балансу користувача, оплати товарів.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Для мобільного додатку передбачена наступна обов’язкова функціональність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автентифікація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через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web api;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завантаження карток користувача через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зручний вибір продуктів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оплата обраних товарів.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404664"/>
            <a:ext cx="3826768" cy="940966"/>
          </a:xfrm>
        </p:spPr>
        <p:txBody>
          <a:bodyPr>
            <a:noAutofit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Технології</a:t>
            </a:r>
            <a:endParaRPr lang="ru-RU" sz="5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64807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-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#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та платформа</a:t>
            </a:r>
            <a:r>
              <a:rPr lang="uk-U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.NET Framework</a:t>
            </a:r>
            <a:endParaRPr lang="uk-UA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ASP.NET MVC 5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WEB API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Entity Framework 6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Automapper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NLogger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Git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та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TortoiseGit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HTML5, CSS, Javascript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MSSQL Server 2014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OAuth 2.0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657671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UML-</a:t>
            </a:r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моделювання Роль «Користувач»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Pasha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15"/>
            <a:ext cx="8424936" cy="56874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74995" y="-27384"/>
            <a:ext cx="108189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1548680" y="2060848"/>
            <a:ext cx="3292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Схема бази даних</a:t>
            </a:r>
            <a:endParaRPr lang="uk-UA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2656" y="0"/>
            <a:ext cx="10476656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88640" y="5301208"/>
            <a:ext cx="6419056" cy="908720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Карта коду </a:t>
            </a:r>
            <a:r>
              <a:rPr lang="uk-UA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програми</a:t>
            </a:r>
            <a:endParaRPr lang="uk-UA" sz="54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580926"/>
          </a:xfrm>
        </p:spPr>
        <p:txBody>
          <a:bodyPr>
            <a:noAutofit/>
          </a:bodyPr>
          <a:lstStyle/>
          <a:p>
            <a:r>
              <a:rPr lang="uk-UA" sz="2400" dirty="0" smtClean="0">
                <a:latin typeface="Calibri" pitchFamily="34" charset="0"/>
                <a:cs typeface="Calibri" pitchFamily="34" charset="0"/>
              </a:rPr>
              <a:t>Приклад коду з програми (реалізація патерну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Unit of work</a:t>
            </a:r>
            <a:r>
              <a:rPr lang="uk-UA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339" y="1038225"/>
            <a:ext cx="63341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84984"/>
            <a:ext cx="223224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7504" y="2825502"/>
            <a:ext cx="229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Приклад використання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589015"/>
            <a:ext cx="2362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384</TotalTime>
  <Words>178</Words>
  <Application>Microsoft Office PowerPoint</Application>
  <PresentationFormat>Экран (4:3)</PresentationFormat>
  <Paragraphs>58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Эркер</vt:lpstr>
      <vt:lpstr>Слайд 1</vt:lpstr>
      <vt:lpstr>Мета роботи</vt:lpstr>
      <vt:lpstr>Аналіз предметної галузі</vt:lpstr>
      <vt:lpstr>Постановка задачі</vt:lpstr>
      <vt:lpstr>Технології</vt:lpstr>
      <vt:lpstr>Слайд 6</vt:lpstr>
      <vt:lpstr>Слайд 7</vt:lpstr>
      <vt:lpstr>Карта коду програми</vt:lpstr>
      <vt:lpstr>Приклад коду з програми (реалізація патерну Unit of work)</vt:lpstr>
      <vt:lpstr>Приклад коду програми </vt:lpstr>
      <vt:lpstr>Інтерфейс прикріплення банківської картки</vt:lpstr>
      <vt:lpstr>Інтерфейс вибору та оплати товару</vt:lpstr>
      <vt:lpstr>Висновки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29</cp:revision>
  <dcterms:created xsi:type="dcterms:W3CDTF">2017-06-05T08:09:46Z</dcterms:created>
  <dcterms:modified xsi:type="dcterms:W3CDTF">2017-06-07T05:03:54Z</dcterms:modified>
</cp:coreProperties>
</file>