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713" autoAdjust="0"/>
  </p:normalViewPr>
  <p:slideViewPr>
    <p:cSldViewPr>
      <p:cViewPr varScale="1">
        <p:scale>
          <a:sx n="65" d="100"/>
          <a:sy n="65" d="100"/>
        </p:scale>
        <p:origin x="-10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E91C-0255-4AA5-B55A-98E22802DBE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9897-F71A-4127-AA5B-63AD17088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9897-F71A-4127-AA5B-63AD170880B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40BACF-BDEB-48D4-A01C-15FD4B5F1B69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1D2-7892-4F28-8AFC-C3C2698F6539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80F-AF74-4DA3-A32D-8DDD9DEC0142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373774-BD35-49CF-9364-5539F8FE9B16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9685A9-0251-4519-9B60-7E20AD80B285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FFB-704E-4A36-984E-3A4B719BA130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9E1D-8891-4257-82A3-A239CE9EF212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EC8DC-4966-4F59-B627-C015753465E8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594-C7E2-42CA-B875-51FD9263FE39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999E93-DDE1-4CC8-8C4E-79087249FF7E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A9F4B1-1D68-441B-A822-BC3AED5594BF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691D8B-ABDD-44B7-9A2C-D04949836D89}" type="datetime1">
              <a:rPr lang="ru-RU" smtClean="0"/>
              <a:pPr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8431"/>
            <a:ext cx="676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Міністерство освіти і науки України</a:t>
            </a:r>
          </a:p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Харківський національний університет радіоелектроніки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124744"/>
            <a:ext cx="39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АТЕСТАЦІЙНА РОБОТА БАКАЛАВРА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IoT-застосування «SMART MARKET» автоматизації процесу здійснення покупок в торгових закладах</a:t>
            </a:r>
            <a:endParaRPr lang="uk-UA" sz="3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3717032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Керівник проекту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к.т.н., доцент                                               Ворочек О.Г.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941168"/>
            <a:ext cx="669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Виконав</a:t>
            </a: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Студент групи ПІ-13-6                               Кокорін П.О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580926"/>
          </a:xfrm>
        </p:spPr>
        <p:txBody>
          <a:bodyPr>
            <a:noAutofit/>
          </a:bodyPr>
          <a:lstStyle/>
          <a:p>
            <a:r>
              <a:rPr lang="uk-UA" sz="2400" dirty="0" smtClean="0">
                <a:latin typeface="Calibri" pitchFamily="34" charset="0"/>
                <a:cs typeface="Calibri" pitchFamily="34" charset="0"/>
              </a:rPr>
              <a:t>Приклад коду з програми (реалізація патерну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Unit of work</a:t>
            </a:r>
            <a:r>
              <a:rPr lang="uk-UA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3341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264" y="3284984"/>
            <a:ext cx="223224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14256" y="2825502"/>
            <a:ext cx="229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Приклад використання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264" y="3589015"/>
            <a:ext cx="2362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0" y="432048"/>
            <a:ext cx="2376264" cy="1700808"/>
          </a:xfrm>
        </p:spPr>
        <p:txBody>
          <a:bodyPr>
            <a:noAutofit/>
          </a:bodyPr>
          <a:lstStyle/>
          <a:p>
            <a:r>
              <a:rPr lang="uk-UA" sz="4400" dirty="0" smtClean="0">
                <a:latin typeface="Calibri" pitchFamily="34" charset="0"/>
                <a:cs typeface="Calibri" pitchFamily="34" charset="0"/>
              </a:rPr>
              <a:t>Приклад коду програми 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3" y="1"/>
            <a:ext cx="5962801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68952" cy="810344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Інтерфейс прикріплення банківської картки</a:t>
            </a:r>
            <a:endParaRPr lang="ru-RU" sz="3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733256"/>
            <a:ext cx="7143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8144" y="0"/>
            <a:ext cx="2952328" cy="2016224"/>
          </a:xfrm>
        </p:spPr>
        <p:txBody>
          <a:bodyPr>
            <a:normAutofit/>
          </a:bodyPr>
          <a:lstStyle/>
          <a:p>
            <a:r>
              <a:rPr lang="uk-UA" dirty="0" smtClean="0"/>
              <a:t>Інтерфейс вибору та оплати товару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074" name="Picture 2" descr="E:\Downloads\Opera\Screenshot_2017-06-07-08-01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5926565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Висновки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: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988840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проведено аналіз предметної області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виставлено функціональні вимоги до програмного продукту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спроектовано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3-слойну архітектуру веб-додатку та загальну архітектуру в цілому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реалізовано веб-додаток, глобалізований під декілька язиків, інтегровано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сторонніх застосувань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реалізовані власні публічні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які відповідають функціональним вимогам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реалізовано мобільний додаток, з основними сценаріями використання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виконано мануальне тестування програмної системи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4320480" cy="1143000"/>
          </a:xfrm>
        </p:spPr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Мета роботи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7407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Розробити програмну реалізацію системи, до якої входять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веб-додаток, який надає можливість користувачам управляти своїми рахунками, персональними даними тощо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мобільний додаток, який дозволяє користувачам, вибрати бажані товари, та сплачувати їх через нашу систему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399802"/>
            <a:ext cx="8291264" cy="868958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Аналіз предметної галузі</a:t>
            </a:r>
            <a:endParaRPr lang="ru-RU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39552" y="1700808"/>
            <a:ext cx="78751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Процес покупки товарів у магазинах характеризується типовими проблемами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ручна праця касира (сканування продуктів, прийом грошей, видача решти)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постійні черги, через повільне сканування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товару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для власників магазинів існує постійна проблема пошуку нових касирів на роботу, бо дуже рідко хто працює довго на цій посаді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потрібно сплачувати касирам зарплатню, оформлювати їх як найману робочу силу, платити податки тощо.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8958"/>
          </a:xfrm>
        </p:spPr>
        <p:txBody>
          <a:bodyPr>
            <a:normAutofit fontScale="90000"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Постановка</a:t>
            </a:r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задачі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42620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веб</a:t>
            </a:r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додатку передбачена наступна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реєстрація та авторизація користувачів у системи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можливість прикріпити картку банку до акаунту у системі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реалізація публічних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для отримання службової інформації користувача, балансу користувача, оплати товарів тощо.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мобільного додатку передбачена наступна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автентифікація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web api;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завантаження карток користувача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сторонніх сайтів банків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зручний вибір продуктів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оплата обраних товарів.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404664"/>
            <a:ext cx="3826768" cy="940966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Технології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E:\Diploma\SmartMarket\Logos\.N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95946"/>
            <a:ext cx="2929259" cy="880926"/>
          </a:xfrm>
          <a:prstGeom prst="rect">
            <a:avLst/>
          </a:prstGeom>
          <a:noFill/>
        </p:spPr>
      </p:pic>
      <p:pic>
        <p:nvPicPr>
          <p:cNvPr id="1027" name="Picture 3" descr="E:\Diploma\SmartMarket\Logos\C-shar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16632"/>
            <a:ext cx="2857500" cy="1600200"/>
          </a:xfrm>
          <a:prstGeom prst="rect">
            <a:avLst/>
          </a:prstGeom>
          <a:noFill/>
        </p:spPr>
      </p:pic>
      <p:pic>
        <p:nvPicPr>
          <p:cNvPr id="1028" name="Picture 4" descr="E:\Diploma\SmartMarket\Logos\E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2649215" cy="1446611"/>
          </a:xfrm>
          <a:prstGeom prst="rect">
            <a:avLst/>
          </a:prstGeom>
          <a:noFill/>
        </p:spPr>
      </p:pic>
      <p:pic>
        <p:nvPicPr>
          <p:cNvPr id="1030" name="Picture 6" descr="E:\Diploma\SmartMarket\Logos\GitHu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331" y="61739"/>
            <a:ext cx="2143125" cy="2143125"/>
          </a:xfrm>
          <a:prstGeom prst="rect">
            <a:avLst/>
          </a:prstGeom>
          <a:noFill/>
        </p:spPr>
      </p:pic>
      <p:pic>
        <p:nvPicPr>
          <p:cNvPr id="1031" name="Picture 7" descr="E:\Diploma\SmartMarket\Logos\SQL Ser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1270" y="3396744"/>
            <a:ext cx="1733178" cy="1400408"/>
          </a:xfrm>
          <a:prstGeom prst="rect">
            <a:avLst/>
          </a:prstGeom>
          <a:noFill/>
        </p:spPr>
      </p:pic>
      <p:pic>
        <p:nvPicPr>
          <p:cNvPr id="1032" name="Picture 8" descr="E:\Diploma\SmartMarket\Logos\Visual Studi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75" y="4365104"/>
            <a:ext cx="2105025" cy="2171700"/>
          </a:xfrm>
          <a:prstGeom prst="rect">
            <a:avLst/>
          </a:prstGeom>
          <a:noFill/>
        </p:spPr>
      </p:pic>
      <p:pic>
        <p:nvPicPr>
          <p:cNvPr id="1033" name="Picture 9" descr="E:\Diploma\SmartMarket\Logos\Xamari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23209" y="5301208"/>
            <a:ext cx="3305175" cy="1381125"/>
          </a:xfrm>
          <a:prstGeom prst="rect">
            <a:avLst/>
          </a:prstGeom>
          <a:noFill/>
        </p:spPr>
      </p:pic>
      <p:pic>
        <p:nvPicPr>
          <p:cNvPr id="1034" name="Picture 10" descr="E:\Diploma\SmartMarket\Logos\Front-en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1840" y="2420888"/>
            <a:ext cx="3467100" cy="1314450"/>
          </a:xfrm>
          <a:prstGeom prst="rect">
            <a:avLst/>
          </a:prstGeom>
          <a:noFill/>
        </p:spPr>
      </p:pic>
      <p:pic>
        <p:nvPicPr>
          <p:cNvPr id="1035" name="Picture 11" descr="E:\Diploma\SmartMarket\Logos\Jquery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2060848"/>
            <a:ext cx="1673460" cy="1253480"/>
          </a:xfrm>
          <a:prstGeom prst="rect">
            <a:avLst/>
          </a:prstGeom>
          <a:noFill/>
        </p:spPr>
      </p:pic>
      <p:pic>
        <p:nvPicPr>
          <p:cNvPr id="1036" name="Picture 12" descr="E:\Diploma\SmartMarket\Logos\Gi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5856" y="4077072"/>
            <a:ext cx="2705100" cy="16859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657671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UML-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моделювання Роль «Користувач»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" name="Picture 2" descr="E:\Diploma\SmartMarket\Pictures\User 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4624"/>
            <a:ext cx="8424936" cy="56417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805264"/>
            <a:ext cx="329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Схема бази даних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0" name="Picture 2" descr="E:\Diploma\SmartMarket\Pictures\She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7384"/>
            <a:ext cx="9144000" cy="511105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-27384"/>
            <a:ext cx="860444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149080"/>
            <a:ext cx="5508104" cy="2088232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Карта коду </a:t>
            </a:r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програми</a:t>
            </a:r>
            <a:endParaRPr lang="uk-UA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00" y="2204864"/>
            <a:ext cx="91587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496944" cy="706090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 коду (реалізація </a:t>
            </a:r>
            <a:r>
              <a:rPr lang="en-US" dirty="0" smtClean="0"/>
              <a:t>Generic Repository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805264"/>
            <a:ext cx="75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1408</TotalTime>
  <Words>200</Words>
  <Application>Microsoft Office PowerPoint</Application>
  <PresentationFormat>Экран (4:3)</PresentationFormat>
  <Paragraphs>62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Эркер</vt:lpstr>
      <vt:lpstr>Слайд 1</vt:lpstr>
      <vt:lpstr>Мета роботи</vt:lpstr>
      <vt:lpstr>Аналіз предметної галузі</vt:lpstr>
      <vt:lpstr>Постановка задачі</vt:lpstr>
      <vt:lpstr>Технології</vt:lpstr>
      <vt:lpstr>Слайд 6</vt:lpstr>
      <vt:lpstr>Слайд 7</vt:lpstr>
      <vt:lpstr>Карта коду програми</vt:lpstr>
      <vt:lpstr>Приклад коду (реалізація Generic Repository)</vt:lpstr>
      <vt:lpstr>Приклад коду з програми (реалізація патерну Unit of work)</vt:lpstr>
      <vt:lpstr>Приклад коду програми </vt:lpstr>
      <vt:lpstr>Інтерфейс прикріплення банківської картки</vt:lpstr>
      <vt:lpstr>Інтерфейс вибору та оплати товару</vt:lpstr>
      <vt:lpstr>Висновки 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130</cp:revision>
  <dcterms:created xsi:type="dcterms:W3CDTF">2017-06-05T08:09:46Z</dcterms:created>
  <dcterms:modified xsi:type="dcterms:W3CDTF">2017-06-11T16:53:32Z</dcterms:modified>
</cp:coreProperties>
</file>