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527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688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353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3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1067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147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7765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066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9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506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608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189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06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044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107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876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247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375A-3F16-4E17-AD06-79BBE03578C9}" type="datetimeFigureOut">
              <a:rPr lang="es-AR" smtClean="0"/>
              <a:t>2/7/2019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26677-B6A5-4B6B-8CB9-570FC8C510C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5758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6BF33-5A13-47BD-95D4-006747861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67" y="2742465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es-AR" dirty="0"/>
              <a:t>Trabajo Práctico Final: Laboratorio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44EDA0-8A46-4B92-B344-94612AF23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67" y="4356717"/>
            <a:ext cx="8144134" cy="1117687"/>
          </a:xfrm>
        </p:spPr>
        <p:txBody>
          <a:bodyPr>
            <a:normAutofit/>
          </a:bodyPr>
          <a:lstStyle/>
          <a:p>
            <a:r>
              <a:rPr lang="es-AR" sz="2800" dirty="0"/>
              <a:t>Integrantes: Walter Moretti, Tomás Onetto, Gianni Ricciardi</a:t>
            </a:r>
          </a:p>
        </p:txBody>
      </p:sp>
    </p:spTree>
    <p:extLst>
      <p:ext uri="{BB962C8B-B14F-4D97-AF65-F5344CB8AC3E}">
        <p14:creationId xmlns:p14="http://schemas.microsoft.com/office/powerpoint/2010/main" val="1754973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9550C-99A0-4CF8-90E7-EC6FF8BB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Objetivos y Fundamentos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D0829-54A1-4D01-AF4B-56752272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• Lograr integrar y unificar todo el contenido visto en la cátedra.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• Trabajar en simultáneo en un grupo definido.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• Compartir conocimiento entre los participantes.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•  Desarrollar un software con un correcto funcionamiento.</a:t>
            </a:r>
          </a:p>
        </p:txBody>
      </p:sp>
    </p:spTree>
    <p:extLst>
      <p:ext uri="{BB962C8B-B14F-4D97-AF65-F5344CB8AC3E}">
        <p14:creationId xmlns:p14="http://schemas.microsoft.com/office/powerpoint/2010/main" val="207282474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0CF6C-A833-4A4D-98FB-070606E5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BAB4DF-EA14-4824-AEB5-FB01F050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67500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 Con el siguiente programa se busca ofrecer una propuesta directa: distintas formas de ejercitarse para aquellos deportistas que deseen mejorar su rendimiento físico a la hora de entrenar o competir en un determinado deporte (Fútbol, natación o básquet).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726B42-F6CB-42A7-8F23-1CB38C589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757025"/>
            <a:ext cx="2467712" cy="2143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94F2BA-B091-4183-887B-67D5ED628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88" y="3757024"/>
            <a:ext cx="2467712" cy="2143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B10FFC8-91FD-4AC5-BB2E-56F32A869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12" y="3757024"/>
            <a:ext cx="278288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847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DA081-CE79-48C2-82E5-0AA0479D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 poco de código...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D4205-F6DA-4A96-BC7D-7BBA586E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4D9E16-1862-4689-B2B4-CCEDA3104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555569"/>
            <a:ext cx="8910397" cy="31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366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C8D72-44CB-4F0D-9CDD-C9C46575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Estructuras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1259A33-0E8F-4601-A49C-02C45789C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9801"/>
            <a:ext cx="5551792" cy="2381697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B9C812-C918-44CB-82A3-EE2235A90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1498"/>
            <a:ext cx="10427516" cy="24965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6289170-E06C-43CB-B54C-576199F56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91" y="1979801"/>
            <a:ext cx="4875725" cy="2398942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A3FA700-133B-40A7-AC4C-CABC4EDC85D9}"/>
              </a:ext>
            </a:extLst>
          </p:cNvPr>
          <p:cNvCxnSpPr/>
          <p:nvPr/>
        </p:nvCxnSpPr>
        <p:spPr>
          <a:xfrm flipV="1">
            <a:off x="0" y="5360565"/>
            <a:ext cx="10427516" cy="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23FD80A-4967-499F-A0B5-332F32F2630D}"/>
              </a:ext>
            </a:extLst>
          </p:cNvPr>
          <p:cNvCxnSpPr>
            <a:cxnSpLocks/>
          </p:cNvCxnSpPr>
          <p:nvPr/>
        </p:nvCxnSpPr>
        <p:spPr>
          <a:xfrm>
            <a:off x="5551791" y="1979801"/>
            <a:ext cx="0" cy="3404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057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94F72-CC45-4C8C-9328-4A0F9A76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Algunas funciones…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D240E67-B9F3-4C93-BE78-438D27B1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1" y="1964404"/>
            <a:ext cx="7039957" cy="1829055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BE01AA8-69BC-453A-9846-07B4A4D05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2" y="4123597"/>
            <a:ext cx="11431595" cy="1800476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62C9888-BBC3-4D1A-98C5-4D5AB6D2F716}"/>
              </a:ext>
            </a:extLst>
          </p:cNvPr>
          <p:cNvCxnSpPr>
            <a:cxnSpLocks/>
          </p:cNvCxnSpPr>
          <p:nvPr/>
        </p:nvCxnSpPr>
        <p:spPr>
          <a:xfrm flipH="1">
            <a:off x="7861300" y="2628900"/>
            <a:ext cx="127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4479D38-3CC5-4BFB-9E5A-2A1B40D60B7C}"/>
              </a:ext>
            </a:extLst>
          </p:cNvPr>
          <p:cNvSpPr txBox="1"/>
          <p:nvPr/>
        </p:nvSpPr>
        <p:spPr>
          <a:xfrm>
            <a:off x="9131300" y="2270995"/>
            <a:ext cx="179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Menús y Muestreos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FD78993-C51A-46DF-9BE1-16F21E9B780D}"/>
              </a:ext>
            </a:extLst>
          </p:cNvPr>
          <p:cNvCxnSpPr>
            <a:cxnSpLocks/>
          </p:cNvCxnSpPr>
          <p:nvPr/>
        </p:nvCxnSpPr>
        <p:spPr>
          <a:xfrm>
            <a:off x="9677400" y="3101992"/>
            <a:ext cx="0" cy="96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50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BA255B-511C-41FD-B0E6-68BFBAA5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Dicho mejor en C: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BD2C25F-D538-4F02-81E7-70FE67DE1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64" y="2659310"/>
            <a:ext cx="6771973" cy="18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024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134</TotalTime>
  <Words>120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Berlín</vt:lpstr>
      <vt:lpstr>Trabajo Práctico Final: Laboratorio I</vt:lpstr>
      <vt:lpstr>Objetivos y Fundamentos</vt:lpstr>
      <vt:lpstr>Introducción:</vt:lpstr>
      <vt:lpstr>Un poco de código...</vt:lpstr>
      <vt:lpstr>Estructuras</vt:lpstr>
      <vt:lpstr>Algunas funciones… </vt:lpstr>
      <vt:lpstr>Dicho mejor en C: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Final: Laboratorio I</dc:title>
  <dc:creator>Giann Ricciardi</dc:creator>
  <cp:lastModifiedBy>Giann Ricciardi</cp:lastModifiedBy>
  <cp:revision>9</cp:revision>
  <dcterms:created xsi:type="dcterms:W3CDTF">2019-07-03T02:00:31Z</dcterms:created>
  <dcterms:modified xsi:type="dcterms:W3CDTF">2019-07-03T04:14:43Z</dcterms:modified>
</cp:coreProperties>
</file>