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[Bücherwurm]</a:t>
            </a:r>
            <a:br>
              <a:rPr lang="de-DE" dirty="0" smtClean="0"/>
            </a:br>
            <a:r>
              <a:rPr lang="de-DE" sz="2000" dirty="0"/>
              <a:t>Ein interaktiver online </a:t>
            </a:r>
            <a:r>
              <a:rPr lang="de-DE" sz="2000" dirty="0" smtClean="0"/>
              <a:t>Buchhandel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153203" y="2163934"/>
            <a:ext cx="252505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Ein Datenbankenprojekt von</a:t>
            </a:r>
            <a:r>
              <a:rPr lang="de-DE" sz="1400" dirty="0" smtClean="0"/>
              <a:t>:</a:t>
            </a:r>
          </a:p>
          <a:p>
            <a:endParaRPr lang="de-DE" sz="1400" dirty="0"/>
          </a:p>
          <a:p>
            <a:r>
              <a:rPr lang="de-DE" dirty="0"/>
              <a:t>Dennis </a:t>
            </a:r>
            <a:r>
              <a:rPr lang="de-DE" dirty="0" err="1"/>
              <a:t>Kliewer</a:t>
            </a:r>
            <a:r>
              <a:rPr lang="de-DE" dirty="0"/>
              <a:t> 	(AI)</a:t>
            </a:r>
            <a:br>
              <a:rPr lang="de-DE" dirty="0"/>
            </a:br>
            <a:r>
              <a:rPr lang="de-DE" dirty="0"/>
              <a:t>Jesaja Storm 	(AI)</a:t>
            </a:r>
            <a:br>
              <a:rPr lang="de-DE" dirty="0"/>
            </a:br>
            <a:r>
              <a:rPr lang="de-DE" dirty="0"/>
              <a:t>Caner Özer </a:t>
            </a:r>
            <a:r>
              <a:rPr lang="de-DE" dirty="0" smtClean="0"/>
              <a:t>	</a:t>
            </a:r>
            <a:r>
              <a:rPr lang="de-DE" dirty="0"/>
              <a:t>	(WI)</a:t>
            </a:r>
            <a:br>
              <a:rPr lang="de-DE" dirty="0"/>
            </a:br>
            <a:r>
              <a:rPr lang="de-DE" dirty="0"/>
              <a:t>Leo Petersberg	(WI)</a:t>
            </a:r>
          </a:p>
          <a:p>
            <a:r>
              <a:rPr lang="de-DE" sz="1200" dirty="0"/>
              <a:t>Teamleiter:</a:t>
            </a:r>
          </a:p>
          <a:p>
            <a:r>
              <a:rPr lang="de-DE" dirty="0"/>
              <a:t>Sven Heiter 	</a:t>
            </a:r>
            <a:r>
              <a:rPr lang="de-DE" dirty="0" smtClean="0"/>
              <a:t>	(</a:t>
            </a:r>
            <a:r>
              <a:rPr lang="de-DE" dirty="0"/>
              <a:t>AI)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2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Unsere Ziele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75904"/>
            <a:ext cx="2936493" cy="236387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63" y="3156213"/>
            <a:ext cx="4113687" cy="2385938"/>
          </a:xfrm>
          <a:prstGeom prst="rect">
            <a:avLst/>
          </a:prstGeom>
        </p:spPr>
      </p:pic>
      <p:pic>
        <p:nvPicPr>
          <p:cNvPr id="6" name="Inhaltsplatzhalt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99" y="4247054"/>
            <a:ext cx="3490626" cy="201529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22684" y="5342021"/>
            <a:ext cx="164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Eine Webseite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343400" y="6112042"/>
            <a:ext cx="209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Glückliche Kunden</a:t>
            </a:r>
            <a:endParaRPr lang="de-DE" dirty="0"/>
          </a:p>
        </p:txBody>
      </p:sp>
      <p:sp>
        <p:nvSpPr>
          <p:cNvPr id="9" name="Verbotsymbol 8"/>
          <p:cNvSpPr/>
          <p:nvPr/>
        </p:nvSpPr>
        <p:spPr>
          <a:xfrm>
            <a:off x="8954640" y="4137539"/>
            <a:ext cx="2237872" cy="2234319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424727" y="6481373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Stressfreie </a:t>
            </a:r>
            <a:r>
              <a:rPr lang="de-DE" dirty="0" err="1" smtClean="0"/>
              <a:t>Datenpersistierung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0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EERM Diagramm </a:t>
            </a:r>
            <a:br>
              <a:rPr lang="de-DE" dirty="0"/>
            </a:br>
            <a:r>
              <a:rPr lang="de-DE" dirty="0"/>
              <a:t>(mit fachlichem Datenmodell)</a:t>
            </a:r>
          </a:p>
        </p:txBody>
      </p:sp>
      <p:pic>
        <p:nvPicPr>
          <p:cNvPr id="4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71" y="2336800"/>
            <a:ext cx="5646834" cy="3598863"/>
          </a:xfrm>
        </p:spPr>
      </p:pic>
    </p:spTree>
    <p:extLst>
      <p:ext uri="{BB962C8B-B14F-4D97-AF65-F5344CB8AC3E}">
        <p14:creationId xmlns:p14="http://schemas.microsoft.com/office/powerpoint/2010/main" val="29890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13576" y="2326369"/>
            <a:ext cx="9613900" cy="1081088"/>
          </a:xfrm>
        </p:spPr>
        <p:txBody>
          <a:bodyPr>
            <a:normAutofit/>
          </a:bodyPr>
          <a:lstStyle/>
          <a:p>
            <a:r>
              <a:rPr lang="de-DE" sz="3200" dirty="0" err="1" smtClean="0"/>
              <a:t>Use</a:t>
            </a:r>
            <a:r>
              <a:rPr lang="de-DE" sz="3200" dirty="0" smtClean="0"/>
              <a:t> Case Diagramm</a:t>
            </a:r>
            <a:endParaRPr lang="de-DE" sz="3200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961" y="135088"/>
            <a:ext cx="4431615" cy="654473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53452" y="5089358"/>
            <a:ext cx="2783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Benutzergruppen:</a:t>
            </a:r>
          </a:p>
          <a:p>
            <a:r>
              <a:rPr lang="de-DE" dirty="0" smtClean="0"/>
              <a:t>1. Besucher</a:t>
            </a:r>
            <a:br>
              <a:rPr lang="de-DE" dirty="0" smtClean="0"/>
            </a:br>
            <a:r>
              <a:rPr lang="de-DE" dirty="0" smtClean="0"/>
              <a:t>2. Kunde (</a:t>
            </a:r>
            <a:r>
              <a:rPr lang="de-DE" dirty="0" err="1" smtClean="0"/>
              <a:t>erw</a:t>
            </a:r>
            <a:r>
              <a:rPr lang="de-DE" dirty="0" smtClean="0"/>
              <a:t>. Besucher)</a:t>
            </a:r>
          </a:p>
          <a:p>
            <a:r>
              <a:rPr lang="de-DE" dirty="0" smtClean="0"/>
              <a:t>3. Mitarbeiter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52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Kundenzufriedenheit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de-DE" dirty="0" smtClean="0"/>
              <a:t>Einfache Benutzeroberfläche</a:t>
            </a:r>
            <a:br>
              <a:rPr lang="de-DE" dirty="0" smtClean="0"/>
            </a:br>
            <a:r>
              <a:rPr lang="de-DE" dirty="0" err="1" smtClean="0"/>
              <a:t>bla</a:t>
            </a:r>
            <a:r>
              <a:rPr lang="de-DE" dirty="0" smtClean="0"/>
              <a:t> 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Persistente Datenbank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de-DE" dirty="0" smtClean="0"/>
              <a:t>Selbstbereinigende Mechanismen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Hohe </a:t>
            </a:r>
            <a:r>
              <a:rPr lang="de-DE" dirty="0" err="1" smtClean="0"/>
              <a:t>erweiterbarkeit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de-DE" dirty="0" smtClean="0"/>
              <a:t>Kein Plan – bitte um Vorschläge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95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44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[Bücherwurm] Ein interaktiver online Buchhandel</vt:lpstr>
      <vt:lpstr>Unsere Ziele</vt:lpstr>
      <vt:lpstr>EERM Diagramm  (mit fachlichem Datenmodell)</vt:lpstr>
      <vt:lpstr>Use Case Diagramm</vt:lpstr>
      <vt:lpstr>Ziele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[Bücherwurm] Ein interaktiver online Buchhandel</dc:title>
  <dc:creator>sven heiter</dc:creator>
  <cp:lastModifiedBy>sven heiter</cp:lastModifiedBy>
  <cp:revision>3</cp:revision>
  <dcterms:created xsi:type="dcterms:W3CDTF">2022-04-23T19:33:56Z</dcterms:created>
  <dcterms:modified xsi:type="dcterms:W3CDTF">2022-04-23T19:52:52Z</dcterms:modified>
</cp:coreProperties>
</file>