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[Bücherwurm]</a:t>
            </a:r>
            <a:br>
              <a:rPr lang="de-DE" dirty="0"/>
            </a:br>
            <a:r>
              <a:rPr lang="de-DE" sz="2000" dirty="0"/>
              <a:t>Ein interaktiver online Buchhandel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53203" y="2163934"/>
            <a:ext cx="25250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Datenbankenprojekt von:</a:t>
            </a:r>
          </a:p>
          <a:p>
            <a:endParaRPr lang="de-DE" sz="1400" dirty="0"/>
          </a:p>
          <a:p>
            <a:r>
              <a:rPr lang="de-DE" dirty="0"/>
              <a:t>Dennis </a:t>
            </a:r>
            <a:r>
              <a:rPr lang="de-DE" dirty="0" err="1"/>
              <a:t>Kliewer</a:t>
            </a:r>
            <a:r>
              <a:rPr lang="de-DE" dirty="0"/>
              <a:t> 	(AI)</a:t>
            </a:r>
            <a:br>
              <a:rPr lang="de-DE" dirty="0"/>
            </a:br>
            <a:r>
              <a:rPr lang="de-DE" dirty="0"/>
              <a:t>Jesaja Storm 	(AI)</a:t>
            </a:r>
            <a:br>
              <a:rPr lang="de-DE" dirty="0"/>
            </a:br>
            <a:r>
              <a:rPr lang="de-DE" dirty="0"/>
              <a:t>Caner Özer 		(WI)</a:t>
            </a:r>
            <a:br>
              <a:rPr lang="de-DE" dirty="0"/>
            </a:br>
            <a:r>
              <a:rPr lang="de-DE" dirty="0"/>
              <a:t>Leo Petersberg	(WI)</a:t>
            </a:r>
          </a:p>
          <a:p>
            <a:r>
              <a:rPr lang="de-DE" sz="1200" dirty="0"/>
              <a:t>Teamleiter:</a:t>
            </a:r>
          </a:p>
          <a:p>
            <a:r>
              <a:rPr lang="de-DE" dirty="0"/>
              <a:t>Sven Heiter 		(AI)</a:t>
            </a:r>
          </a:p>
        </p:txBody>
      </p:sp>
    </p:spTree>
    <p:extLst>
      <p:ext uri="{BB962C8B-B14F-4D97-AF65-F5344CB8AC3E}">
        <p14:creationId xmlns:p14="http://schemas.microsoft.com/office/powerpoint/2010/main" val="309521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Unsere Bücherwurm Webseite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C0D2BD-5DC1-6518-7044-33871E0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6" y="2093930"/>
            <a:ext cx="8611230" cy="45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Optionen auf Bücherwurm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0EE9C8-A111-B2CE-B9DF-A3BA43B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66" y="2336873"/>
            <a:ext cx="3655705" cy="35993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Sessionoperationen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Ausloggen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283100E7-F01B-5DE2-E8CE-C23A67E0C5E7}"/>
              </a:ext>
            </a:extLst>
          </p:cNvPr>
          <p:cNvSpPr txBox="1">
            <a:spLocks/>
          </p:cNvSpPr>
          <p:nvPr/>
        </p:nvSpPr>
        <p:spPr>
          <a:xfrm>
            <a:off x="7855976" y="2336873"/>
            <a:ext cx="3805084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Accountverwaltung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Account löschen</a:t>
            </a:r>
          </a:p>
          <a:p>
            <a:r>
              <a:rPr lang="de-DE" dirty="0"/>
              <a:t>Bestellhistorie anzeigen lassen</a:t>
            </a:r>
          </a:p>
          <a:p>
            <a:r>
              <a:rPr lang="de-DE" dirty="0"/>
              <a:t>Accountinfos betrachten und bearbeiten</a:t>
            </a:r>
            <a:br>
              <a:rPr lang="de-DE" dirty="0"/>
            </a:br>
            <a:r>
              <a:rPr lang="de-DE" dirty="0"/>
              <a:t>	-Adresse</a:t>
            </a:r>
          </a:p>
          <a:p>
            <a:pPr marL="914400" lvl="2" indent="0">
              <a:buNone/>
            </a:pPr>
            <a:r>
              <a:rPr lang="de-DE" sz="2400" dirty="0"/>
              <a:t>-Passwort</a:t>
            </a:r>
          </a:p>
          <a:p>
            <a:endParaRPr lang="de-DE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1ED1FF8F-E90B-61B6-505E-022223794B9B}"/>
              </a:ext>
            </a:extLst>
          </p:cNvPr>
          <p:cNvSpPr txBox="1">
            <a:spLocks/>
          </p:cNvSpPr>
          <p:nvPr/>
        </p:nvSpPr>
        <p:spPr>
          <a:xfrm>
            <a:off x="3659398" y="2294595"/>
            <a:ext cx="365570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Transaktionsfunktionen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Artikel zum Warenkorb</a:t>
            </a:r>
            <a:br>
              <a:rPr lang="de-DE" dirty="0"/>
            </a:br>
            <a:r>
              <a:rPr lang="de-DE" dirty="0"/>
              <a:t>hinzufügen</a:t>
            </a:r>
          </a:p>
          <a:p>
            <a:r>
              <a:rPr lang="de-DE" dirty="0"/>
              <a:t>Warenkorb bearbeiten</a:t>
            </a:r>
          </a:p>
          <a:p>
            <a:r>
              <a:rPr lang="de-DE" dirty="0"/>
              <a:t>Bestellung aufgeben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7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6862-C7E8-9A52-B6FA-B563414E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3 Beispielszenarios/Vorführszenarios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A2BB1-EB08-F9F8-1F18-71C480F7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110" y="2516526"/>
            <a:ext cx="3885780" cy="3588246"/>
          </a:xfrm>
        </p:spPr>
        <p:txBody>
          <a:bodyPr/>
          <a:lstStyle/>
          <a:p>
            <a:endParaRPr lang="de-DE" dirty="0"/>
          </a:p>
          <a:p>
            <a:r>
              <a:rPr lang="de-DE" sz="2800" dirty="0"/>
              <a:t>Registrieren</a:t>
            </a:r>
          </a:p>
          <a:p>
            <a:endParaRPr lang="de-DE" sz="2800" dirty="0"/>
          </a:p>
          <a:p>
            <a:r>
              <a:rPr lang="de-DE" sz="2800" dirty="0"/>
              <a:t>Einloggen</a:t>
            </a:r>
          </a:p>
          <a:p>
            <a:endParaRPr lang="de-DE" sz="2800" dirty="0"/>
          </a:p>
          <a:p>
            <a:r>
              <a:rPr lang="de-DE" sz="2800" dirty="0"/>
              <a:t>Bestellung aufgeben</a:t>
            </a:r>
          </a:p>
        </p:txBody>
      </p:sp>
    </p:spTree>
    <p:extLst>
      <p:ext uri="{BB962C8B-B14F-4D97-AF65-F5344CB8AC3E}">
        <p14:creationId xmlns:p14="http://schemas.microsoft.com/office/powerpoint/2010/main" val="21583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46380345-DA7A-F22F-4B4C-02549C4D1769}"/>
              </a:ext>
            </a:extLst>
          </p:cNvPr>
          <p:cNvSpPr txBox="1"/>
          <p:nvPr/>
        </p:nvSpPr>
        <p:spPr>
          <a:xfrm>
            <a:off x="435026" y="5847174"/>
            <a:ext cx="66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6978D1-E324-0D6A-F367-6297F85BF6E5}"/>
              </a:ext>
            </a:extLst>
          </p:cNvPr>
          <p:cNvSpPr txBox="1"/>
          <p:nvPr/>
        </p:nvSpPr>
        <p:spPr>
          <a:xfrm>
            <a:off x="9772120" y="5433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dirty="0"/>
            </a:b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6C4B84-3B82-9B2B-AB73-87CA1EDE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69" y="685530"/>
            <a:ext cx="9613862" cy="35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6CE540E5-F98A-FB62-7CA6-D6EC0D4E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wird kommuniziert?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C00FAAA-3010-F6F8-6D2F-AB05A1D0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Am Beispiel vom Einloggen</a:t>
            </a:r>
          </a:p>
        </p:txBody>
      </p:sp>
    </p:spTree>
    <p:extLst>
      <p:ext uri="{BB962C8B-B14F-4D97-AF65-F5344CB8AC3E}">
        <p14:creationId xmlns:p14="http://schemas.microsoft.com/office/powerpoint/2010/main" val="39752340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104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[Bücherwurm] Ein interaktiver online Buchhandel</vt:lpstr>
      <vt:lpstr>Unsere Bücherwurm Webseite</vt:lpstr>
      <vt:lpstr>Die Optionen auf Bücherwurm</vt:lpstr>
      <vt:lpstr>Unsere 3 Beispielszenarios/Vorführszenarios</vt:lpstr>
      <vt:lpstr>Wie wird kommuniziert?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[Bücherwurm] Ein interaktiver online Buchhandel</dc:title>
  <dc:creator>sven heiter</dc:creator>
  <cp:lastModifiedBy>Sven Heiter (sheiter)</cp:lastModifiedBy>
  <cp:revision>6</cp:revision>
  <dcterms:created xsi:type="dcterms:W3CDTF">2022-04-23T19:33:56Z</dcterms:created>
  <dcterms:modified xsi:type="dcterms:W3CDTF">2022-06-11T14:59:44Z</dcterms:modified>
</cp:coreProperties>
</file>