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4"/>
  </p:normalViewPr>
  <p:slideViewPr>
    <p:cSldViewPr snapToGrid="0">
      <p:cViewPr>
        <p:scale>
          <a:sx n="110" d="100"/>
          <a:sy n="110" d="100"/>
        </p:scale>
        <p:origin x="48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BA3-2ECA-F817-6052-266199DA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FE6D0-53B2-71C1-64A3-4BC922E97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2877B-B6DD-B554-86EB-907B9E30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A5C6-3649-0866-57B0-A183737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8D9F-ADA4-4653-F1DA-0C151914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EF26-BF01-EBD5-DD62-3FC71874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CB0B3-3541-F33A-A4FF-11B56B545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900C-1B82-96F4-A1BE-93D383B3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ED6B-D8D3-AE98-020D-077EA98F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5193-7C8D-E3C6-E70D-9DEDF48C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B317C-E28F-5941-8D5A-37838545E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E4B5E-87EC-8A5C-F14C-4A93E74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2C0A-37D0-D08D-7C3C-ED26A2FA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6AFE-174F-FDFA-E3B2-4817CA99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E076-72BF-0194-A540-B0D00387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C89C-9720-4773-5AAD-12184EF4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E1BC-CEDB-A43D-F6CE-EEBD8ADC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8176-8DBA-B48F-456B-F25BDA1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F7B9-06E5-B466-21D6-E7F5DBEA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FE54-9928-62AD-2BAD-CC03ED7B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53E9-125A-0BBD-8A4D-A4C4C4E6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085C-BC5C-A6ED-A000-C8405C97A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4F8F-F426-4E94-5478-E94ED3E2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0CB9-B10F-1429-EC49-DA63E2A6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C13E-85A0-4C40-2899-B4B02F7E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8C2B-B392-2C51-0569-AA9EE9EC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7DE9-781C-70AF-713C-9962E167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3A7E-B995-20D3-2D88-17E974D7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9A378-7299-3251-5D15-D08D4E05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E2254-44FE-417C-5F83-D8DACFA1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F42A-5944-5A13-3FFE-42AA8E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E99-D25C-D569-E5C0-73D6A24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5E7B-4D3F-FF4A-98E9-1B803163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9D8EA-D58A-5B5E-7A98-5D97AF37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3BBDE-0666-3DD2-5BCE-D4B41C69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F4721-61EF-7614-7610-2CCACC6B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5BD39-6FE3-962C-83F6-8F651104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36A6B-136C-C321-DD1B-662C483F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5BAF4-A3EF-0236-C5AE-2D76251C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AC4C-C955-6877-9030-7AC924E2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DB2F-D3FC-157B-38BB-07C8AD5C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E01B1-D5A7-536A-9660-8FA6E70A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B0D84-54B2-D7EE-B518-4C4BC9A8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CCBC3-81C1-37D5-B77B-33EA8F2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375C1-34F5-1A5E-AD3D-25478E51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4997F-3CD9-8F7E-A8AF-D08F1A7F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8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47CC-BC2C-877B-EA66-BF4339CB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B2EB-F341-8998-14BC-C004ACD0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583B-F264-F296-3E7A-429E6F871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5DF20-E874-563A-2E87-DA870A71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333A6-B8A6-BFAF-B20F-77B53D04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C2B5C-D9B6-2483-0AD5-DF9B5AA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1472-5049-5AFB-48AB-6CAC101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7362D-886C-E8F2-1EC2-71EF1E947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AA84-E3DC-A18B-084A-AD6751CE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93558-F771-EC4D-B0D9-D6736C22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5EFF-3CEC-B03B-BF7E-9DB8E792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FA62-760F-B9CD-F600-0CD197D1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D77AA-D73E-60BA-7BD7-A43A854D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2203-599B-09C0-6236-29EA7086F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1506-CE15-AFD5-2F74-D3DF65CB7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60449-60CD-DA4C-B48A-3E81BE8FA16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2376-1578-C4B5-6AFE-B2940F855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4FCE-B5E6-4811-103E-0F512C645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26076-07DF-4847-B396-3CF4C783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5E20F-A0FA-DE53-61B0-0C2A260EC390}"/>
              </a:ext>
            </a:extLst>
          </p:cNvPr>
          <p:cNvGrpSpPr/>
          <p:nvPr/>
        </p:nvGrpSpPr>
        <p:grpSpPr>
          <a:xfrm>
            <a:off x="1706076" y="1162223"/>
            <a:ext cx="1136219" cy="2496065"/>
            <a:chOff x="1383957" y="1124465"/>
            <a:chExt cx="1136219" cy="24960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2F36C8-992C-53C8-C896-2D906660EE42}"/>
                </a:ext>
              </a:extLst>
            </p:cNvPr>
            <p:cNvSpPr/>
            <p:nvPr/>
          </p:nvSpPr>
          <p:spPr>
            <a:xfrm>
              <a:off x="1383957" y="1124465"/>
              <a:ext cx="1136219" cy="24960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35022E-E579-C9B0-B2D8-EC3389FE6F63}"/>
                </a:ext>
              </a:extLst>
            </p:cNvPr>
            <p:cNvGrpSpPr/>
            <p:nvPr/>
          </p:nvGrpSpPr>
          <p:grpSpPr>
            <a:xfrm>
              <a:off x="1427352" y="1728704"/>
              <a:ext cx="1049428" cy="1483112"/>
              <a:chOff x="3666613" y="1739590"/>
              <a:chExt cx="1049428" cy="148311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355347-13B0-6B87-3E67-A3B2F676313E}"/>
                  </a:ext>
                </a:extLst>
              </p:cNvPr>
              <p:cNvSpPr/>
              <p:nvPr/>
            </p:nvSpPr>
            <p:spPr>
              <a:xfrm>
                <a:off x="3702205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C9B2A3-39AB-EB0F-8BEA-4D0293E909A3}"/>
                  </a:ext>
                </a:extLst>
              </p:cNvPr>
              <p:cNvSpPr/>
              <p:nvPr/>
            </p:nvSpPr>
            <p:spPr>
              <a:xfrm>
                <a:off x="4035944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E99C9C-AB8B-3CD8-BAA0-093AD82ABB26}"/>
                  </a:ext>
                </a:extLst>
              </p:cNvPr>
              <p:cNvSpPr/>
              <p:nvPr/>
            </p:nvSpPr>
            <p:spPr>
              <a:xfrm>
                <a:off x="4369683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51AEC9-0553-E0B1-E59D-B986B8945778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517AC9-8793-8F03-E70F-614CF5FEE150}"/>
                  </a:ext>
                </a:extLst>
              </p:cNvPr>
              <p:cNvSpPr txBox="1"/>
              <p:nvPr/>
            </p:nvSpPr>
            <p:spPr>
              <a:xfrm rot="16200000">
                <a:off x="3511067" y="2296478"/>
                <a:ext cx="1337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Layer Norm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998E79-FCC9-8BCE-513E-7B8DD2F08988}"/>
                  </a:ext>
                </a:extLst>
              </p:cNvPr>
              <p:cNvSpPr txBox="1"/>
              <p:nvPr/>
            </p:nvSpPr>
            <p:spPr>
              <a:xfrm rot="16200000">
                <a:off x="4211704" y="2296478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7CE68A-60CD-60E4-7936-58ABC04E02A0}"/>
              </a:ext>
            </a:extLst>
          </p:cNvPr>
          <p:cNvGrpSpPr/>
          <p:nvPr/>
        </p:nvGrpSpPr>
        <p:grpSpPr>
          <a:xfrm>
            <a:off x="3382476" y="1507329"/>
            <a:ext cx="1136219" cy="1959429"/>
            <a:chOff x="1383957" y="1469571"/>
            <a:chExt cx="1136219" cy="19594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2CAD06-8CF4-B3E3-3CF0-FDD9652329BE}"/>
                </a:ext>
              </a:extLst>
            </p:cNvPr>
            <p:cNvSpPr/>
            <p:nvPr/>
          </p:nvSpPr>
          <p:spPr>
            <a:xfrm>
              <a:off x="1383957" y="1469571"/>
              <a:ext cx="1136219" cy="1959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333BF6-952F-F14D-F5F2-4BC365243406}"/>
                </a:ext>
              </a:extLst>
            </p:cNvPr>
            <p:cNvGrpSpPr/>
            <p:nvPr/>
          </p:nvGrpSpPr>
          <p:grpSpPr>
            <a:xfrm>
              <a:off x="1427352" y="1728704"/>
              <a:ext cx="1049428" cy="1483112"/>
              <a:chOff x="3666613" y="1739590"/>
              <a:chExt cx="1049428" cy="14831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C4CE1B0-7DEE-3721-3B76-0BA2C5E5CB7C}"/>
                  </a:ext>
                </a:extLst>
              </p:cNvPr>
              <p:cNvSpPr/>
              <p:nvPr/>
            </p:nvSpPr>
            <p:spPr>
              <a:xfrm>
                <a:off x="3702205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78B5DA-2EDB-6C5A-6702-1FCA4E208C36}"/>
                  </a:ext>
                </a:extLst>
              </p:cNvPr>
              <p:cNvSpPr/>
              <p:nvPr/>
            </p:nvSpPr>
            <p:spPr>
              <a:xfrm>
                <a:off x="4035944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A576770-4208-72F5-1824-0B2A58AA40F0}"/>
                  </a:ext>
                </a:extLst>
              </p:cNvPr>
              <p:cNvSpPr/>
              <p:nvPr/>
            </p:nvSpPr>
            <p:spPr>
              <a:xfrm>
                <a:off x="4369683" y="1739590"/>
                <a:ext cx="323385" cy="148311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CFAED3-8F8F-7EDB-DFE6-B7E0641992C5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2CB8A-AE10-7FBF-C2A2-D1ED1E9C7FF0}"/>
                  </a:ext>
                </a:extLst>
              </p:cNvPr>
              <p:cNvSpPr txBox="1"/>
              <p:nvPr/>
            </p:nvSpPr>
            <p:spPr>
              <a:xfrm rot="16200000">
                <a:off x="3511067" y="2296478"/>
                <a:ext cx="1337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Layer Norm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DFCA37-2FB1-944F-1C25-50E5A5B6E775}"/>
                  </a:ext>
                </a:extLst>
              </p:cNvPr>
              <p:cNvSpPr txBox="1"/>
              <p:nvPr/>
            </p:nvSpPr>
            <p:spPr>
              <a:xfrm rot="16200000">
                <a:off x="4211704" y="2296478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SILU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AA867B-EB9E-7BEC-F0B3-FB7C9E82A519}"/>
              </a:ext>
            </a:extLst>
          </p:cNvPr>
          <p:cNvGrpSpPr/>
          <p:nvPr/>
        </p:nvGrpSpPr>
        <p:grpSpPr>
          <a:xfrm>
            <a:off x="5002732" y="1766461"/>
            <a:ext cx="1136219" cy="1504083"/>
            <a:chOff x="1383957" y="1707732"/>
            <a:chExt cx="1136219" cy="150408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400402-2719-F434-E34D-FA5750B8E9B1}"/>
                </a:ext>
              </a:extLst>
            </p:cNvPr>
            <p:cNvSpPr/>
            <p:nvPr/>
          </p:nvSpPr>
          <p:spPr>
            <a:xfrm>
              <a:off x="1383957" y="1707732"/>
              <a:ext cx="1136219" cy="15040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339E68-8F47-B334-D899-9E19E05BDD99}"/>
                </a:ext>
              </a:extLst>
            </p:cNvPr>
            <p:cNvGrpSpPr/>
            <p:nvPr/>
          </p:nvGrpSpPr>
          <p:grpSpPr>
            <a:xfrm>
              <a:off x="1427352" y="1774235"/>
              <a:ext cx="1049428" cy="1392048"/>
              <a:chOff x="3666613" y="1785121"/>
              <a:chExt cx="1049428" cy="13920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FF12AAB-86DC-B6DB-0FC3-4A1F04026BAC}"/>
                  </a:ext>
                </a:extLst>
              </p:cNvPr>
              <p:cNvSpPr/>
              <p:nvPr/>
            </p:nvSpPr>
            <p:spPr>
              <a:xfrm>
                <a:off x="3702205" y="1830653"/>
                <a:ext cx="323385" cy="1298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0BF481-CAB3-A88A-8D04-A5C7BC70B854}"/>
                  </a:ext>
                </a:extLst>
              </p:cNvPr>
              <p:cNvSpPr/>
              <p:nvPr/>
            </p:nvSpPr>
            <p:spPr>
              <a:xfrm>
                <a:off x="4035944" y="1830653"/>
                <a:ext cx="323385" cy="1298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6F48479-70FC-E5C6-165F-3F65EAF83DE2}"/>
                  </a:ext>
                </a:extLst>
              </p:cNvPr>
              <p:cNvSpPr/>
              <p:nvPr/>
            </p:nvSpPr>
            <p:spPr>
              <a:xfrm>
                <a:off x="4369683" y="1830653"/>
                <a:ext cx="323385" cy="129829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39C99A-5860-79F3-7DDC-04FCAEA1445E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70EB3B-2256-BFCC-C54F-05562E135B66}"/>
                  </a:ext>
                </a:extLst>
              </p:cNvPr>
              <p:cNvSpPr txBox="1"/>
              <p:nvPr/>
            </p:nvSpPr>
            <p:spPr>
              <a:xfrm rot="16200000">
                <a:off x="3511067" y="2296478"/>
                <a:ext cx="1337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Layer Norm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BCC30-E07B-8369-1822-07422D26D16D}"/>
                  </a:ext>
                </a:extLst>
              </p:cNvPr>
              <p:cNvSpPr txBox="1"/>
              <p:nvPr/>
            </p:nvSpPr>
            <p:spPr>
              <a:xfrm rot="16200000">
                <a:off x="4211704" y="2296478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SILU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FCDDF1-911C-C696-8DE7-CA87A876FC71}"/>
              </a:ext>
            </a:extLst>
          </p:cNvPr>
          <p:cNvGrpSpPr/>
          <p:nvPr/>
        </p:nvGrpSpPr>
        <p:grpSpPr>
          <a:xfrm>
            <a:off x="7292015" y="1507329"/>
            <a:ext cx="829843" cy="1959429"/>
            <a:chOff x="1383957" y="1433677"/>
            <a:chExt cx="829843" cy="19594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B0AFEF-E997-5A38-3AFC-9650B616763D}"/>
                </a:ext>
              </a:extLst>
            </p:cNvPr>
            <p:cNvSpPr/>
            <p:nvPr/>
          </p:nvSpPr>
          <p:spPr>
            <a:xfrm>
              <a:off x="1383957" y="1433677"/>
              <a:ext cx="829843" cy="195942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A0B0C6-D8C4-D4C8-33F0-0AE5D39D5636}"/>
                </a:ext>
              </a:extLst>
            </p:cNvPr>
            <p:cNvGrpSpPr/>
            <p:nvPr/>
          </p:nvGrpSpPr>
          <p:grpSpPr>
            <a:xfrm>
              <a:off x="1427352" y="1728704"/>
              <a:ext cx="705335" cy="1483112"/>
              <a:chOff x="3666613" y="1739590"/>
              <a:chExt cx="705335" cy="148311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7A8BBB-03CE-960A-181B-A999546EFB80}"/>
                  </a:ext>
                </a:extLst>
              </p:cNvPr>
              <p:cNvSpPr/>
              <p:nvPr/>
            </p:nvSpPr>
            <p:spPr>
              <a:xfrm>
                <a:off x="3702205" y="1739590"/>
                <a:ext cx="323385" cy="14831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5BEE32-DD68-8504-4E4C-D3FF3ABC7AEF}"/>
                  </a:ext>
                </a:extLst>
              </p:cNvPr>
              <p:cNvSpPr/>
              <p:nvPr/>
            </p:nvSpPr>
            <p:spPr>
              <a:xfrm>
                <a:off x="4025590" y="1739590"/>
                <a:ext cx="323385" cy="14831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6EE0F1-0A61-E6E7-7050-2F91EB878458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08B39D-9C0D-40A1-617C-05D62359412B}"/>
                  </a:ext>
                </a:extLst>
              </p:cNvPr>
              <p:cNvSpPr txBox="1"/>
              <p:nvPr/>
            </p:nvSpPr>
            <p:spPr>
              <a:xfrm rot="16200000">
                <a:off x="3867611" y="2296478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SILU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6A1A97-7555-576C-8492-242D454720BE}"/>
              </a:ext>
            </a:extLst>
          </p:cNvPr>
          <p:cNvGrpSpPr/>
          <p:nvPr/>
        </p:nvGrpSpPr>
        <p:grpSpPr>
          <a:xfrm>
            <a:off x="9209266" y="1162223"/>
            <a:ext cx="829843" cy="2496065"/>
            <a:chOff x="1383957" y="1088571"/>
            <a:chExt cx="829843" cy="24960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F84A6-DBFE-1FBE-5835-6C8D2237714F}"/>
                </a:ext>
              </a:extLst>
            </p:cNvPr>
            <p:cNvSpPr/>
            <p:nvPr/>
          </p:nvSpPr>
          <p:spPr>
            <a:xfrm>
              <a:off x="1383957" y="1088571"/>
              <a:ext cx="829843" cy="24960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CA572ED-AEE6-64C0-0624-E6FDC6189360}"/>
                </a:ext>
              </a:extLst>
            </p:cNvPr>
            <p:cNvGrpSpPr/>
            <p:nvPr/>
          </p:nvGrpSpPr>
          <p:grpSpPr>
            <a:xfrm>
              <a:off x="1427352" y="1728704"/>
              <a:ext cx="705335" cy="1483112"/>
              <a:chOff x="3666613" y="1739590"/>
              <a:chExt cx="705335" cy="148311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FD5F28-CD8E-EFA7-8793-B933394989B4}"/>
                  </a:ext>
                </a:extLst>
              </p:cNvPr>
              <p:cNvSpPr/>
              <p:nvPr/>
            </p:nvSpPr>
            <p:spPr>
              <a:xfrm>
                <a:off x="3702205" y="1739590"/>
                <a:ext cx="323385" cy="14831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8C79B5-5978-6A9C-8D79-6EEFBEEF84B5}"/>
                  </a:ext>
                </a:extLst>
              </p:cNvPr>
              <p:cNvSpPr/>
              <p:nvPr/>
            </p:nvSpPr>
            <p:spPr>
              <a:xfrm>
                <a:off x="4025590" y="1739590"/>
                <a:ext cx="323385" cy="148311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598B60-8B3F-FCAC-DBE4-49E338042269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1288B-326D-632F-F0FD-402E13686CFA}"/>
                  </a:ext>
                </a:extLst>
              </p:cNvPr>
              <p:cNvSpPr txBox="1"/>
              <p:nvPr/>
            </p:nvSpPr>
            <p:spPr>
              <a:xfrm rot="16200000">
                <a:off x="3867611" y="2296478"/>
                <a:ext cx="63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SILU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47E4D98-8A2A-660E-D308-7C7671D04BAD}"/>
              </a:ext>
            </a:extLst>
          </p:cNvPr>
          <p:cNvSpPr txBox="1"/>
          <p:nvPr/>
        </p:nvSpPr>
        <p:spPr>
          <a:xfrm>
            <a:off x="1200394" y="19761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6DB234-F960-3938-BA54-C5E79C015290}"/>
              </a:ext>
            </a:extLst>
          </p:cNvPr>
          <p:cNvSpPr txBox="1"/>
          <p:nvPr/>
        </p:nvSpPr>
        <p:spPr>
          <a:xfrm>
            <a:off x="2933276" y="19544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B027CB-6444-CB28-E79E-140D47CAEADB}"/>
              </a:ext>
            </a:extLst>
          </p:cNvPr>
          <p:cNvSpPr txBox="1"/>
          <p:nvPr/>
        </p:nvSpPr>
        <p:spPr>
          <a:xfrm>
            <a:off x="4558397" y="197619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FF857-787C-B15E-7DF3-A995126D367E}"/>
              </a:ext>
            </a:extLst>
          </p:cNvPr>
          <p:cNvSpPr txBox="1"/>
          <p:nvPr/>
        </p:nvSpPr>
        <p:spPr>
          <a:xfrm>
            <a:off x="6209791" y="1954426"/>
            <a:ext cx="3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ABA0E6-C8F5-75FD-9BEC-40EE4E3DDB05}"/>
              </a:ext>
            </a:extLst>
          </p:cNvPr>
          <p:cNvSpPr txBox="1"/>
          <p:nvPr/>
        </p:nvSpPr>
        <p:spPr>
          <a:xfrm>
            <a:off x="8084518" y="209372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E0326-C319-C91E-E895-488DA5C3D6F7}"/>
              </a:ext>
            </a:extLst>
          </p:cNvPr>
          <p:cNvSpPr txBox="1"/>
          <p:nvPr/>
        </p:nvSpPr>
        <p:spPr>
          <a:xfrm>
            <a:off x="10069439" y="207119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1BE16C-158F-040D-4FB8-26296B3DD28B}"/>
              </a:ext>
            </a:extLst>
          </p:cNvPr>
          <p:cNvCxnSpPr>
            <a:cxnSpLocks/>
          </p:cNvCxnSpPr>
          <p:nvPr/>
        </p:nvCxnSpPr>
        <p:spPr>
          <a:xfrm>
            <a:off x="2842295" y="2408187"/>
            <a:ext cx="5169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91D4A8-C013-B146-D8ED-BB769BB5491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80808" y="2410256"/>
            <a:ext cx="6252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322466-EA9B-B49E-140F-5FB80D4F3741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6155953" y="2487043"/>
            <a:ext cx="40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CADDB5-CE71-95CA-AD7B-71BDB717AD64}"/>
              </a:ext>
            </a:extLst>
          </p:cNvPr>
          <p:cNvCxnSpPr>
            <a:cxnSpLocks/>
          </p:cNvCxnSpPr>
          <p:nvPr/>
        </p:nvCxnSpPr>
        <p:spPr>
          <a:xfrm>
            <a:off x="4529189" y="2410255"/>
            <a:ext cx="4735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C3DEBE-99D7-DA14-ABF9-FFC2FE6B92F2}"/>
              </a:ext>
            </a:extLst>
          </p:cNvPr>
          <p:cNvGrpSpPr>
            <a:grpSpLocks noChangeAspect="1"/>
          </p:cNvGrpSpPr>
          <p:nvPr/>
        </p:nvGrpSpPr>
        <p:grpSpPr>
          <a:xfrm>
            <a:off x="6561006" y="2323757"/>
            <a:ext cx="326572" cy="326572"/>
            <a:chOff x="9938657" y="4561114"/>
            <a:chExt cx="914400" cy="9144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3D2BAE8-0FBB-F4CB-DA50-8939CAC0A6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8657" y="456111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2A0C92-95C6-6863-8213-6356B7AEE5BE}"/>
                </a:ext>
              </a:extLst>
            </p:cNvPr>
            <p:cNvCxnSpPr>
              <a:cxnSpLocks/>
              <a:stCxn id="68" idx="0"/>
              <a:endCxn id="68" idx="4"/>
            </p:cNvCxnSpPr>
            <p:nvPr/>
          </p:nvCxnSpPr>
          <p:spPr>
            <a:xfrm>
              <a:off x="10395857" y="4561114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5BE631-A3ED-0F2E-8B58-2B2220EAB6FC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9938657" y="5018314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7DB15CC-4146-ED5A-3D0C-31CAD49DF461}"/>
              </a:ext>
            </a:extLst>
          </p:cNvPr>
          <p:cNvGrpSpPr>
            <a:grpSpLocks noChangeAspect="1"/>
          </p:cNvGrpSpPr>
          <p:nvPr/>
        </p:nvGrpSpPr>
        <p:grpSpPr>
          <a:xfrm>
            <a:off x="778339" y="2244901"/>
            <a:ext cx="326572" cy="326572"/>
            <a:chOff x="9938657" y="4561114"/>
            <a:chExt cx="914400" cy="9144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61F42F9-0A35-E3D5-309B-A6C1228C3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8657" y="456111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67D398B-7EA2-166C-7481-A711EEE51D96}"/>
                </a:ext>
              </a:extLst>
            </p:cNvPr>
            <p:cNvCxnSpPr>
              <a:cxnSpLocks/>
              <a:stCxn id="77" idx="0"/>
              <a:endCxn id="77" idx="4"/>
            </p:cNvCxnSpPr>
            <p:nvPr/>
          </p:nvCxnSpPr>
          <p:spPr>
            <a:xfrm>
              <a:off x="10395857" y="4561114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538EB98-8A3E-5218-E0DC-3F1CB3483E09}"/>
                </a:ext>
              </a:extLst>
            </p:cNvPr>
            <p:cNvCxnSpPr>
              <a:cxnSpLocks/>
              <a:stCxn id="77" idx="2"/>
              <a:endCxn id="77" idx="6"/>
            </p:cNvCxnSpPr>
            <p:nvPr/>
          </p:nvCxnSpPr>
          <p:spPr>
            <a:xfrm>
              <a:off x="9938657" y="5018314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6E48D806-D5B0-F989-0068-65BADCB01251}"/>
              </a:ext>
            </a:extLst>
          </p:cNvPr>
          <p:cNvCxnSpPr>
            <a:cxnSpLocks/>
            <a:endCxn id="68" idx="4"/>
          </p:cNvCxnSpPr>
          <p:nvPr/>
        </p:nvCxnSpPr>
        <p:spPr>
          <a:xfrm>
            <a:off x="4754924" y="2410254"/>
            <a:ext cx="1969368" cy="240075"/>
          </a:xfrm>
          <a:prstGeom prst="bentConnector4">
            <a:avLst>
              <a:gd name="adj1" fmla="val -577"/>
              <a:gd name="adj2" fmla="val 50355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6011BEB-F417-A892-DF09-2071C5BB9D07}"/>
              </a:ext>
            </a:extLst>
          </p:cNvPr>
          <p:cNvCxnSpPr>
            <a:cxnSpLocks/>
          </p:cNvCxnSpPr>
          <p:nvPr/>
        </p:nvCxnSpPr>
        <p:spPr>
          <a:xfrm>
            <a:off x="6887578" y="2487043"/>
            <a:ext cx="40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76E1167-E5F7-6CF0-AA11-3406634275C6}"/>
              </a:ext>
            </a:extLst>
          </p:cNvPr>
          <p:cNvGrpSpPr/>
          <p:nvPr/>
        </p:nvGrpSpPr>
        <p:grpSpPr>
          <a:xfrm>
            <a:off x="10546448" y="897639"/>
            <a:ext cx="498099" cy="3130825"/>
            <a:chOff x="1383958" y="828812"/>
            <a:chExt cx="498099" cy="313082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6993526-609E-77D2-B8DA-D1950774CFE8}"/>
                </a:ext>
              </a:extLst>
            </p:cNvPr>
            <p:cNvSpPr/>
            <p:nvPr/>
          </p:nvSpPr>
          <p:spPr>
            <a:xfrm>
              <a:off x="1383958" y="828812"/>
              <a:ext cx="498099" cy="313082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283D5A4-7975-E6F4-CD86-AFED8695E21A}"/>
                </a:ext>
              </a:extLst>
            </p:cNvPr>
            <p:cNvGrpSpPr/>
            <p:nvPr/>
          </p:nvGrpSpPr>
          <p:grpSpPr>
            <a:xfrm>
              <a:off x="1427352" y="1728704"/>
              <a:ext cx="369332" cy="1483112"/>
              <a:chOff x="3666613" y="1739590"/>
              <a:chExt cx="369332" cy="148311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A9A6D53-017F-20E9-9E4B-4B9B490C050B}"/>
                  </a:ext>
                </a:extLst>
              </p:cNvPr>
              <p:cNvSpPr/>
              <p:nvPr/>
            </p:nvSpPr>
            <p:spPr>
              <a:xfrm>
                <a:off x="3702205" y="1739590"/>
                <a:ext cx="323385" cy="14831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64221E-0C0C-0498-E8C6-B0ED7B81772A}"/>
                  </a:ext>
                </a:extLst>
              </p:cNvPr>
              <p:cNvSpPr txBox="1"/>
              <p:nvPr/>
            </p:nvSpPr>
            <p:spPr>
              <a:xfrm rot="16200000">
                <a:off x="3155255" y="2296479"/>
                <a:ext cx="139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Layer</a:t>
                </a:r>
              </a:p>
            </p:txBody>
          </p:sp>
        </p:grp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02C528-EB94-3534-AE69-764A3C9DDF0F}"/>
              </a:ext>
            </a:extLst>
          </p:cNvPr>
          <p:cNvCxnSpPr>
            <a:cxnSpLocks/>
          </p:cNvCxnSpPr>
          <p:nvPr/>
        </p:nvCxnSpPr>
        <p:spPr>
          <a:xfrm>
            <a:off x="8121858" y="2474737"/>
            <a:ext cx="40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01DA8DB-D733-327D-850F-1686AEB5B323}"/>
              </a:ext>
            </a:extLst>
          </p:cNvPr>
          <p:cNvGrpSpPr>
            <a:grpSpLocks noChangeAspect="1"/>
          </p:cNvGrpSpPr>
          <p:nvPr/>
        </p:nvGrpSpPr>
        <p:grpSpPr>
          <a:xfrm>
            <a:off x="8502276" y="2299766"/>
            <a:ext cx="326572" cy="326572"/>
            <a:chOff x="9938657" y="4561114"/>
            <a:chExt cx="914400" cy="9144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2AE196F-A1E8-2E07-72C3-211586796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8657" y="456111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48AB8B-DA0B-A938-57AA-58145CA019CB}"/>
                </a:ext>
              </a:extLst>
            </p:cNvPr>
            <p:cNvCxnSpPr>
              <a:cxnSpLocks/>
              <a:stCxn id="100" idx="0"/>
              <a:endCxn id="100" idx="4"/>
            </p:cNvCxnSpPr>
            <p:nvPr/>
          </p:nvCxnSpPr>
          <p:spPr>
            <a:xfrm>
              <a:off x="10395857" y="4561114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CCF1CAD-1B31-31E6-BBB7-2C5729EE18D8}"/>
                </a:ext>
              </a:extLst>
            </p:cNvPr>
            <p:cNvCxnSpPr>
              <a:cxnSpLocks/>
              <a:stCxn id="100" idx="2"/>
              <a:endCxn id="100" idx="6"/>
            </p:cNvCxnSpPr>
            <p:nvPr/>
          </p:nvCxnSpPr>
          <p:spPr>
            <a:xfrm>
              <a:off x="9938657" y="5018314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EE2ED7-5394-97EA-C1A1-AC11238BFC68}"/>
              </a:ext>
            </a:extLst>
          </p:cNvPr>
          <p:cNvCxnSpPr>
            <a:cxnSpLocks/>
          </p:cNvCxnSpPr>
          <p:nvPr/>
        </p:nvCxnSpPr>
        <p:spPr>
          <a:xfrm>
            <a:off x="8817278" y="2460685"/>
            <a:ext cx="40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0457BD75-1CAE-3D38-DE06-BEE450CBC76E}"/>
              </a:ext>
            </a:extLst>
          </p:cNvPr>
          <p:cNvCxnSpPr>
            <a:cxnSpLocks/>
            <a:endCxn id="100" idx="4"/>
          </p:cNvCxnSpPr>
          <p:nvPr/>
        </p:nvCxnSpPr>
        <p:spPr>
          <a:xfrm>
            <a:off x="3076337" y="2408187"/>
            <a:ext cx="5589225" cy="218151"/>
          </a:xfrm>
          <a:prstGeom prst="bentConnector4">
            <a:avLst>
              <a:gd name="adj1" fmla="val -238"/>
              <a:gd name="adj2" fmla="val 8801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BD1FB01-CBCA-AAA3-08D4-9406ECCB7CD2}"/>
              </a:ext>
            </a:extLst>
          </p:cNvPr>
          <p:cNvCxnSpPr>
            <a:cxnSpLocks/>
          </p:cNvCxnSpPr>
          <p:nvPr/>
        </p:nvCxnSpPr>
        <p:spPr>
          <a:xfrm>
            <a:off x="10039109" y="2455865"/>
            <a:ext cx="486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03BC832-8FE3-EF10-43D3-AEDD83EE950A}"/>
              </a:ext>
            </a:extLst>
          </p:cNvPr>
          <p:cNvCxnSpPr>
            <a:cxnSpLocks/>
          </p:cNvCxnSpPr>
          <p:nvPr/>
        </p:nvCxnSpPr>
        <p:spPr>
          <a:xfrm>
            <a:off x="11044547" y="2440530"/>
            <a:ext cx="4868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A11B9-12ED-9074-B675-3F827142E8B8}"/>
              </a:ext>
            </a:extLst>
          </p:cNvPr>
          <p:cNvSpPr txBox="1"/>
          <p:nvPr/>
        </p:nvSpPr>
        <p:spPr>
          <a:xfrm>
            <a:off x="11578149" y="228099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E3C56DB-224F-4192-FB22-3774DB964338}"/>
              </a:ext>
            </a:extLst>
          </p:cNvPr>
          <p:cNvSpPr txBox="1"/>
          <p:nvPr/>
        </p:nvSpPr>
        <p:spPr>
          <a:xfrm>
            <a:off x="1769965" y="574473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</a:t>
            </a:r>
          </a:p>
          <a:p>
            <a:pPr algn="ctr"/>
            <a:r>
              <a:rPr lang="en-US" dirty="0"/>
              <a:t>Layer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C822F3-C248-2ECA-214E-EDB76F3D8B09}"/>
              </a:ext>
            </a:extLst>
          </p:cNvPr>
          <p:cNvSpPr txBox="1"/>
          <p:nvPr/>
        </p:nvSpPr>
        <p:spPr>
          <a:xfrm>
            <a:off x="3442272" y="882888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</a:t>
            </a:r>
          </a:p>
          <a:p>
            <a:pPr algn="ctr"/>
            <a:r>
              <a:rPr lang="en-US" dirty="0"/>
              <a:t>Layer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601A37-E6D3-627B-5404-ED6D6F8B3DB1}"/>
              </a:ext>
            </a:extLst>
          </p:cNvPr>
          <p:cNvSpPr txBox="1"/>
          <p:nvPr/>
        </p:nvSpPr>
        <p:spPr>
          <a:xfrm>
            <a:off x="5166729" y="1119096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Encoder</a:t>
            </a:r>
          </a:p>
          <a:p>
            <a:pPr algn="ctr"/>
            <a:r>
              <a:rPr lang="en-US" dirty="0"/>
              <a:t>Layer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0D48F2-A78F-8737-7007-5397C557E3DD}"/>
              </a:ext>
            </a:extLst>
          </p:cNvPr>
          <p:cNvSpPr txBox="1"/>
          <p:nvPr/>
        </p:nvSpPr>
        <p:spPr>
          <a:xfrm>
            <a:off x="7196429" y="882888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Layer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C6479F-834F-C8A0-11AA-48D5B7CF45E6}"/>
              </a:ext>
            </a:extLst>
          </p:cNvPr>
          <p:cNvSpPr txBox="1"/>
          <p:nvPr/>
        </p:nvSpPr>
        <p:spPr>
          <a:xfrm>
            <a:off x="9100856" y="517215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Decoder</a:t>
            </a:r>
          </a:p>
          <a:p>
            <a:pPr algn="ctr"/>
            <a:r>
              <a:rPr lang="en-US" dirty="0"/>
              <a:t>Layer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9677B42-274F-4522-29E6-BE812A4B5E71}"/>
              </a:ext>
            </a:extLst>
          </p:cNvPr>
          <p:cNvSpPr txBox="1"/>
          <p:nvPr/>
        </p:nvSpPr>
        <p:spPr>
          <a:xfrm>
            <a:off x="10398001" y="230727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37BAD0-D9F1-84FC-DCC5-BC0BB526A307}"/>
              </a:ext>
            </a:extLst>
          </p:cNvPr>
          <p:cNvSpPr/>
          <p:nvPr/>
        </p:nvSpPr>
        <p:spPr>
          <a:xfrm flipV="1">
            <a:off x="112986" y="3817400"/>
            <a:ext cx="1672078" cy="3121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6490EB8-6212-1422-2E49-077E4CB4D986}"/>
              </a:ext>
            </a:extLst>
          </p:cNvPr>
          <p:cNvSpPr txBox="1"/>
          <p:nvPr/>
        </p:nvSpPr>
        <p:spPr>
          <a:xfrm>
            <a:off x="22142" y="379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embedding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F94D81-E943-BC4F-95B3-4B25A95EABE2}"/>
              </a:ext>
            </a:extLst>
          </p:cNvPr>
          <p:cNvSpPr txBox="1"/>
          <p:nvPr/>
        </p:nvSpPr>
        <p:spPr>
          <a:xfrm>
            <a:off x="112986" y="2226231"/>
            <a:ext cx="34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DB12CB9-49D3-52E2-2B6F-A90C8E6C8502}"/>
              </a:ext>
            </a:extLst>
          </p:cNvPr>
          <p:cNvCxnSpPr>
            <a:cxnSpLocks/>
            <a:stCxn id="124" idx="3"/>
            <a:endCxn id="77" idx="2"/>
          </p:cNvCxnSpPr>
          <p:nvPr/>
        </p:nvCxnSpPr>
        <p:spPr>
          <a:xfrm flipV="1">
            <a:off x="455490" y="2408187"/>
            <a:ext cx="322849" cy="27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674FB0-23A4-2CFA-40FA-AB4FF3908E52}"/>
              </a:ext>
            </a:extLst>
          </p:cNvPr>
          <p:cNvCxnSpPr>
            <a:cxnSpLocks/>
            <a:stCxn id="123" idx="0"/>
            <a:endCxn id="77" idx="4"/>
          </p:cNvCxnSpPr>
          <p:nvPr/>
        </p:nvCxnSpPr>
        <p:spPr>
          <a:xfrm flipV="1">
            <a:off x="941625" y="2571473"/>
            <a:ext cx="0" cy="1220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4FE247C-A8B2-E1FC-BA77-61D42129A07C}"/>
              </a:ext>
            </a:extLst>
          </p:cNvPr>
          <p:cNvSpPr txBox="1"/>
          <p:nvPr/>
        </p:nvSpPr>
        <p:spPr>
          <a:xfrm>
            <a:off x="811620" y="4443211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2CBEE6-1D22-7699-FF3D-7BF137C867D1}"/>
              </a:ext>
            </a:extLst>
          </p:cNvPr>
          <p:cNvCxnSpPr>
            <a:cxnSpLocks/>
          </p:cNvCxnSpPr>
          <p:nvPr/>
        </p:nvCxnSpPr>
        <p:spPr>
          <a:xfrm flipV="1">
            <a:off x="948447" y="4161605"/>
            <a:ext cx="0" cy="281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BCC612D-EA7A-3EF4-E742-BE1788C602CD}"/>
              </a:ext>
            </a:extLst>
          </p:cNvPr>
          <p:cNvGrpSpPr>
            <a:grpSpLocks noChangeAspect="1"/>
          </p:cNvGrpSpPr>
          <p:nvPr/>
        </p:nvGrpSpPr>
        <p:grpSpPr>
          <a:xfrm>
            <a:off x="2966518" y="4998834"/>
            <a:ext cx="326572" cy="326572"/>
            <a:chOff x="9938657" y="4561114"/>
            <a:chExt cx="914400" cy="9144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47A6DA9-3AFA-A56B-4DA8-050669F04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8657" y="456111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CCD3B5B-2A4B-90C4-7D48-C7EC85BBDE29}"/>
                </a:ext>
              </a:extLst>
            </p:cNvPr>
            <p:cNvCxnSpPr>
              <a:cxnSpLocks/>
              <a:stCxn id="143" idx="0"/>
              <a:endCxn id="143" idx="4"/>
            </p:cNvCxnSpPr>
            <p:nvPr/>
          </p:nvCxnSpPr>
          <p:spPr>
            <a:xfrm>
              <a:off x="10395857" y="4561114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5487D7-24C8-C2B3-93F6-8F30B0FF3844}"/>
                </a:ext>
              </a:extLst>
            </p:cNvPr>
            <p:cNvCxnSpPr>
              <a:cxnSpLocks/>
              <a:stCxn id="143" idx="2"/>
              <a:endCxn id="143" idx="6"/>
            </p:cNvCxnSpPr>
            <p:nvPr/>
          </p:nvCxnSpPr>
          <p:spPr>
            <a:xfrm>
              <a:off x="9938657" y="5018314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2A5DC-D4C2-984B-DF21-8D57B65570E3}"/>
              </a:ext>
            </a:extLst>
          </p:cNvPr>
          <p:cNvSpPr txBox="1"/>
          <p:nvPr/>
        </p:nvSpPr>
        <p:spPr>
          <a:xfrm>
            <a:off x="3326332" y="4983663"/>
            <a:ext cx="26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denotes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40885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54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Basak, Payel</dc:creator>
  <cp:lastModifiedBy>Basak, Payel</cp:lastModifiedBy>
  <cp:revision>10</cp:revision>
  <dcterms:created xsi:type="dcterms:W3CDTF">2024-10-28T06:24:07Z</dcterms:created>
  <dcterms:modified xsi:type="dcterms:W3CDTF">2024-10-28T15:58:43Z</dcterms:modified>
</cp:coreProperties>
</file>