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C72F7F-BB68-4D59-BEE0-C9B846A24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r>
              <a:rPr lang="it-IT" sz="5400"/>
              <a:t>AI Dealer:</a:t>
            </a:r>
            <a:endParaRPr lang="it-IT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ECA3CE-6FEE-4972-9376-D32FCF079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46665"/>
          </a:xfrm>
        </p:spPr>
        <p:txBody>
          <a:bodyPr>
            <a:normAutofit fontScale="47500" lnSpcReduction="20000"/>
          </a:bodyPr>
          <a:lstStyle/>
          <a:p>
            <a:r>
              <a:rPr lang="it-IT" sz="5000"/>
              <a:t>Project for «Mobile and social computing 2018/2019»</a:t>
            </a:r>
          </a:p>
          <a:p>
            <a:r>
              <a:rPr lang="it-IT" sz="5000"/>
              <a:t>				</a:t>
            </a:r>
          </a:p>
          <a:p>
            <a:endParaRPr lang="it-IT"/>
          </a:p>
          <a:p>
            <a:endParaRPr lang="it-IT"/>
          </a:p>
          <a:p>
            <a:pPr algn="r"/>
            <a:r>
              <a:rPr lang="it-IT" sz="3300"/>
              <a:t>			</a:t>
            </a:r>
            <a:r>
              <a:rPr lang="it-IT" sz="4500"/>
              <a:t>&lt;Avolio matteo, carvelli gennaro walter&gt;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48AF5A7-3ECD-42B5-8811-B64E354BB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287" y="284601"/>
            <a:ext cx="1049393" cy="10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D41C9B-C0E9-40FD-82F5-5294A590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2"/>
                </a:solidFill>
              </a:rPr>
              <a:t>Intelligenza artificiale e </a:t>
            </a:r>
            <a:br>
              <a:rPr lang="it-IT" dirty="0">
                <a:solidFill>
                  <a:schemeClr val="bg2"/>
                </a:solidFill>
              </a:rPr>
            </a:br>
            <a:r>
              <a:rPr lang="it-IT" dirty="0">
                <a:solidFill>
                  <a:schemeClr val="bg2"/>
                </a:solidFill>
              </a:rPr>
              <a:t>context </a:t>
            </a:r>
            <a:r>
              <a:rPr lang="it-IT" dirty="0" err="1">
                <a:solidFill>
                  <a:schemeClr val="bg2"/>
                </a:solidFill>
              </a:rPr>
              <a:t>aware</a:t>
            </a:r>
            <a:endParaRPr lang="it-IT" dirty="0">
              <a:solidFill>
                <a:schemeClr val="bg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A1AEBD-264A-436E-88DB-1FB8AECD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L’applicazione è progettata per avere un </a:t>
            </a:r>
            <a:br>
              <a:rPr lang="it-IT" dirty="0"/>
            </a:br>
            <a:r>
              <a:rPr lang="it-IT" dirty="0"/>
              <a:t>comportamento intelligente. Dopo ogni partita</a:t>
            </a:r>
            <a:br>
              <a:rPr lang="it-IT" dirty="0"/>
            </a:br>
            <a:r>
              <a:rPr lang="it-IT" dirty="0"/>
              <a:t>l’utente fornisce un voto al match che l’applica-</a:t>
            </a:r>
            <a:br>
              <a:rPr lang="it-IT" dirty="0"/>
            </a:br>
            <a:r>
              <a:rPr lang="it-IT" dirty="0"/>
              <a:t>zione, tramite un programma logico dato in input</a:t>
            </a:r>
            <a:br>
              <a:rPr lang="it-IT" dirty="0"/>
            </a:br>
            <a:r>
              <a:rPr lang="it-IT" dirty="0"/>
              <a:t>al sistema DLV, utilizzerà per consigliargli il</a:t>
            </a:r>
            <a:br>
              <a:rPr lang="it-IT" dirty="0"/>
            </a:br>
            <a:r>
              <a:rPr lang="it-IT" dirty="0"/>
              <a:t>campo e l’orario ideale per disputare la sua</a:t>
            </a:r>
            <a:br>
              <a:rPr lang="it-IT" dirty="0"/>
            </a:br>
            <a:r>
              <a:rPr lang="it-IT" dirty="0"/>
              <a:t>prossima partita.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D4BE71B-E50D-4F67-9F3D-C92A62E7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80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5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223DD-B78B-492A-AB8D-3791707E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2"/>
                </a:solidFill>
              </a:rPr>
              <a:t>Organizzazione visiva</a:t>
            </a:r>
            <a:br>
              <a:rPr lang="it-IT" dirty="0">
                <a:solidFill>
                  <a:schemeClr val="bg2"/>
                </a:solidFill>
              </a:rPr>
            </a:br>
            <a:r>
              <a:rPr lang="it-IT" dirty="0">
                <a:solidFill>
                  <a:schemeClr val="bg2"/>
                </a:solidFill>
              </a:rPr>
              <a:t> delle formazioni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522B26-390F-4721-BE3E-320CDD29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utente può visualizzare, per ogni partita</a:t>
            </a:r>
            <a:br>
              <a:rPr lang="it-IT" dirty="0"/>
            </a:br>
            <a:r>
              <a:rPr lang="it-IT" dirty="0"/>
              <a:t>cui è iscritto, le formazioni momentanee. Queste</a:t>
            </a:r>
            <a:br>
              <a:rPr lang="it-IT" dirty="0"/>
            </a:br>
            <a:r>
              <a:rPr lang="it-IT" dirty="0"/>
              <a:t>saranno create automaticamente dal sistema in </a:t>
            </a:r>
            <a:br>
              <a:rPr lang="it-IT" dirty="0"/>
            </a:br>
            <a:r>
              <a:rPr lang="it-IT" dirty="0"/>
              <a:t>base ai ruoli degli utenti e al team di appartenenza.</a:t>
            </a:r>
          </a:p>
          <a:p>
            <a:r>
              <a:rPr lang="it-IT" dirty="0"/>
              <a:t>L’utente può anche spostare manualmente i giocatori</a:t>
            </a:r>
            <a:br>
              <a:rPr lang="it-IT" dirty="0"/>
            </a:br>
            <a:r>
              <a:rPr lang="it-IT" dirty="0"/>
              <a:t>per avere un’idea di come potrebbe organizzare</a:t>
            </a:r>
            <a:br>
              <a:rPr lang="it-IT" dirty="0"/>
            </a:br>
            <a:r>
              <a:rPr lang="it-IT" dirty="0"/>
              <a:t>il gioco durante il match.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916BEA-F5AF-4A77-96A9-A04E07B4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8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E5375-1400-4F06-A664-D5EFA626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it-IT">
                <a:solidFill>
                  <a:schemeClr val="bg2"/>
                </a:solidFill>
              </a:rPr>
              <a:t>Ricerca dei campi tramite</a:t>
            </a:r>
            <a:br>
              <a:rPr lang="it-IT">
                <a:solidFill>
                  <a:schemeClr val="bg2"/>
                </a:solidFill>
              </a:rPr>
            </a:br>
            <a:r>
              <a:rPr lang="it-IT">
                <a:solidFill>
                  <a:schemeClr val="bg2"/>
                </a:solidFill>
              </a:rPr>
              <a:t>google maps</a:t>
            </a:r>
            <a:endParaRPr lang="it-IT" dirty="0">
              <a:solidFill>
                <a:schemeClr val="bg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D1DCBD-9633-4564-B2F5-04D0B1E7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it-IT" dirty="0"/>
              <a:t>Al momento della scelta del campo,</a:t>
            </a:r>
            <a:br>
              <a:rPr lang="it-IT" dirty="0"/>
            </a:br>
            <a:r>
              <a:rPr lang="it-IT" dirty="0"/>
              <a:t>l’utente può scegliere manualmente il </a:t>
            </a:r>
            <a:br>
              <a:rPr lang="it-IT" dirty="0"/>
            </a:br>
            <a:r>
              <a:rPr lang="it-IT" dirty="0"/>
              <a:t>campo che più gli piace o, semplicemente,</a:t>
            </a:r>
            <a:br>
              <a:rPr lang="it-IT" dirty="0"/>
            </a:br>
            <a:r>
              <a:rPr lang="it-IT" dirty="0"/>
              <a:t>può cercarlo sulla mappa. Grazie all’API, </a:t>
            </a:r>
            <a:br>
              <a:rPr lang="it-IT" dirty="0"/>
            </a:br>
            <a:r>
              <a:rPr lang="it-IT" dirty="0"/>
              <a:t>l’utente vedrà un marker su ogni campetto</a:t>
            </a:r>
            <a:br>
              <a:rPr lang="it-IT" dirty="0"/>
            </a:br>
            <a:r>
              <a:rPr lang="it-IT" dirty="0"/>
              <a:t>e potrà facilmente scegliere quello più vicino.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48F8F7-AE05-4517-AEC5-994312545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95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0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F5169E-9F46-4F2B-A9A8-8D14080C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2"/>
                </a:solidFill>
              </a:rPr>
              <a:t>Memorizzazione dei dati usando </a:t>
            </a:r>
            <a:r>
              <a:rPr lang="it-IT" dirty="0" err="1">
                <a:solidFill>
                  <a:schemeClr val="bg2"/>
                </a:solidFill>
              </a:rPr>
              <a:t>firebase</a:t>
            </a:r>
            <a:endParaRPr lang="it-IT" dirty="0">
              <a:solidFill>
                <a:schemeClr val="bg2"/>
              </a:solidFill>
            </a:endParaRPr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0E3D85C8-68A1-420A-9493-A7361AEB0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3513" y="1905025"/>
            <a:ext cx="6376487" cy="3775817"/>
          </a:xfr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2758936-9F17-4086-8271-377698106421}"/>
              </a:ext>
            </a:extLst>
          </p:cNvPr>
          <p:cNvSpPr txBox="1"/>
          <p:nvPr/>
        </p:nvSpPr>
        <p:spPr>
          <a:xfrm>
            <a:off x="388882" y="2238704"/>
            <a:ext cx="43638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 la memorizzazione dei dati, è stato usato</a:t>
            </a:r>
          </a:p>
          <a:p>
            <a:r>
              <a:rPr lang="it-IT" dirty="0"/>
              <a:t> un </a:t>
            </a:r>
            <a:r>
              <a:rPr lang="it-IT" dirty="0" err="1"/>
              <a:t>db</a:t>
            </a:r>
            <a:r>
              <a:rPr lang="it-IT" dirty="0"/>
              <a:t> No SQL chiamato </a:t>
            </a:r>
            <a:r>
              <a:rPr lang="it-IT" dirty="0" err="1"/>
              <a:t>Firebase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Grazie a questo database è stato possibile</a:t>
            </a:r>
            <a:br>
              <a:rPr lang="it-IT" dirty="0"/>
            </a:br>
            <a:r>
              <a:rPr lang="it-IT" dirty="0"/>
              <a:t>realizzare funzionalità che fanno uso di dati</a:t>
            </a:r>
            <a:br>
              <a:rPr lang="it-IT" dirty="0"/>
            </a:br>
            <a:r>
              <a:rPr lang="it-IT" dirty="0"/>
              <a:t>aggiornati in tempo reale.</a:t>
            </a:r>
            <a:br>
              <a:rPr lang="it-IT" dirty="0"/>
            </a:br>
            <a:r>
              <a:rPr lang="it-IT" dirty="0"/>
              <a:t>Il sistema mette a disposizione anche delle </a:t>
            </a:r>
            <a:br>
              <a:rPr lang="it-IT" dirty="0"/>
            </a:br>
            <a:r>
              <a:rPr lang="it-IT" dirty="0"/>
              <a:t>funzionalità di salvataggio di immagini, usate</a:t>
            </a:r>
            <a:br>
              <a:rPr lang="it-IT" dirty="0"/>
            </a:br>
            <a:r>
              <a:rPr lang="it-IT" dirty="0"/>
              <a:t>per gestire le foto degli utenti e dei loro</a:t>
            </a:r>
            <a:br>
              <a:rPr lang="it-IT" dirty="0"/>
            </a:br>
            <a:r>
              <a:rPr lang="it-IT" dirty="0"/>
              <a:t>campi.</a:t>
            </a:r>
          </a:p>
        </p:txBody>
      </p:sp>
    </p:spTree>
    <p:extLst>
      <p:ext uri="{BB962C8B-B14F-4D97-AF65-F5344CB8AC3E}">
        <p14:creationId xmlns:p14="http://schemas.microsoft.com/office/powerpoint/2010/main" val="42544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E00025-8504-4C42-9ECC-86483709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2"/>
                </a:solidFill>
              </a:rPr>
              <a:t>Due modalità d’utilizzo: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2FFBCC-0B5A-4B88-AB88-1D6F6F47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Amministratore di uno o più campetti;</a:t>
            </a:r>
          </a:p>
          <a:p>
            <a:r>
              <a:rPr lang="it-IT" dirty="0"/>
              <a:t>Giocatore di calcetto.</a:t>
            </a:r>
          </a:p>
        </p:txBody>
      </p:sp>
    </p:spTree>
    <p:extLst>
      <p:ext uri="{BB962C8B-B14F-4D97-AF65-F5344CB8AC3E}">
        <p14:creationId xmlns:p14="http://schemas.microsoft.com/office/powerpoint/2010/main" val="342686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CC8FCC-AC59-406F-9581-2967B4EE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2"/>
                </a:solidFill>
              </a:rPr>
              <a:t>Giocatore di calcetto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371402-BE4A-4C9B-BF04-36A4308D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può fare?</a:t>
            </a:r>
          </a:p>
          <a:p>
            <a:pPr lvl="1"/>
            <a:r>
              <a:rPr lang="it-IT" dirty="0"/>
              <a:t>Creare partite presso uno dei campi disponibili scegliendo data e ora desiderate.</a:t>
            </a:r>
          </a:p>
          <a:p>
            <a:pPr lvl="1"/>
            <a:r>
              <a:rPr lang="it-IT" dirty="0"/>
              <a:t>Invitare gli altri giocatori a partecipare alle partite cui è iscritto.</a:t>
            </a:r>
          </a:p>
          <a:p>
            <a:pPr lvl="1"/>
            <a:r>
              <a:rPr lang="it-IT" dirty="0"/>
              <a:t>Per ogni partita, valutare tutti i partecipanti.</a:t>
            </a:r>
          </a:p>
          <a:p>
            <a:pPr lvl="1"/>
            <a:r>
              <a:rPr lang="it-IT" dirty="0"/>
              <a:t>Votare le partite che ha disputato.</a:t>
            </a:r>
          </a:p>
        </p:txBody>
      </p:sp>
    </p:spTree>
    <p:extLst>
      <p:ext uri="{BB962C8B-B14F-4D97-AF65-F5344CB8AC3E}">
        <p14:creationId xmlns:p14="http://schemas.microsoft.com/office/powerpoint/2010/main" val="160928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AE0FC-794E-45BF-89EF-681253AF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2"/>
                </a:solidFill>
              </a:rPr>
              <a:t>Creazione di partite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3E7191-5F4D-465F-8941-A0EA2F90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L’utente può creare le partite scegliendo il campo </a:t>
            </a:r>
            <a:br>
              <a:rPr lang="it-IT" dirty="0"/>
            </a:br>
            <a:r>
              <a:rPr lang="it-IT" dirty="0"/>
              <a:t>e l’orario desiderato. Per quanto riguarda i campi, </a:t>
            </a:r>
            <a:br>
              <a:rPr lang="it-IT" dirty="0"/>
            </a:br>
            <a:r>
              <a:rPr lang="it-IT" dirty="0"/>
              <a:t>dispone anche di un sistema di filtraggio per </a:t>
            </a:r>
            <a:r>
              <a:rPr lang="it-IT" dirty="0" err="1"/>
              <a:t>speci</a:t>
            </a:r>
            <a:r>
              <a:rPr lang="it-IT" dirty="0"/>
              <a:t>-</a:t>
            </a:r>
            <a:br>
              <a:rPr lang="it-IT" dirty="0"/>
            </a:br>
            <a:r>
              <a:rPr lang="it-IT" dirty="0" err="1"/>
              <a:t>ficare</a:t>
            </a:r>
            <a:r>
              <a:rPr lang="it-IT" dirty="0"/>
              <a:t> i propri desideri.</a:t>
            </a:r>
            <a:br>
              <a:rPr lang="it-IT" dirty="0"/>
            </a:br>
            <a:r>
              <a:rPr lang="it-IT" dirty="0"/>
              <a:t>Se un campo viene prenotato mentre l’utente lo sta</a:t>
            </a:r>
            <a:br>
              <a:rPr lang="it-IT" dirty="0"/>
            </a:br>
            <a:r>
              <a:rPr lang="it-IT" dirty="0"/>
              <a:t>visualizzando, il sistema in tempo reale lo etichetterà</a:t>
            </a:r>
            <a:br>
              <a:rPr lang="it-IT" dirty="0"/>
            </a:br>
            <a:r>
              <a:rPr lang="it-IT" dirty="0"/>
              <a:t>come «occupato».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71D30A0-EDD3-4D3D-81DA-46FEE1A8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772" y="-8408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7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612E51-DB06-40DA-8298-6B8E9856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it-IT">
                <a:solidFill>
                  <a:schemeClr val="bg2"/>
                </a:solidFill>
              </a:rPr>
              <a:t>Invitare altri giocatori</a:t>
            </a:r>
            <a:endParaRPr lang="it-IT" dirty="0">
              <a:solidFill>
                <a:schemeClr val="bg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2E4896-5496-4864-95AF-D597D5CA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it-IT" dirty="0"/>
              <a:t>L’utente che crea una partita è etichettato come</a:t>
            </a:r>
            <a:br>
              <a:rPr lang="it-IT" dirty="0"/>
            </a:br>
            <a:r>
              <a:rPr lang="it-IT" dirty="0"/>
              <a:t>organizzatore. Ogni organizzatore può cercare</a:t>
            </a:r>
            <a:br>
              <a:rPr lang="it-IT" dirty="0"/>
            </a:br>
            <a:r>
              <a:rPr lang="it-IT" dirty="0"/>
              <a:t>altri giocatori, visualizzare le loro informazioni e,</a:t>
            </a:r>
            <a:br>
              <a:rPr lang="it-IT" dirty="0"/>
            </a:br>
            <a:r>
              <a:rPr lang="it-IT" dirty="0"/>
              <a:t>eventualmente, invitarli alla partita.</a:t>
            </a:r>
            <a:br>
              <a:rPr lang="it-IT" dirty="0"/>
            </a:br>
            <a:r>
              <a:rPr lang="it-IT" dirty="0"/>
              <a:t>I destinatari riceveranno un invito che potranno</a:t>
            </a:r>
            <a:br>
              <a:rPr lang="it-IT" dirty="0"/>
            </a:br>
            <a:r>
              <a:rPr lang="it-IT" dirty="0"/>
              <a:t>gestire e, se accetteranno, saranno autorizzati</a:t>
            </a:r>
            <a:br>
              <a:rPr lang="it-IT" dirty="0"/>
            </a:br>
            <a:r>
              <a:rPr lang="it-IT" dirty="0"/>
              <a:t>ad invitare altri partecipanti.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1BF66EE-7F5B-4D83-8F0D-EBA9A5F2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41" y="-6831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DDAED2-4E8A-4558-98D1-CD824388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96" y="1990118"/>
            <a:ext cx="9905998" cy="1478570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chemeClr val="bg2"/>
                </a:solidFill>
              </a:rPr>
              <a:t>Le principali funzionalità offerte:</a:t>
            </a: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EAB9A-3C49-4511-9AB3-983DB2D7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6"/>
            <a:endParaRPr lang="it-IT" dirty="0"/>
          </a:p>
          <a:p>
            <a:pPr lvl="6"/>
            <a:endParaRPr lang="it-IT" dirty="0"/>
          </a:p>
          <a:p>
            <a:pPr lvl="6"/>
            <a:endParaRPr lang="it-IT" dirty="0"/>
          </a:p>
          <a:p>
            <a:pPr lvl="6"/>
            <a:endParaRPr lang="it-IT" dirty="0"/>
          </a:p>
          <a:p>
            <a:pPr lvl="6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94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7AFD5-F889-47EB-895D-79975E1E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2"/>
                </a:solidFill>
              </a:rPr>
              <a:t>Sistema di notifica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E4FEAE-EA05-4322-92A9-714AC8069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1376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Ogni qual volta un utente riceve un invito a</a:t>
            </a:r>
          </a:p>
          <a:p>
            <a:pPr marL="0" indent="0">
              <a:buNone/>
            </a:pPr>
            <a:r>
              <a:rPr lang="it-IT" dirty="0"/>
              <a:t>partecipare ad una partita, il sistema gli invierà </a:t>
            </a:r>
          </a:p>
          <a:p>
            <a:pPr marL="0" indent="0">
              <a:buNone/>
            </a:pPr>
            <a:r>
              <a:rPr lang="it-IT" dirty="0"/>
              <a:t>una notifica interattiva grazie alla quale l’utente </a:t>
            </a:r>
          </a:p>
          <a:p>
            <a:pPr marL="0" indent="0">
              <a:buNone/>
            </a:pPr>
            <a:r>
              <a:rPr lang="it-IT" dirty="0"/>
              <a:t>sarà già in grado di gestire l’invito.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06243B-1281-4DF3-8822-E558C4D6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-14438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7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9A0FBB-B157-4E23-8F33-ACE04E18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2"/>
                </a:solidFill>
              </a:rPr>
              <a:t>Evento sul calendario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26AAE6-2820-4922-AD1D-ADADFA9C6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qual volta l’utente crea una partita</a:t>
            </a:r>
            <a:br>
              <a:rPr lang="it-IT" dirty="0"/>
            </a:br>
            <a:r>
              <a:rPr lang="it-IT" dirty="0"/>
              <a:t>o decide di accettare un qualche invito</a:t>
            </a:r>
            <a:br>
              <a:rPr lang="it-IT" dirty="0"/>
            </a:br>
            <a:r>
              <a:rPr lang="it-IT" dirty="0"/>
              <a:t>ricevuto, l’applicazione creerà automaticamente</a:t>
            </a:r>
            <a:br>
              <a:rPr lang="it-IT" dirty="0"/>
            </a:br>
            <a:r>
              <a:rPr lang="it-IT" dirty="0"/>
              <a:t>un evento sul suo calendario specificando tutti</a:t>
            </a:r>
            <a:br>
              <a:rPr lang="it-IT" dirty="0"/>
            </a:br>
            <a:r>
              <a:rPr lang="it-IT" dirty="0"/>
              <a:t>i dati d’interesse relativi alla partita.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11A782E-B5D8-4EC6-9A09-B59CEF45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7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0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48C647-5604-47F2-864E-8726C043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2"/>
                </a:solidFill>
              </a:rPr>
              <a:t>Conferma prenotazione </a:t>
            </a:r>
            <a:br>
              <a:rPr lang="it-IT" dirty="0">
                <a:solidFill>
                  <a:schemeClr val="bg2"/>
                </a:solidFill>
              </a:rPr>
            </a:br>
            <a:r>
              <a:rPr lang="it-IT" dirty="0">
                <a:solidFill>
                  <a:schemeClr val="bg2"/>
                </a:solidFill>
              </a:rPr>
              <a:t>con </a:t>
            </a:r>
            <a:r>
              <a:rPr lang="it-IT" dirty="0" err="1">
                <a:solidFill>
                  <a:schemeClr val="bg2"/>
                </a:solidFill>
              </a:rPr>
              <a:t>qr</a:t>
            </a:r>
            <a:r>
              <a:rPr lang="it-IT" dirty="0">
                <a:solidFill>
                  <a:schemeClr val="bg2"/>
                </a:solidFill>
              </a:rPr>
              <a:t> code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1ADF9F-98CD-4A1C-8166-BFA7A289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utenti devono confermare la prenotazione</a:t>
            </a:r>
            <a:br>
              <a:rPr lang="it-IT" dirty="0"/>
            </a:br>
            <a:r>
              <a:rPr lang="it-IT" dirty="0"/>
              <a:t>ad un match cui sono iscritti, prima di poter</a:t>
            </a:r>
            <a:br>
              <a:rPr lang="it-IT" dirty="0"/>
            </a:br>
            <a:r>
              <a:rPr lang="it-IT" dirty="0"/>
              <a:t>effettuare operazioni di voto relative ai </a:t>
            </a:r>
            <a:br>
              <a:rPr lang="it-IT" dirty="0"/>
            </a:br>
            <a:r>
              <a:rPr lang="it-IT" dirty="0"/>
              <a:t>partecipanti e al match stesso. Per far ciò </a:t>
            </a:r>
            <a:br>
              <a:rPr lang="it-IT" dirty="0"/>
            </a:br>
            <a:r>
              <a:rPr lang="it-IT" dirty="0"/>
              <a:t>possono o inserire manualmente un codice, </a:t>
            </a:r>
            <a:br>
              <a:rPr lang="it-IT" dirty="0"/>
            </a:br>
            <a:r>
              <a:rPr lang="it-IT" dirty="0"/>
              <a:t>oppure possono scannerizzare un </a:t>
            </a:r>
            <a:r>
              <a:rPr lang="it-IT" dirty="0" err="1"/>
              <a:t>qr</a:t>
            </a:r>
            <a:r>
              <a:rPr lang="it-IT" dirty="0"/>
              <a:t> in </a:t>
            </a:r>
            <a:br>
              <a:rPr lang="it-IT" dirty="0"/>
            </a:br>
            <a:r>
              <a:rPr lang="it-IT" dirty="0"/>
              <a:t>possesso dell’organizzatore.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74E7F50-629B-4AEB-B05F-CDB6BC61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31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34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209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AI Dealer:</vt:lpstr>
      <vt:lpstr>Due modalità d’utilizzo:</vt:lpstr>
      <vt:lpstr>Giocatore di calcetto</vt:lpstr>
      <vt:lpstr>Creazione di partite</vt:lpstr>
      <vt:lpstr>Invitare altri giocatori</vt:lpstr>
      <vt:lpstr>Le principali funzionalità offerte:</vt:lpstr>
      <vt:lpstr>Sistema di notifica</vt:lpstr>
      <vt:lpstr>Evento sul calendario</vt:lpstr>
      <vt:lpstr>Conferma prenotazione  con qr code</vt:lpstr>
      <vt:lpstr>Intelligenza artificiale e  context aware</vt:lpstr>
      <vt:lpstr>Organizzazione visiva  delle formazioni</vt:lpstr>
      <vt:lpstr>Ricerca dei campi tramite google maps</vt:lpstr>
      <vt:lpstr>Memorizzazione dei dati usando firebase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Dealer:</dc:title>
  <dc:creator>Matteo Avolio</dc:creator>
  <cp:lastModifiedBy>Matteo Avolio</cp:lastModifiedBy>
  <cp:revision>12</cp:revision>
  <dcterms:created xsi:type="dcterms:W3CDTF">2019-01-08T14:14:37Z</dcterms:created>
  <dcterms:modified xsi:type="dcterms:W3CDTF">2019-01-10T08:48:09Z</dcterms:modified>
</cp:coreProperties>
</file>