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965"/>
    <p:restoredTop sz="93723"/>
  </p:normalViewPr>
  <p:slideViewPr>
    <p:cSldViewPr snapToGrid="0" snapToObjects="1">
      <p:cViewPr>
        <p:scale>
          <a:sx n="150" d="100"/>
          <a:sy n="150" d="100"/>
        </p:scale>
        <p:origin x="504" y="-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F676-943B-8D44-8F5F-A42CB5888310}" type="datetimeFigureOut">
              <a:rPr lang="en-US" smtClean="0"/>
              <a:t>4/17/22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5646C-FBBF-F648-93C5-DEBC646F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4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598-60E9-6D40-A368-06351B908279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1DB1-E440-9841-BC2A-2115FEC1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6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598-60E9-6D40-A368-06351B908279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1DB1-E440-9841-BC2A-2115FEC1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5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598-60E9-6D40-A368-06351B908279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1DB1-E440-9841-BC2A-2115FEC1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598-60E9-6D40-A368-06351B908279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1DB1-E440-9841-BC2A-2115FEC1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0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598-60E9-6D40-A368-06351B908279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1DB1-E440-9841-BC2A-2115FEC1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8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598-60E9-6D40-A368-06351B908279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1DB1-E440-9841-BC2A-2115FEC1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4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598-60E9-6D40-A368-06351B908279}" type="datetimeFigureOut">
              <a:rPr lang="en-US" smtClean="0"/>
              <a:t>4/17/22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1DB1-E440-9841-BC2A-2115FEC1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598-60E9-6D40-A368-06351B908279}" type="datetimeFigureOut">
              <a:rPr lang="en-US" smtClean="0"/>
              <a:t>4/17/22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1DB1-E440-9841-BC2A-2115FEC1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1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598-60E9-6D40-A368-06351B908279}" type="datetimeFigureOut">
              <a:rPr lang="en-US" smtClean="0"/>
              <a:t>4/17/22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1DB1-E440-9841-BC2A-2115FEC1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6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598-60E9-6D40-A368-06351B908279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1DB1-E440-9841-BC2A-2115FEC1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598-60E9-6D40-A368-06351B908279}" type="datetimeFigureOut">
              <a:rPr lang="en-US" smtClean="0"/>
              <a:t>4/17/22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1DB1-E440-9841-BC2A-2115FEC1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9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F0598-60E9-6D40-A368-06351B908279}" type="datetimeFigureOut">
              <a:rPr lang="en-US" smtClean="0"/>
              <a:t>4/17/22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B1DB1-E440-9841-BC2A-2115FEC1A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3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3A501E9-24A4-F442-B4CD-5AB704DF2102}"/>
              </a:ext>
            </a:extLst>
          </p:cNvPr>
          <p:cNvSpPr/>
          <p:nvPr/>
        </p:nvSpPr>
        <p:spPr>
          <a:xfrm>
            <a:off x="3311977" y="674915"/>
            <a:ext cx="2656117" cy="1850889"/>
          </a:xfrm>
          <a:prstGeom prst="roundRect">
            <a:avLst>
              <a:gd name="adj" fmla="val 9348"/>
            </a:avLst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EE1D000-53F5-C146-A670-5D5789A5D14E}"/>
              </a:ext>
            </a:extLst>
          </p:cNvPr>
          <p:cNvSpPr/>
          <p:nvPr/>
        </p:nvSpPr>
        <p:spPr>
          <a:xfrm>
            <a:off x="3311977" y="2602239"/>
            <a:ext cx="2656117" cy="2101818"/>
          </a:xfrm>
          <a:prstGeom prst="roundRect">
            <a:avLst>
              <a:gd name="adj" fmla="val 8135"/>
            </a:avLst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E8AAD6-21EB-4C4C-89BD-F1AB0507542F}"/>
              </a:ext>
            </a:extLst>
          </p:cNvPr>
          <p:cNvSpPr/>
          <p:nvPr/>
        </p:nvSpPr>
        <p:spPr>
          <a:xfrm>
            <a:off x="321128" y="674915"/>
            <a:ext cx="1899558" cy="5344885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723A4EC-4181-3548-B0E6-B24CB22545E2}"/>
              </a:ext>
            </a:extLst>
          </p:cNvPr>
          <p:cNvSpPr/>
          <p:nvPr/>
        </p:nvSpPr>
        <p:spPr>
          <a:xfrm>
            <a:off x="7059386" y="674915"/>
            <a:ext cx="1899558" cy="534488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3B83C-5799-EC41-A0D2-539D6BEABE47}"/>
              </a:ext>
            </a:extLst>
          </p:cNvPr>
          <p:cNvSpPr txBox="1"/>
          <p:nvPr/>
        </p:nvSpPr>
        <p:spPr>
          <a:xfrm>
            <a:off x="716107" y="838200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27EB2-5D78-6441-910D-CE83BD91C78A}"/>
              </a:ext>
            </a:extLst>
          </p:cNvPr>
          <p:cNvSpPr txBox="1"/>
          <p:nvPr/>
        </p:nvSpPr>
        <p:spPr>
          <a:xfrm>
            <a:off x="7432723" y="838200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F79611-9ED4-E14A-A910-9F2079BF6179}"/>
              </a:ext>
            </a:extLst>
          </p:cNvPr>
          <p:cNvCxnSpPr>
            <a:cxnSpLocks/>
          </p:cNvCxnSpPr>
          <p:nvPr/>
        </p:nvCxnSpPr>
        <p:spPr>
          <a:xfrm>
            <a:off x="2220684" y="1150993"/>
            <a:ext cx="1091293" cy="33732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DA8A00-2834-1E45-BCAD-A02915986874}"/>
              </a:ext>
            </a:extLst>
          </p:cNvPr>
          <p:cNvCxnSpPr>
            <a:cxnSpLocks/>
          </p:cNvCxnSpPr>
          <p:nvPr/>
        </p:nvCxnSpPr>
        <p:spPr>
          <a:xfrm flipH="1">
            <a:off x="2220684" y="1560784"/>
            <a:ext cx="1091293" cy="337327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92A1DE-9940-3542-90B6-FD5694B8128E}"/>
              </a:ext>
            </a:extLst>
          </p:cNvPr>
          <p:cNvCxnSpPr>
            <a:cxnSpLocks/>
          </p:cNvCxnSpPr>
          <p:nvPr/>
        </p:nvCxnSpPr>
        <p:spPr>
          <a:xfrm>
            <a:off x="2202004" y="2766800"/>
            <a:ext cx="1091293" cy="33732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765FE4-1D78-8446-A9D8-F8020E158871}"/>
              </a:ext>
            </a:extLst>
          </p:cNvPr>
          <p:cNvCxnSpPr>
            <a:cxnSpLocks/>
          </p:cNvCxnSpPr>
          <p:nvPr/>
        </p:nvCxnSpPr>
        <p:spPr>
          <a:xfrm flipH="1">
            <a:off x="2239530" y="3980140"/>
            <a:ext cx="1091293" cy="337327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4BDEB0-917E-C241-AA38-003C15ABDCFC}"/>
              </a:ext>
            </a:extLst>
          </p:cNvPr>
          <p:cNvCxnSpPr>
            <a:cxnSpLocks/>
          </p:cNvCxnSpPr>
          <p:nvPr/>
        </p:nvCxnSpPr>
        <p:spPr>
          <a:xfrm>
            <a:off x="2209713" y="4704056"/>
            <a:ext cx="1091293" cy="33732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72FE5B-C2D0-944B-B5E9-7839C7FA79E0}"/>
              </a:ext>
            </a:extLst>
          </p:cNvPr>
          <p:cNvSpPr txBox="1"/>
          <p:nvPr/>
        </p:nvSpPr>
        <p:spPr>
          <a:xfrm>
            <a:off x="421598" y="1528663"/>
            <a:ext cx="163859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Server:</a:t>
            </a:r>
            <a:r>
              <a:rPr lang="zh-CN" altLang="en-US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05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User@</a:t>
            </a:r>
            <a:r>
              <a:rPr lang="zh-CN" altLang="en-US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127.0.0.1:62126</a:t>
            </a:r>
          </a:p>
          <a:p>
            <a:r>
              <a:rPr lang="en-US" altLang="zh-CN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zh-CN" altLang="en-US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joined</a:t>
            </a:r>
            <a:r>
              <a:rPr lang="zh-CN" altLang="en-US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room!</a:t>
            </a:r>
            <a:endParaRPr lang="en-US" sz="105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EA1936-49DD-AD4E-BEB0-08CFEBE7415A}"/>
              </a:ext>
            </a:extLst>
          </p:cNvPr>
          <p:cNvSpPr txBox="1"/>
          <p:nvPr/>
        </p:nvSpPr>
        <p:spPr>
          <a:xfrm rot="1013303">
            <a:off x="2188389" y="952570"/>
            <a:ext cx="117051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</a:t>
            </a:r>
          </a:p>
          <a:p>
            <a:pPr algn="r"/>
            <a:r>
              <a:rPr lang="en-US" altLang="zh-CN" sz="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zh-CN" altLang="en-US" sz="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  <a:r>
              <a:rPr lang="zh-CN" altLang="en-US" sz="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7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4D64ED-D6EC-F44E-A408-23974419FC27}"/>
              </a:ext>
            </a:extLst>
          </p:cNvPr>
          <p:cNvSpPr txBox="1"/>
          <p:nvPr/>
        </p:nvSpPr>
        <p:spPr>
          <a:xfrm rot="20589341">
            <a:off x="2269078" y="1409313"/>
            <a:ext cx="7729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#2</a:t>
            </a:r>
          </a:p>
          <a:p>
            <a:r>
              <a:rPr lang="en-US" altLang="zh-CN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zh-CN" altLang="en-US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</a:p>
          <a:p>
            <a:r>
              <a:rPr lang="zh-CN" altLang="en-US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7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D35094-B7D3-8547-B283-0B269E7DE20B}"/>
              </a:ext>
            </a:extLst>
          </p:cNvPr>
          <p:cNvSpPr txBox="1"/>
          <p:nvPr/>
        </p:nvSpPr>
        <p:spPr>
          <a:xfrm>
            <a:off x="421598" y="2580983"/>
            <a:ext cx="163217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(message</a:t>
            </a:r>
            <a:r>
              <a:rPr lang="zh-CN" altLang="en-US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#1)</a:t>
            </a:r>
          </a:p>
          <a:p>
            <a:r>
              <a:rPr lang="en-US" altLang="zh-CN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User@</a:t>
            </a:r>
            <a:r>
              <a:rPr lang="zh-CN" altLang="en-US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127.0.0.1:62126:</a:t>
            </a:r>
            <a:r>
              <a:rPr lang="zh-CN" altLang="en-US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  <a:r>
              <a:rPr lang="zh-CN" altLang="en-US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coming.</a:t>
            </a:r>
            <a:endParaRPr lang="en-US" sz="1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81764B-A58A-054D-8E7B-7C590AB3597C}"/>
              </a:ext>
            </a:extLst>
          </p:cNvPr>
          <p:cNvSpPr txBox="1"/>
          <p:nvPr/>
        </p:nvSpPr>
        <p:spPr>
          <a:xfrm rot="1013303">
            <a:off x="2238482" y="2567923"/>
            <a:ext cx="105349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#3</a:t>
            </a:r>
          </a:p>
          <a:p>
            <a:pPr algn="r"/>
            <a:r>
              <a:rPr lang="en-US" altLang="zh-CN" sz="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zh-CN" altLang="en-US" sz="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zh-CN" altLang="en-US" sz="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msg#1</a:t>
            </a:r>
            <a:endParaRPr lang="en-US" sz="7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C72A60-BBD8-304C-8F5F-811FA3B25776}"/>
              </a:ext>
            </a:extLst>
          </p:cNvPr>
          <p:cNvSpPr txBox="1"/>
          <p:nvPr/>
        </p:nvSpPr>
        <p:spPr>
          <a:xfrm rot="20589341">
            <a:off x="2248781" y="3790307"/>
            <a:ext cx="100700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#6</a:t>
            </a:r>
          </a:p>
          <a:p>
            <a:r>
              <a:rPr lang="en-US" altLang="zh-CN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zh-CN" altLang="en-US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zh-CN" altLang="en-US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msg#2</a:t>
            </a:r>
            <a:endParaRPr lang="en-US" sz="7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25F5FE-8DAD-1E41-B924-889D6A1C7764}"/>
              </a:ext>
            </a:extLst>
          </p:cNvPr>
          <p:cNvSpPr txBox="1"/>
          <p:nvPr/>
        </p:nvSpPr>
        <p:spPr>
          <a:xfrm rot="1013303">
            <a:off x="2589551" y="4565175"/>
            <a:ext cx="71526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#7</a:t>
            </a:r>
          </a:p>
          <a:p>
            <a:pPr algn="r"/>
            <a:r>
              <a:rPr lang="en-US" altLang="zh-CN" sz="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zh-CN" altLang="en-US" sz="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quit</a:t>
            </a:r>
            <a:endParaRPr lang="en-US" sz="7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147F12-1D2D-EE49-89AC-DA40B61BB83F}"/>
              </a:ext>
            </a:extLst>
          </p:cNvPr>
          <p:cNvSpPr txBox="1"/>
          <p:nvPr/>
        </p:nvSpPr>
        <p:spPr>
          <a:xfrm>
            <a:off x="3419848" y="1240802"/>
            <a:ext cx="23374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Binding to port, please wait  ...</a:t>
            </a:r>
          </a:p>
          <a:p>
            <a:r>
              <a:rPr lang="en-US" sz="7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Waiting for a client ...</a:t>
            </a:r>
            <a:endParaRPr lang="en-US" sz="8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User@</a:t>
            </a:r>
            <a:r>
              <a:rPr lang="zh-CN" altLang="en-US" sz="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127.0.0.1:62126</a:t>
            </a:r>
            <a:r>
              <a:rPr lang="zh-CN" altLang="en-US" sz="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zh-CN" altLang="en-US" sz="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joined</a:t>
            </a:r>
            <a:r>
              <a:rPr lang="zh-CN" altLang="en-US" sz="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room!</a:t>
            </a:r>
            <a:endParaRPr lang="en-US" sz="8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FFA546-5975-074B-B2F8-A9E5DCE1DEDF}"/>
              </a:ext>
            </a:extLst>
          </p:cNvPr>
          <p:cNvCxnSpPr>
            <a:cxnSpLocks/>
          </p:cNvCxnSpPr>
          <p:nvPr/>
        </p:nvCxnSpPr>
        <p:spPr>
          <a:xfrm flipH="1">
            <a:off x="5973473" y="1300748"/>
            <a:ext cx="1091293" cy="337327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B68DA4-C5CD-BF44-8192-588D92427AFA}"/>
              </a:ext>
            </a:extLst>
          </p:cNvPr>
          <p:cNvCxnSpPr>
            <a:cxnSpLocks/>
          </p:cNvCxnSpPr>
          <p:nvPr/>
        </p:nvCxnSpPr>
        <p:spPr>
          <a:xfrm>
            <a:off x="5973473" y="1710539"/>
            <a:ext cx="1091293" cy="337327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72DA09-A6E0-AC4F-AA1F-BF51768D16F5}"/>
              </a:ext>
            </a:extLst>
          </p:cNvPr>
          <p:cNvSpPr txBox="1"/>
          <p:nvPr/>
        </p:nvSpPr>
        <p:spPr>
          <a:xfrm rot="20586697" flipH="1">
            <a:off x="5921202" y="1101872"/>
            <a:ext cx="117051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</a:t>
            </a:r>
          </a:p>
          <a:p>
            <a:r>
              <a:rPr lang="en-US" altLang="zh-CN" sz="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zh-CN" altLang="en-US" sz="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en-US" sz="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  <a:r>
              <a:rPr lang="zh-CN" altLang="en-US" sz="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66EF05A-EF9E-FE40-ACA9-FF021039E946}"/>
              </a:ext>
            </a:extLst>
          </p:cNvPr>
          <p:cNvCxnSpPr>
            <a:cxnSpLocks/>
          </p:cNvCxnSpPr>
          <p:nvPr/>
        </p:nvCxnSpPr>
        <p:spPr>
          <a:xfrm>
            <a:off x="5971245" y="3171033"/>
            <a:ext cx="1091293" cy="337327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5273B99-1780-6444-B4D8-26A7EB2A1F87}"/>
              </a:ext>
            </a:extLst>
          </p:cNvPr>
          <p:cNvCxnSpPr>
            <a:cxnSpLocks/>
          </p:cNvCxnSpPr>
          <p:nvPr/>
        </p:nvCxnSpPr>
        <p:spPr>
          <a:xfrm flipH="1">
            <a:off x="5994853" y="4067352"/>
            <a:ext cx="1091293" cy="337327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FE654D5-25F2-C946-B02C-EE15C92F1D65}"/>
              </a:ext>
            </a:extLst>
          </p:cNvPr>
          <p:cNvSpPr txBox="1"/>
          <p:nvPr/>
        </p:nvSpPr>
        <p:spPr>
          <a:xfrm rot="1010659" flipH="1">
            <a:off x="5865947" y="2981201"/>
            <a:ext cx="1388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#4</a:t>
            </a:r>
          </a:p>
          <a:p>
            <a:r>
              <a:rPr lang="en-US" altLang="zh-CN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</a:t>
            </a:r>
            <a:r>
              <a:rPr lang="zh-CN" altLang="en-US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zh-CN" altLang="en-US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A’s</a:t>
            </a:r>
            <a:r>
              <a:rPr lang="zh-CN" altLang="en-US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msg#1</a:t>
            </a:r>
            <a:r>
              <a:rPr lang="zh-CN" altLang="en-US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7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66902E-4A72-614F-959B-1640F1976225}"/>
              </a:ext>
            </a:extLst>
          </p:cNvPr>
          <p:cNvSpPr txBox="1"/>
          <p:nvPr/>
        </p:nvSpPr>
        <p:spPr>
          <a:xfrm>
            <a:off x="7111914" y="3813649"/>
            <a:ext cx="155363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(message</a:t>
            </a:r>
            <a:r>
              <a:rPr lang="zh-CN" alt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#2)</a:t>
            </a:r>
          </a:p>
          <a:p>
            <a:r>
              <a:rPr lang="en-US" altLang="zh-CN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User@</a:t>
            </a:r>
            <a:r>
              <a:rPr lang="zh-CN" alt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127.0.0.1:62145</a:t>
            </a:r>
          </a:p>
          <a:p>
            <a:r>
              <a:rPr lang="en-US" altLang="zh-CN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r>
              <a:rPr lang="zh-CN" alt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zh-CN" alt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prepared.</a:t>
            </a:r>
            <a:endParaRPr lang="en-US" sz="1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C50637-4B7D-2748-94D9-607F7CA83363}"/>
              </a:ext>
            </a:extLst>
          </p:cNvPr>
          <p:cNvCxnSpPr>
            <a:cxnSpLocks/>
          </p:cNvCxnSpPr>
          <p:nvPr/>
        </p:nvCxnSpPr>
        <p:spPr>
          <a:xfrm flipH="1">
            <a:off x="5979518" y="4063488"/>
            <a:ext cx="1091293" cy="337327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8DC693-3EDA-134A-8E7E-211DC089658E}"/>
              </a:ext>
            </a:extLst>
          </p:cNvPr>
          <p:cNvSpPr txBox="1"/>
          <p:nvPr/>
        </p:nvSpPr>
        <p:spPr>
          <a:xfrm rot="20586697" flipH="1">
            <a:off x="5942276" y="3844627"/>
            <a:ext cx="107753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#5</a:t>
            </a:r>
          </a:p>
          <a:p>
            <a:r>
              <a:rPr lang="en-US" altLang="zh-CN" sz="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Client2</a:t>
            </a:r>
            <a:r>
              <a:rPr lang="zh-CN" altLang="en-US" sz="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sends</a:t>
            </a:r>
            <a:r>
              <a:rPr lang="zh-CN" altLang="en-US" sz="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msg#2</a:t>
            </a:r>
            <a:endParaRPr lang="en-US" sz="7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DFA4F09-C3C3-5E4A-8D82-1CFF0FEFD016}"/>
              </a:ext>
            </a:extLst>
          </p:cNvPr>
          <p:cNvSpPr/>
          <p:nvPr/>
        </p:nvSpPr>
        <p:spPr>
          <a:xfrm>
            <a:off x="3311977" y="4758955"/>
            <a:ext cx="2656117" cy="1158900"/>
          </a:xfrm>
          <a:prstGeom prst="roundRect">
            <a:avLst>
              <a:gd name="adj" fmla="val 8135"/>
            </a:avLst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3B5A25-5E49-E649-8070-1FD875AAE064}"/>
              </a:ext>
            </a:extLst>
          </p:cNvPr>
          <p:cNvCxnSpPr>
            <a:cxnSpLocks/>
          </p:cNvCxnSpPr>
          <p:nvPr/>
        </p:nvCxnSpPr>
        <p:spPr>
          <a:xfrm>
            <a:off x="5971245" y="5139419"/>
            <a:ext cx="1091293" cy="337327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D762EDB-749F-9D42-AEFB-965C69A59FD8}"/>
              </a:ext>
            </a:extLst>
          </p:cNvPr>
          <p:cNvSpPr txBox="1"/>
          <p:nvPr/>
        </p:nvSpPr>
        <p:spPr>
          <a:xfrm rot="1010659" flipH="1">
            <a:off x="5961485" y="4919610"/>
            <a:ext cx="109837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#8</a:t>
            </a:r>
          </a:p>
          <a:p>
            <a:pPr algn="r"/>
            <a:r>
              <a:rPr lang="en-US" altLang="zh-CN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zh-CN" altLang="en-US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zh-CN" altLang="en-US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quit</a:t>
            </a:r>
            <a:r>
              <a:rPr lang="zh-CN" altLang="en-US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endParaRPr lang="en-US" sz="7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268586-6225-DF4E-85B9-3F5E0F483822}"/>
              </a:ext>
            </a:extLst>
          </p:cNvPr>
          <p:cNvSpPr txBox="1"/>
          <p:nvPr/>
        </p:nvSpPr>
        <p:spPr>
          <a:xfrm>
            <a:off x="7075960" y="5186764"/>
            <a:ext cx="172034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Server:</a:t>
            </a:r>
            <a:r>
              <a:rPr lang="zh-CN" altLang="en-US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05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User@</a:t>
            </a:r>
            <a:r>
              <a:rPr lang="zh-CN" altLang="en-US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127.0.0.1:62126</a:t>
            </a:r>
            <a:r>
              <a:rPr lang="zh-CN" altLang="en-US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05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quit the chat room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532F4B-5B4C-9145-ADFE-D5D2257AC19C}"/>
              </a:ext>
            </a:extLst>
          </p:cNvPr>
          <p:cNvSpPr txBox="1"/>
          <p:nvPr/>
        </p:nvSpPr>
        <p:spPr>
          <a:xfrm>
            <a:off x="595217" y="1144125"/>
            <a:ext cx="1485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User@</a:t>
            </a:r>
            <a:r>
              <a:rPr lang="zh-CN" altLang="en-US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127.0.0.1:62126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CFD1E9B-DEED-4B41-8947-A70A115E9C4D}"/>
              </a:ext>
            </a:extLst>
          </p:cNvPr>
          <p:cNvSpPr txBox="1"/>
          <p:nvPr/>
        </p:nvSpPr>
        <p:spPr>
          <a:xfrm>
            <a:off x="3411187" y="1960247"/>
            <a:ext cx="23374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Binding to port, please wait  ...</a:t>
            </a:r>
          </a:p>
          <a:p>
            <a:r>
              <a:rPr lang="en-US" sz="7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Waiting for a client ...</a:t>
            </a:r>
          </a:p>
          <a:p>
            <a:r>
              <a:rPr lang="en-US" altLang="zh-CN" sz="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User@</a:t>
            </a:r>
            <a:r>
              <a:rPr lang="zh-CN" altLang="en-US" sz="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127.0.0.1:62145</a:t>
            </a:r>
            <a:r>
              <a:rPr lang="zh-CN" altLang="en-US" sz="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zh-CN" altLang="en-US" sz="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joined</a:t>
            </a:r>
            <a:r>
              <a:rPr lang="zh-CN" altLang="en-US" sz="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room!</a:t>
            </a:r>
            <a:endParaRPr lang="en-US" sz="8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D7FD70-1472-7043-858D-B97F1272EA03}"/>
              </a:ext>
            </a:extLst>
          </p:cNvPr>
          <p:cNvSpPr txBox="1"/>
          <p:nvPr/>
        </p:nvSpPr>
        <p:spPr>
          <a:xfrm rot="20589341">
            <a:off x="2162782" y="1714019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zh-CN" altLang="en-US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</a:p>
          <a:p>
            <a:pPr algn="ctr"/>
            <a:r>
              <a:rPr lang="en-US" altLang="zh-CN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zh-CN" altLang="en-US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zh-CN" altLang="en-US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r>
              <a:rPr lang="zh-CN" altLang="en-US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n-US" sz="7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1941C5-897A-284F-9D48-FC326D187ED7}"/>
              </a:ext>
            </a:extLst>
          </p:cNvPr>
          <p:cNvSpPr txBox="1"/>
          <p:nvPr/>
        </p:nvSpPr>
        <p:spPr>
          <a:xfrm>
            <a:off x="3694195" y="3416352"/>
            <a:ext cx="175560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Server:</a:t>
            </a:r>
          </a:p>
          <a:p>
            <a:r>
              <a:rPr lang="en-US" altLang="zh-CN" sz="9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</a:t>
            </a:r>
            <a:r>
              <a:rPr lang="zh-CN" altLang="en-US" sz="9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9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zh-CN" altLang="en-US" sz="9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9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</a:t>
            </a:r>
            <a:endParaRPr lang="en-US" sz="9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BAB950-9B15-C44A-BC54-F93F3CE4999D}"/>
              </a:ext>
            </a:extLst>
          </p:cNvPr>
          <p:cNvSpPr txBox="1"/>
          <p:nvPr/>
        </p:nvSpPr>
        <p:spPr>
          <a:xfrm>
            <a:off x="4063004" y="829574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2A9836C-8FF1-C740-A51E-3BFAFF79569A}"/>
              </a:ext>
            </a:extLst>
          </p:cNvPr>
          <p:cNvSpPr txBox="1"/>
          <p:nvPr/>
        </p:nvSpPr>
        <p:spPr>
          <a:xfrm>
            <a:off x="7101738" y="3166961"/>
            <a:ext cx="163217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(message</a:t>
            </a:r>
            <a:r>
              <a:rPr lang="zh-CN" altLang="en-US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#1)</a:t>
            </a:r>
          </a:p>
          <a:p>
            <a:r>
              <a:rPr lang="en-US" altLang="zh-CN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User@</a:t>
            </a:r>
            <a:r>
              <a:rPr lang="zh-CN" altLang="en-US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127.0.0.1:62126:</a:t>
            </a:r>
            <a:r>
              <a:rPr lang="zh-CN" altLang="en-US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  <a:r>
              <a:rPr lang="zh-CN" altLang="en-US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coming.</a:t>
            </a:r>
            <a:endParaRPr lang="en-US" sz="1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A75EF7A-C5A0-4140-862F-19DB09A647F4}"/>
              </a:ext>
            </a:extLst>
          </p:cNvPr>
          <p:cNvSpPr txBox="1"/>
          <p:nvPr/>
        </p:nvSpPr>
        <p:spPr>
          <a:xfrm rot="993043">
            <a:off x="6214800" y="1530793"/>
            <a:ext cx="7729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#2</a:t>
            </a:r>
          </a:p>
          <a:p>
            <a:r>
              <a:rPr lang="en-US" altLang="zh-CN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zh-CN" altLang="en-US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</a:p>
          <a:p>
            <a:r>
              <a:rPr lang="zh-CN" altLang="en-US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7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AE49A3-1E0F-5E4C-A6E1-B1A913E1407E}"/>
              </a:ext>
            </a:extLst>
          </p:cNvPr>
          <p:cNvSpPr txBox="1"/>
          <p:nvPr/>
        </p:nvSpPr>
        <p:spPr>
          <a:xfrm rot="993043">
            <a:off x="5912778" y="1832807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zh-CN" altLang="en-US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</a:p>
          <a:p>
            <a:pPr algn="ctr"/>
            <a:r>
              <a:rPr lang="en-US" altLang="zh-CN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zh-CN" altLang="en-US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zh-CN" altLang="en-US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r>
              <a:rPr lang="zh-CN" altLang="en-US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n-US" sz="7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E72713-30F8-4440-B12A-C4CF6040CE68}"/>
              </a:ext>
            </a:extLst>
          </p:cNvPr>
          <p:cNvSpPr txBox="1"/>
          <p:nvPr/>
        </p:nvSpPr>
        <p:spPr>
          <a:xfrm>
            <a:off x="7101738" y="1597752"/>
            <a:ext cx="164660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Server:</a:t>
            </a:r>
            <a:r>
              <a:rPr lang="zh-CN" altLang="en-US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05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User@</a:t>
            </a:r>
            <a:r>
              <a:rPr lang="zh-CN" altLang="en-US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127.0.0.1:62145</a:t>
            </a:r>
          </a:p>
          <a:p>
            <a:r>
              <a:rPr lang="en-US" altLang="zh-CN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zh-CN" altLang="en-US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joined</a:t>
            </a:r>
            <a:r>
              <a:rPr lang="zh-CN" altLang="en-US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room!</a:t>
            </a:r>
          </a:p>
          <a:p>
            <a:endParaRPr lang="en-US" sz="105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zh-CN" altLang="en-US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zh-CN" altLang="en-US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zh-CN" altLang="en-US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users:</a:t>
            </a:r>
          </a:p>
          <a:p>
            <a:r>
              <a:rPr lang="en-US" altLang="zh-CN" sz="105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127.0.0.1:62126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21E372-3374-EE4C-8AB6-8AF3D1DDAEB8}"/>
              </a:ext>
            </a:extLst>
          </p:cNvPr>
          <p:cNvSpPr txBox="1"/>
          <p:nvPr/>
        </p:nvSpPr>
        <p:spPr>
          <a:xfrm>
            <a:off x="7314585" y="1144125"/>
            <a:ext cx="1485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User@</a:t>
            </a:r>
            <a:r>
              <a:rPr lang="zh-CN" alt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127.0.0.1:62126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502365-1F31-BE42-996F-C0EB24C0D8C7}"/>
              </a:ext>
            </a:extLst>
          </p:cNvPr>
          <p:cNvSpPr txBox="1"/>
          <p:nvPr/>
        </p:nvSpPr>
        <p:spPr>
          <a:xfrm>
            <a:off x="431100" y="4063488"/>
            <a:ext cx="155363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(message</a:t>
            </a:r>
            <a:r>
              <a:rPr lang="zh-CN" alt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#2)</a:t>
            </a:r>
          </a:p>
          <a:p>
            <a:r>
              <a:rPr lang="en-US" altLang="zh-CN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User@</a:t>
            </a:r>
            <a:r>
              <a:rPr lang="zh-CN" alt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127.0.0.1:62145</a:t>
            </a:r>
          </a:p>
          <a:p>
            <a:r>
              <a:rPr lang="en-US" altLang="zh-CN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r>
              <a:rPr lang="zh-CN" alt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zh-CN" alt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prepared.</a:t>
            </a:r>
            <a:endParaRPr lang="en-US" sz="1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1B5304B-4686-A74E-98CD-10EC107E6554}"/>
              </a:ext>
            </a:extLst>
          </p:cNvPr>
          <p:cNvSpPr txBox="1"/>
          <p:nvPr/>
        </p:nvSpPr>
        <p:spPr>
          <a:xfrm>
            <a:off x="421598" y="4689183"/>
            <a:ext cx="163217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(message</a:t>
            </a:r>
            <a:r>
              <a:rPr lang="zh-CN" altLang="en-US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#3)</a:t>
            </a:r>
          </a:p>
          <a:p>
            <a:r>
              <a:rPr lang="en-US" altLang="zh-CN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User@</a:t>
            </a:r>
            <a:r>
              <a:rPr lang="zh-CN" altLang="en-US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127.0.0.1:62126:</a:t>
            </a:r>
            <a:r>
              <a:rPr lang="zh-CN" altLang="en-US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.exit</a:t>
            </a:r>
            <a:endParaRPr lang="en-US" sz="1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B3C1D5-948A-FD4E-B2DB-A28D4995B201}"/>
              </a:ext>
            </a:extLst>
          </p:cNvPr>
          <p:cNvSpPr txBox="1"/>
          <p:nvPr/>
        </p:nvSpPr>
        <p:spPr>
          <a:xfrm>
            <a:off x="3586883" y="5064886"/>
            <a:ext cx="21018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Server:</a:t>
            </a:r>
          </a:p>
          <a:p>
            <a:pPr algn="ctr"/>
            <a:r>
              <a:rPr lang="en-US" altLang="zh-CN" sz="9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</a:t>
            </a:r>
            <a:r>
              <a:rPr lang="zh-CN" altLang="en-US" sz="9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9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</a:t>
            </a:r>
          </a:p>
          <a:p>
            <a:r>
              <a:rPr lang="en-US" altLang="zh-CN" sz="9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127.0.0.1:62126:</a:t>
            </a:r>
            <a:r>
              <a:rPr lang="zh-CN" altLang="en-US" sz="9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quit the chat room</a:t>
            </a:r>
          </a:p>
        </p:txBody>
      </p:sp>
    </p:spTree>
    <p:extLst>
      <p:ext uri="{BB962C8B-B14F-4D97-AF65-F5344CB8AC3E}">
        <p14:creationId xmlns:p14="http://schemas.microsoft.com/office/powerpoint/2010/main" val="291701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0F01B06-6F1D-FA44-9F15-88DBF7A6ACDE}"/>
              </a:ext>
            </a:extLst>
          </p:cNvPr>
          <p:cNvSpPr/>
          <p:nvPr/>
        </p:nvSpPr>
        <p:spPr>
          <a:xfrm>
            <a:off x="1789770" y="2620537"/>
            <a:ext cx="323385" cy="323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852756-F380-DA4D-899A-63884DEA4EB5}"/>
              </a:ext>
            </a:extLst>
          </p:cNvPr>
          <p:cNvSpPr/>
          <p:nvPr/>
        </p:nvSpPr>
        <p:spPr>
          <a:xfrm>
            <a:off x="2815682" y="2062976"/>
            <a:ext cx="323385" cy="323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464257-6C1D-8B41-A5CF-7C6646C56C43}"/>
              </a:ext>
            </a:extLst>
          </p:cNvPr>
          <p:cNvSpPr/>
          <p:nvPr/>
        </p:nvSpPr>
        <p:spPr>
          <a:xfrm>
            <a:off x="2837984" y="3122342"/>
            <a:ext cx="323385" cy="323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D75AF0-3192-C84D-9584-D44710224A92}"/>
              </a:ext>
            </a:extLst>
          </p:cNvPr>
          <p:cNvSpPr/>
          <p:nvPr/>
        </p:nvSpPr>
        <p:spPr>
          <a:xfrm>
            <a:off x="3819292" y="2564781"/>
            <a:ext cx="323385" cy="323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47BA38-77E7-BB4F-A721-5A5FAA90E71A}"/>
              </a:ext>
            </a:extLst>
          </p:cNvPr>
          <p:cNvSpPr/>
          <p:nvPr/>
        </p:nvSpPr>
        <p:spPr>
          <a:xfrm>
            <a:off x="4822901" y="2564781"/>
            <a:ext cx="323385" cy="323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5B978-992B-7441-9B29-CB118E2A4B32}"/>
              </a:ext>
            </a:extLst>
          </p:cNvPr>
          <p:cNvSpPr txBox="1"/>
          <p:nvPr/>
        </p:nvSpPr>
        <p:spPr>
          <a:xfrm>
            <a:off x="1795345" y="2597563"/>
            <a:ext cx="63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C38465-2B41-114C-9A18-286AEBDBFCAC}"/>
              </a:ext>
            </a:extLst>
          </p:cNvPr>
          <p:cNvSpPr txBox="1"/>
          <p:nvPr/>
        </p:nvSpPr>
        <p:spPr>
          <a:xfrm>
            <a:off x="2843559" y="3099368"/>
            <a:ext cx="63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AF9208-FB67-D04B-8822-B476822D21CB}"/>
              </a:ext>
            </a:extLst>
          </p:cNvPr>
          <p:cNvSpPr txBox="1"/>
          <p:nvPr/>
        </p:nvSpPr>
        <p:spPr>
          <a:xfrm>
            <a:off x="2832408" y="2051153"/>
            <a:ext cx="63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9346E-E28C-4746-9907-98706EB69DF8}"/>
              </a:ext>
            </a:extLst>
          </p:cNvPr>
          <p:cNvSpPr txBox="1"/>
          <p:nvPr/>
        </p:nvSpPr>
        <p:spPr>
          <a:xfrm>
            <a:off x="3802565" y="2530656"/>
            <a:ext cx="63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7CF2F9-AB82-AD43-B5BB-FF1657389DF2}"/>
              </a:ext>
            </a:extLst>
          </p:cNvPr>
          <p:cNvSpPr txBox="1"/>
          <p:nvPr/>
        </p:nvSpPr>
        <p:spPr>
          <a:xfrm>
            <a:off x="4856354" y="2518834"/>
            <a:ext cx="63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z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49DF23-3ACF-B948-B4DC-0A7E69DFB429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113155" y="2258121"/>
            <a:ext cx="641196" cy="33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CF2EC9-6B2C-544C-A173-3D789C69C6D8}"/>
              </a:ext>
            </a:extLst>
          </p:cNvPr>
          <p:cNvCxnSpPr>
            <a:stCxn id="4" idx="2"/>
          </p:cNvCxnSpPr>
          <p:nvPr/>
        </p:nvCxnSpPr>
        <p:spPr>
          <a:xfrm>
            <a:off x="2113155" y="2966895"/>
            <a:ext cx="641196" cy="31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5460DC-6CD5-B145-B941-12471CF14CBD}"/>
              </a:ext>
            </a:extLst>
          </p:cNvPr>
          <p:cNvCxnSpPr/>
          <p:nvPr/>
        </p:nvCxnSpPr>
        <p:spPr>
          <a:xfrm flipV="1">
            <a:off x="2113154" y="2754351"/>
            <a:ext cx="1566748" cy="2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248B4B-13C0-9648-8B25-1C2D80CF4F3C}"/>
              </a:ext>
            </a:extLst>
          </p:cNvPr>
          <p:cNvCxnSpPr/>
          <p:nvPr/>
        </p:nvCxnSpPr>
        <p:spPr>
          <a:xfrm>
            <a:off x="3256156" y="2235819"/>
            <a:ext cx="546409" cy="36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A2BFD1-8044-924E-9F15-A662A21D3E6D}"/>
              </a:ext>
            </a:extLst>
          </p:cNvPr>
          <p:cNvCxnSpPr/>
          <p:nvPr/>
        </p:nvCxnSpPr>
        <p:spPr>
          <a:xfrm flipV="1">
            <a:off x="3256156" y="2888166"/>
            <a:ext cx="1566745" cy="39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0FBDDC-2D86-124E-973B-8A60E0AC2BDE}"/>
              </a:ext>
            </a:extLst>
          </p:cNvPr>
          <p:cNvCxnSpPr>
            <a:cxnSpLocks/>
          </p:cNvCxnSpPr>
          <p:nvPr/>
        </p:nvCxnSpPr>
        <p:spPr>
          <a:xfrm>
            <a:off x="4198432" y="2726474"/>
            <a:ext cx="563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DC02622-7990-7D49-8AE4-BA2E141B683F}"/>
              </a:ext>
            </a:extLst>
          </p:cNvPr>
          <p:cNvSpPr txBox="1"/>
          <p:nvPr/>
        </p:nvSpPr>
        <p:spPr>
          <a:xfrm>
            <a:off x="2260909" y="2126535"/>
            <a:ext cx="635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455AA1-F4CF-C446-8DF2-2E4AE9FC5DDC}"/>
              </a:ext>
            </a:extLst>
          </p:cNvPr>
          <p:cNvSpPr txBox="1"/>
          <p:nvPr/>
        </p:nvSpPr>
        <p:spPr>
          <a:xfrm>
            <a:off x="3431787" y="2104233"/>
            <a:ext cx="635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518242-6548-944B-B192-0E5F3FFAD90A}"/>
              </a:ext>
            </a:extLst>
          </p:cNvPr>
          <p:cNvSpPr txBox="1"/>
          <p:nvPr/>
        </p:nvSpPr>
        <p:spPr>
          <a:xfrm>
            <a:off x="2383572" y="2862515"/>
            <a:ext cx="635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3F2051-F467-9C46-B98A-064060D41493}"/>
              </a:ext>
            </a:extLst>
          </p:cNvPr>
          <p:cNvSpPr txBox="1"/>
          <p:nvPr/>
        </p:nvSpPr>
        <p:spPr>
          <a:xfrm>
            <a:off x="2863074" y="2472222"/>
            <a:ext cx="635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925189-B0A9-994E-8FEA-EBAA49EF9D54}"/>
              </a:ext>
            </a:extLst>
          </p:cNvPr>
          <p:cNvSpPr txBox="1"/>
          <p:nvPr/>
        </p:nvSpPr>
        <p:spPr>
          <a:xfrm>
            <a:off x="3540511" y="2885934"/>
            <a:ext cx="635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1E3FBB-0508-A246-B1E8-DA806056C99E}"/>
              </a:ext>
            </a:extLst>
          </p:cNvPr>
          <p:cNvSpPr txBox="1"/>
          <p:nvPr/>
        </p:nvSpPr>
        <p:spPr>
          <a:xfrm>
            <a:off x="4329460" y="2417137"/>
            <a:ext cx="635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9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1208</TotalTime>
  <Words>256</Words>
  <Application>Microsoft Macintosh PowerPoint</Application>
  <PresentationFormat>On-screen Show (4:3)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Jiaqi Xu (jxu9)</dc:creator>
  <cp:lastModifiedBy>Jiaqi Xu (jxu9)</cp:lastModifiedBy>
  <cp:revision>12</cp:revision>
  <dcterms:created xsi:type="dcterms:W3CDTF">2022-03-13T00:23:09Z</dcterms:created>
  <dcterms:modified xsi:type="dcterms:W3CDTF">2022-04-17T20:34:23Z</dcterms:modified>
</cp:coreProperties>
</file>