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A0CF-0803-777C-34B2-E688A09A0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Supplier Quality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58FD8-E871-59F5-6B7E-E3D5F376C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4413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60D6-62AA-01EA-D47A-038552A8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Appication subjects to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7DFA-3541-3A0C-07AA-28EC7FC9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23378"/>
            <a:ext cx="8825659" cy="3416300"/>
          </a:xfrm>
        </p:spPr>
        <p:txBody>
          <a:bodyPr>
            <a:normAutofit/>
          </a:bodyPr>
          <a:lstStyle/>
          <a:p>
            <a:r>
              <a:rPr lang="en-MX" dirty="0"/>
              <a:t>Supplier certifications (standard and expiration)</a:t>
            </a:r>
          </a:p>
          <a:p>
            <a:r>
              <a:rPr lang="en-MX" dirty="0"/>
              <a:t>Supplier complaints</a:t>
            </a:r>
          </a:p>
          <a:p>
            <a:r>
              <a:rPr lang="en-MX" dirty="0"/>
              <a:t>Supplier score cards</a:t>
            </a:r>
          </a:p>
          <a:p>
            <a:r>
              <a:rPr lang="en-MX" dirty="0"/>
              <a:t>Payments / Subscriptions</a:t>
            </a:r>
          </a:p>
        </p:txBody>
      </p:sp>
    </p:spTree>
    <p:extLst>
      <p:ext uri="{BB962C8B-B14F-4D97-AF65-F5344CB8AC3E}">
        <p14:creationId xmlns:p14="http://schemas.microsoft.com/office/powerpoint/2010/main" val="248406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A6AC-5250-1B75-5B72-23803EB9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EBEBEB"/>
                </a:solidFill>
              </a:rPr>
              <a:t>Supplier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7A27-0CC3-0FD2-C3BA-F629FB70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MX" sz="1500"/>
              <a:t>Supplier must be linked to Customer ID</a:t>
            </a:r>
          </a:p>
          <a:p>
            <a:pPr>
              <a:lnSpc>
                <a:spcPct val="90000"/>
              </a:lnSpc>
            </a:pPr>
            <a:r>
              <a:rPr lang="en-MX" sz="1500"/>
              <a:t>Must contain field for S</a:t>
            </a:r>
            <a:r>
              <a:rPr lang="en-US" sz="1500"/>
              <a:t>u</a:t>
            </a:r>
            <a:r>
              <a:rPr lang="en-MX" sz="1500"/>
              <a:t>pplier certification (ISO, IATF, etc.) </a:t>
            </a:r>
          </a:p>
          <a:p>
            <a:pPr>
              <a:lnSpc>
                <a:spcPct val="90000"/>
              </a:lnSpc>
            </a:pPr>
            <a:r>
              <a:rPr lang="en-MX" sz="1500"/>
              <a:t>Must have a field for certificate emission and expiration</a:t>
            </a:r>
          </a:p>
          <a:p>
            <a:pPr lvl="1">
              <a:lnSpc>
                <a:spcPct val="90000"/>
              </a:lnSpc>
            </a:pPr>
            <a:r>
              <a:rPr lang="en-MX" sz="1500"/>
              <a:t>Option to send notification to Main/User accounts if near expiration</a:t>
            </a:r>
          </a:p>
          <a:p>
            <a:pPr>
              <a:lnSpc>
                <a:spcPct val="90000"/>
              </a:lnSpc>
            </a:pPr>
            <a:r>
              <a:rPr lang="en-MX" sz="1500"/>
              <a:t>Could be used to link to a Social Network part where Customers can see their scores per several customers (but info of customers is hidden)</a:t>
            </a:r>
          </a:p>
          <a:p>
            <a:pPr>
              <a:lnSpc>
                <a:spcPct val="90000"/>
              </a:lnSpc>
            </a:pPr>
            <a:r>
              <a:rPr lang="en-MX" sz="1500"/>
              <a:t>Might be possible to add a list of suppliers by updating a list from excel (mostly used) and convert it to a JSON, and “addMany”</a:t>
            </a:r>
          </a:p>
        </p:txBody>
      </p:sp>
      <p:pic>
        <p:nvPicPr>
          <p:cNvPr id="1026" name="Picture 2" descr="A blue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9ED27BD-8DCA-7D45-C47F-EF0ACACE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DE95-1CFE-CE78-768A-EE2F7CA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EBEBEB"/>
                </a:solidFill>
              </a:rPr>
              <a:t>Supplier Complaints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C04B-371E-6F8F-9B89-5C84499B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MX" sz="1000"/>
              <a:t>Must be linked to Suppleir ID, Score ID and Customer ID (has it’s own ID)</a:t>
            </a:r>
          </a:p>
          <a:p>
            <a:pPr>
              <a:lnSpc>
                <a:spcPct val="90000"/>
              </a:lnSpc>
            </a:pPr>
            <a:r>
              <a:rPr lang="en-MX" sz="1000"/>
              <a:t>Has to have 8 steps in industry standard problem solving 8D by sections</a:t>
            </a:r>
          </a:p>
          <a:p>
            <a:pPr lvl="1">
              <a:lnSpc>
                <a:spcPct val="90000"/>
              </a:lnSpc>
            </a:pPr>
            <a:r>
              <a:rPr lang="en-MX" sz="1000"/>
              <a:t>Define team</a:t>
            </a:r>
          </a:p>
          <a:p>
            <a:pPr lvl="1">
              <a:lnSpc>
                <a:spcPct val="90000"/>
              </a:lnSpc>
            </a:pPr>
            <a:r>
              <a:rPr lang="en-MX" sz="1000"/>
              <a:t>Define problem</a:t>
            </a:r>
          </a:p>
          <a:p>
            <a:pPr lvl="1">
              <a:lnSpc>
                <a:spcPct val="90000"/>
              </a:lnSpc>
            </a:pPr>
            <a:r>
              <a:rPr lang="en-MX" sz="1000"/>
              <a:t>Containment action (with due date field) -&gt; (shipment, delivery of parts, etc.)</a:t>
            </a:r>
          </a:p>
          <a:p>
            <a:pPr lvl="1">
              <a:lnSpc>
                <a:spcPct val="90000"/>
              </a:lnSpc>
            </a:pPr>
            <a:r>
              <a:rPr lang="en-MX" sz="1000"/>
              <a:t>Root Cause analysis (field to upload the analysis, or to input)</a:t>
            </a:r>
          </a:p>
          <a:p>
            <a:pPr lvl="1">
              <a:lnSpc>
                <a:spcPct val="90000"/>
              </a:lnSpc>
            </a:pPr>
            <a:r>
              <a:rPr lang="en-MX" sz="1000"/>
              <a:t>Identification of Corrective actions (due dates)</a:t>
            </a:r>
          </a:p>
          <a:p>
            <a:pPr lvl="1">
              <a:lnSpc>
                <a:spcPct val="90000"/>
              </a:lnSpc>
            </a:pPr>
            <a:r>
              <a:rPr lang="en-MX" sz="1000"/>
              <a:t>Implementation/verification of Corrective actions (due dates)</a:t>
            </a:r>
          </a:p>
          <a:p>
            <a:pPr lvl="1">
              <a:lnSpc>
                <a:spcPct val="90000"/>
              </a:lnSpc>
            </a:pPr>
            <a:r>
              <a:rPr lang="en-MX" sz="1000"/>
              <a:t>Implementation of preventative actions (due dates)</a:t>
            </a:r>
          </a:p>
          <a:p>
            <a:pPr lvl="1">
              <a:lnSpc>
                <a:spcPct val="90000"/>
              </a:lnSpc>
            </a:pPr>
            <a:r>
              <a:rPr lang="en-MX" sz="1000"/>
              <a:t>Sign off of the customer/user for approval -&gt; closure date</a:t>
            </a:r>
          </a:p>
          <a:p>
            <a:pPr>
              <a:lnSpc>
                <a:spcPct val="90000"/>
              </a:lnSpc>
            </a:pPr>
            <a:r>
              <a:rPr lang="en-US" sz="1000"/>
              <a:t>A</a:t>
            </a:r>
            <a:r>
              <a:rPr lang="en-MX" sz="1000"/>
              <a:t>ll fields should have option to upload files (pdf, excel …)</a:t>
            </a:r>
          </a:p>
          <a:p>
            <a:pPr>
              <a:lnSpc>
                <a:spcPct val="90000"/>
              </a:lnSpc>
            </a:pPr>
            <a:r>
              <a:rPr lang="en-MX" sz="1000"/>
              <a:t>And also could be possible to add scoring logic (e.g. quality of each step)</a:t>
            </a:r>
          </a:p>
        </p:txBody>
      </p:sp>
      <p:pic>
        <p:nvPicPr>
          <p:cNvPr id="2052" name="Picture 4" descr="What is 8D ? 8D CAPA Report | Eight Disciplines of “Problem Solving”">
            <a:extLst>
              <a:ext uri="{FF2B5EF4-FFF2-40B4-BE49-F238E27FC236}">
                <a16:creationId xmlns:a16="http://schemas.microsoft.com/office/drawing/2014/main" id="{CA14B9E4-9CAA-46CF-A5C7-680ED98B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8838" y="2775951"/>
            <a:ext cx="414481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7313-B23E-F49F-C286-57197E17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EBEBEB"/>
                </a:solidFill>
              </a:rPr>
              <a:t>Supplier Score Cards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230F-868B-A922-2858-BCEE2437E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MX" sz="1500"/>
              <a:t>Linked to Supplier ID and to Customer ID</a:t>
            </a:r>
          </a:p>
          <a:p>
            <a:r>
              <a:rPr lang="en-MX" sz="1500"/>
              <a:t>Must contain Deliveries on time</a:t>
            </a:r>
          </a:p>
          <a:p>
            <a:r>
              <a:rPr lang="en-MX" sz="1500"/>
              <a:t>Quantity delivered by period (monthly)</a:t>
            </a:r>
          </a:p>
          <a:p>
            <a:r>
              <a:rPr lang="en-MX" sz="1500"/>
              <a:t>Defects (Parts per Million)</a:t>
            </a:r>
          </a:p>
          <a:p>
            <a:r>
              <a:rPr lang="en-MX" sz="1500"/>
              <a:t>Complaints opened</a:t>
            </a:r>
          </a:p>
          <a:p>
            <a:r>
              <a:rPr lang="en-MX" sz="1500"/>
              <a:t>Complaints closed</a:t>
            </a:r>
          </a:p>
          <a:p>
            <a:r>
              <a:rPr lang="en-MX" sz="1500"/>
              <a:t>Output of pdf file to send to registered supplier account/ download</a:t>
            </a:r>
          </a:p>
          <a:p>
            <a:endParaRPr lang="en-MX" sz="1500"/>
          </a:p>
        </p:txBody>
      </p:sp>
      <p:pic>
        <p:nvPicPr>
          <p:cNvPr id="3074" name="Picture 2" descr="Procurement KPIs and Balanced Scorecard">
            <a:extLst>
              <a:ext uri="{FF2B5EF4-FFF2-40B4-BE49-F238E27FC236}">
                <a16:creationId xmlns:a16="http://schemas.microsoft.com/office/drawing/2014/main" id="{25253D43-B790-6C10-AF92-4187487A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2849" y="2775951"/>
            <a:ext cx="5243015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0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91F7-B2C7-4D0D-3DB8-3FF89174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Logic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AB8F-BCC9-663C-195D-5CC634A3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X" dirty="0"/>
              <a:t>Accounts (roles):</a:t>
            </a:r>
          </a:p>
          <a:p>
            <a:pPr lvl="1"/>
            <a:r>
              <a:rPr lang="en-MX" dirty="0"/>
              <a:t>MasterDev</a:t>
            </a:r>
          </a:p>
          <a:p>
            <a:pPr lvl="1"/>
            <a:r>
              <a:rPr lang="en-MX" dirty="0"/>
              <a:t>Main/Admin (customer)</a:t>
            </a:r>
          </a:p>
          <a:p>
            <a:pPr lvl="1"/>
            <a:r>
              <a:rPr lang="en-MX" dirty="0"/>
              <a:t>User (at customer side)</a:t>
            </a:r>
          </a:p>
          <a:p>
            <a:pPr lvl="1"/>
            <a:r>
              <a:rPr lang="en-MX" dirty="0"/>
              <a:t>Supplier user (supplier of customer)</a:t>
            </a:r>
          </a:p>
          <a:p>
            <a:r>
              <a:rPr lang="en-MX" dirty="0"/>
              <a:t>Possible Schemes besides User:</a:t>
            </a:r>
          </a:p>
          <a:p>
            <a:pPr lvl="1"/>
            <a:r>
              <a:rPr lang="en-US" dirty="0"/>
              <a:t>S</a:t>
            </a:r>
            <a:r>
              <a:rPr lang="en-MX" dirty="0"/>
              <a:t>upplier</a:t>
            </a:r>
          </a:p>
          <a:p>
            <a:pPr lvl="1"/>
            <a:r>
              <a:rPr lang="en-MX" dirty="0"/>
              <a:t>Complaint</a:t>
            </a:r>
          </a:p>
          <a:p>
            <a:pPr lvl="1"/>
            <a:r>
              <a:rPr lang="en-MX" dirty="0"/>
              <a:t>ScoreCard</a:t>
            </a:r>
          </a:p>
          <a:p>
            <a:pPr lvl="1"/>
            <a:r>
              <a:rPr lang="en-MX" dirty="0"/>
              <a:t>Report (contains all above, linked specifically to Supplier and Main/Admin/User)</a:t>
            </a:r>
          </a:p>
        </p:txBody>
      </p:sp>
    </p:spTree>
    <p:extLst>
      <p:ext uri="{BB962C8B-B14F-4D97-AF65-F5344CB8AC3E}">
        <p14:creationId xmlns:p14="http://schemas.microsoft.com/office/powerpoint/2010/main" val="7414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36CC-7A09-F317-1861-7865E54A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Logic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D779-CA1E-9D61-D5B2-58AF3CD8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Possible pages:</a:t>
            </a:r>
          </a:p>
          <a:p>
            <a:pPr lvl="1"/>
            <a:r>
              <a:rPr lang="en-MX" dirty="0"/>
              <a:t>Main page (just log-in, and brief introduction to app, with login/signup)</a:t>
            </a:r>
          </a:p>
          <a:p>
            <a:pPr lvl="1"/>
            <a:r>
              <a:rPr lang="en-MX" dirty="0"/>
              <a:t>Main user page (dashboard with filters of 3 main sections), </a:t>
            </a:r>
          </a:p>
          <a:p>
            <a:pPr lvl="1"/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63120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D875-4015-845C-C0BC-1CF6E8C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What goes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C06E-0770-E86A-B24F-C12B4BDE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A starting point could be just Certification management, the next one in complexity is problem solving, and the top is the Scorecard.</a:t>
            </a:r>
          </a:p>
          <a:p>
            <a:pPr lvl="1"/>
            <a:r>
              <a:rPr lang="en-US" dirty="0"/>
              <a:t>E</a:t>
            </a:r>
            <a:r>
              <a:rPr lang="en-MX" dirty="0"/>
              <a:t>very starting point could have report section where user can filter (and even see graphs).</a:t>
            </a:r>
          </a:p>
          <a:p>
            <a:r>
              <a:rPr lang="en-US" dirty="0"/>
              <a:t>T</a:t>
            </a:r>
            <a:r>
              <a:rPr lang="en-MX" dirty="0"/>
              <a:t>he last to add could be the payment/subscription api.</a:t>
            </a:r>
          </a:p>
        </p:txBody>
      </p:sp>
    </p:spTree>
    <p:extLst>
      <p:ext uri="{BB962C8B-B14F-4D97-AF65-F5344CB8AC3E}">
        <p14:creationId xmlns:p14="http://schemas.microsoft.com/office/powerpoint/2010/main" val="205312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</TotalTime>
  <Words>457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Supplier Quality Management App</vt:lpstr>
      <vt:lpstr>Appication subjects to control</vt:lpstr>
      <vt:lpstr>Supplier certifications</vt:lpstr>
      <vt:lpstr>Supplier Complaints</vt:lpstr>
      <vt:lpstr>Supplier Score Cards </vt:lpstr>
      <vt:lpstr>Logic Design</vt:lpstr>
      <vt:lpstr>Logic Design</vt:lpstr>
      <vt:lpstr>What goes first?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Supplier Quality Management App</dc:title>
  <dc:creator>Walter Bernal</dc:creator>
  <cp:lastModifiedBy>Walter Bernal</cp:lastModifiedBy>
  <cp:revision>1</cp:revision>
  <dcterms:created xsi:type="dcterms:W3CDTF">2023-06-22T22:23:54Z</dcterms:created>
  <dcterms:modified xsi:type="dcterms:W3CDTF">2023-06-23T02:19:30Z</dcterms:modified>
</cp:coreProperties>
</file>