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2C20-12B4-4735-A80A-2134DC45902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EA16-97DD-4AA3-A6DD-00C3E086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2C20-12B4-4735-A80A-2134DC45902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EA16-97DD-4AA3-A6DD-00C3E086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7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2C20-12B4-4735-A80A-2134DC45902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EA16-97DD-4AA3-A6DD-00C3E086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6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2C20-12B4-4735-A80A-2134DC45902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EA16-97DD-4AA3-A6DD-00C3E086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2C20-12B4-4735-A80A-2134DC45902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EA16-97DD-4AA3-A6DD-00C3E086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9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2C20-12B4-4735-A80A-2134DC45902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EA16-97DD-4AA3-A6DD-00C3E086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7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2C20-12B4-4735-A80A-2134DC45902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EA16-97DD-4AA3-A6DD-00C3E086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6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2C20-12B4-4735-A80A-2134DC45902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EA16-97DD-4AA3-A6DD-00C3E086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2C20-12B4-4735-A80A-2134DC45902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EA16-97DD-4AA3-A6DD-00C3E086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1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2C20-12B4-4735-A80A-2134DC45902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EA16-97DD-4AA3-A6DD-00C3E086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2C20-12B4-4735-A80A-2134DC45902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EA16-97DD-4AA3-A6DD-00C3E086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5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2C20-12B4-4735-A80A-2134DC45902F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EA16-97DD-4AA3-A6DD-00C3E086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7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7964" y="2144475"/>
            <a:ext cx="1838036" cy="9328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 separated value file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2733963" y="3307593"/>
            <a:ext cx="1625600" cy="1228437"/>
          </a:xfrm>
          <a:prstGeom prst="flowChartMagneticDisk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OCC </a:t>
            </a:r>
          </a:p>
          <a:p>
            <a:pPr algn="ctr"/>
            <a:r>
              <a:rPr lang="en-US" dirty="0" smtClean="0"/>
              <a:t>data base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4359563" y="455643"/>
            <a:ext cx="1625600" cy="1136073"/>
          </a:xfrm>
          <a:prstGeom prst="flowChartMagneticDisk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</a:t>
            </a:r>
          </a:p>
          <a:p>
            <a:pPr algn="ctr"/>
            <a:r>
              <a:rPr lang="en-US" dirty="0" smtClean="0"/>
              <a:t>data 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26727" y="3455374"/>
            <a:ext cx="1838036" cy="932873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Inverted index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580" y="4646198"/>
            <a:ext cx="1607127" cy="13166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807" y="4804692"/>
            <a:ext cx="2067911" cy="1037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985163" y="6029090"/>
            <a:ext cx="242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OCC recognition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SnapMatch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33963" y="6029090"/>
            <a:ext cx="242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OCC validation</a:t>
            </a:r>
          </a:p>
          <a:p>
            <a:r>
              <a:rPr lang="en-US" dirty="0" smtClean="0"/>
              <a:t>(Lookup list)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4" idx="0"/>
          </p:cNvCxnSpPr>
          <p:nvPr/>
        </p:nvCxnSpPr>
        <p:spPr>
          <a:xfrm>
            <a:off x="5172363" y="1591716"/>
            <a:ext cx="4619" cy="552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4"/>
          </p:cNvCxnSpPr>
          <p:nvPr/>
        </p:nvCxnSpPr>
        <p:spPr>
          <a:xfrm flipH="1">
            <a:off x="4359563" y="3077348"/>
            <a:ext cx="817419" cy="84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1"/>
          </p:cNvCxnSpPr>
          <p:nvPr/>
        </p:nvCxnSpPr>
        <p:spPr>
          <a:xfrm>
            <a:off x="5176982" y="3077348"/>
            <a:ext cx="849745" cy="844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00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OpenText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Schacht</dc:creator>
  <cp:lastModifiedBy>Johannes Schacht</cp:lastModifiedBy>
  <cp:revision>3</cp:revision>
  <dcterms:created xsi:type="dcterms:W3CDTF">2017-06-12T19:56:21Z</dcterms:created>
  <dcterms:modified xsi:type="dcterms:W3CDTF">2017-06-13T07:02:45Z</dcterms:modified>
</cp:coreProperties>
</file>