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085" r:id="rId2"/>
    <p:sldId id="4089" r:id="rId3"/>
    <p:sldId id="4090" r:id="rId4"/>
    <p:sldId id="4091" r:id="rId5"/>
    <p:sldId id="4101" r:id="rId6"/>
    <p:sldId id="4103" r:id="rId7"/>
    <p:sldId id="4100" r:id="rId8"/>
    <p:sldId id="4099" r:id="rId9"/>
    <p:sldId id="4098" r:id="rId10"/>
    <p:sldId id="4097" r:id="rId11"/>
    <p:sldId id="4096" r:id="rId12"/>
    <p:sldId id="4095" r:id="rId13"/>
    <p:sldId id="4092" r:id="rId14"/>
    <p:sldId id="4106" r:id="rId15"/>
    <p:sldId id="4104" r:id="rId1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879D"/>
    <a:srgbClr val="DCDFE1"/>
    <a:srgbClr val="FF6600"/>
    <a:srgbClr val="E2ECF1"/>
    <a:srgbClr val="F1F6F8"/>
    <a:srgbClr val="DBE9F0"/>
    <a:srgbClr val="073B4C"/>
    <a:srgbClr val="335FFE"/>
    <a:srgbClr val="ECF3F6"/>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snapToObjects="1">
      <p:cViewPr varScale="1">
        <p:scale>
          <a:sx n="43" d="100"/>
          <a:sy n="43" d="100"/>
        </p:scale>
        <p:origin x="590" y="10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30" d="100"/>
        <a:sy n="3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9.xml.rels><?xml version="1.0" encoding="UTF-8" standalone="yes"?>
<Relationships xmlns="http://schemas.openxmlformats.org/package/2006/relationships"><Relationship Id="rId3" Type="http://schemas.openxmlformats.org/officeDocument/2006/relationships/hyperlink" Target="https://www.reddit.com/r/MachineLearning/" TargetMode="External"/><Relationship Id="rId2" Type="http://schemas.openxmlformats.org/officeDocument/2006/relationships/hyperlink" Target="https://www.kaggle.com/" TargetMode="External"/><Relationship Id="rId1" Type="http://schemas.openxmlformats.org/officeDocument/2006/relationships/hyperlink" Target="https://towardsdatascience.com/"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9.xml.rels><?xml version="1.0" encoding="UTF-8" standalone="yes"?>
<Relationships xmlns="http://schemas.openxmlformats.org/package/2006/relationships"><Relationship Id="rId3" Type="http://schemas.openxmlformats.org/officeDocument/2006/relationships/hyperlink" Target="https://www.reddit.com/r/MachineLearning/" TargetMode="External"/><Relationship Id="rId2" Type="http://schemas.openxmlformats.org/officeDocument/2006/relationships/hyperlink" Target="https://www.kaggle.com/" TargetMode="External"/><Relationship Id="rId1" Type="http://schemas.openxmlformats.org/officeDocument/2006/relationships/hyperlink" Target="https://towardsdatascience.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4DDDE-422E-4F26-824B-E22AF28CB714}"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C12DCB66-8D6F-415F-8178-C5122850654E}">
      <dgm:prSet/>
      <dgm:spPr/>
      <dgm:t>
        <a:bodyPr/>
        <a:lstStyle/>
        <a:p>
          <a:pPr>
            <a:lnSpc>
              <a:spcPct val="100000"/>
            </a:lnSpc>
          </a:pPr>
          <a:r>
            <a:rPr lang="en-US"/>
            <a:t>Real-World Applications of Machine Learning:</a:t>
          </a:r>
        </a:p>
      </dgm:t>
    </dgm:pt>
    <dgm:pt modelId="{0EF3F0EF-B8CA-4A3F-99FB-37161709A301}" type="parTrans" cxnId="{3B289E1B-AFB7-4A4B-A450-9B3AEB6302AB}">
      <dgm:prSet/>
      <dgm:spPr/>
      <dgm:t>
        <a:bodyPr/>
        <a:lstStyle/>
        <a:p>
          <a:endParaRPr lang="en-US"/>
        </a:p>
      </dgm:t>
    </dgm:pt>
    <dgm:pt modelId="{735CD98E-B09E-42DC-859A-375BF4D066EC}" type="sibTrans" cxnId="{3B289E1B-AFB7-4A4B-A450-9B3AEB6302AB}">
      <dgm:prSet/>
      <dgm:spPr/>
      <dgm:t>
        <a:bodyPr/>
        <a:lstStyle/>
        <a:p>
          <a:endParaRPr lang="en-US"/>
        </a:p>
      </dgm:t>
    </dgm:pt>
    <dgm:pt modelId="{6E8160FD-DCD1-4766-9DFF-BB3443F8B397}">
      <dgm:prSet/>
      <dgm:spPr/>
      <dgm:t>
        <a:bodyPr/>
        <a:lstStyle/>
        <a:p>
          <a:pPr>
            <a:lnSpc>
              <a:spcPct val="100000"/>
            </a:lnSpc>
          </a:pPr>
          <a:r>
            <a:rPr lang="en-US"/>
            <a:t>Healthcare: Disease diagnosis, personalized treatment plans.</a:t>
          </a:r>
        </a:p>
      </dgm:t>
    </dgm:pt>
    <dgm:pt modelId="{AAFCECDD-DC3C-46A3-AC6D-DF48FF9ED5EF}" type="parTrans" cxnId="{BF31DA05-4425-4425-9A8B-5B9B25BC3E08}">
      <dgm:prSet/>
      <dgm:spPr/>
      <dgm:t>
        <a:bodyPr/>
        <a:lstStyle/>
        <a:p>
          <a:endParaRPr lang="en-US"/>
        </a:p>
      </dgm:t>
    </dgm:pt>
    <dgm:pt modelId="{CD8508E9-5DB5-466E-97E2-08C03D5563E0}" type="sibTrans" cxnId="{BF31DA05-4425-4425-9A8B-5B9B25BC3E08}">
      <dgm:prSet/>
      <dgm:spPr/>
      <dgm:t>
        <a:bodyPr/>
        <a:lstStyle/>
        <a:p>
          <a:endParaRPr lang="en-US"/>
        </a:p>
      </dgm:t>
    </dgm:pt>
    <dgm:pt modelId="{96E2509E-1AE6-461C-823F-18FD15C63959}">
      <dgm:prSet/>
      <dgm:spPr/>
      <dgm:t>
        <a:bodyPr/>
        <a:lstStyle/>
        <a:p>
          <a:pPr>
            <a:lnSpc>
              <a:spcPct val="100000"/>
            </a:lnSpc>
          </a:pPr>
          <a:r>
            <a:rPr lang="en-US"/>
            <a:t>Finance: Fraud detection, stock price prediction.</a:t>
          </a:r>
        </a:p>
      </dgm:t>
    </dgm:pt>
    <dgm:pt modelId="{303E1320-9CFF-4C3E-A15A-DE23BECEC35D}" type="parTrans" cxnId="{9398B3B2-C247-444E-849E-5B1506F01D0A}">
      <dgm:prSet/>
      <dgm:spPr/>
      <dgm:t>
        <a:bodyPr/>
        <a:lstStyle/>
        <a:p>
          <a:endParaRPr lang="en-US"/>
        </a:p>
      </dgm:t>
    </dgm:pt>
    <dgm:pt modelId="{5CE60D13-941B-4187-9E32-D902994201CD}" type="sibTrans" cxnId="{9398B3B2-C247-444E-849E-5B1506F01D0A}">
      <dgm:prSet/>
      <dgm:spPr/>
      <dgm:t>
        <a:bodyPr/>
        <a:lstStyle/>
        <a:p>
          <a:endParaRPr lang="en-US"/>
        </a:p>
      </dgm:t>
    </dgm:pt>
    <dgm:pt modelId="{A782F4C6-FC74-4628-9281-2A3F6A183D4F}">
      <dgm:prSet/>
      <dgm:spPr/>
      <dgm:t>
        <a:bodyPr/>
        <a:lstStyle/>
        <a:p>
          <a:pPr>
            <a:lnSpc>
              <a:spcPct val="100000"/>
            </a:lnSpc>
          </a:pPr>
          <a:r>
            <a:rPr lang="en-US"/>
            <a:t>Technology: Image and speech recognition, recommendation systems.</a:t>
          </a:r>
        </a:p>
      </dgm:t>
    </dgm:pt>
    <dgm:pt modelId="{2FFC9D87-9D70-4B13-8877-B363ACD7C970}" type="parTrans" cxnId="{77B5A91C-1198-468F-8C09-2D3F226BCE86}">
      <dgm:prSet/>
      <dgm:spPr/>
      <dgm:t>
        <a:bodyPr/>
        <a:lstStyle/>
        <a:p>
          <a:endParaRPr lang="en-US"/>
        </a:p>
      </dgm:t>
    </dgm:pt>
    <dgm:pt modelId="{8816ED3B-3745-4239-8194-327903A3ABE0}" type="sibTrans" cxnId="{77B5A91C-1198-468F-8C09-2D3F226BCE86}">
      <dgm:prSet/>
      <dgm:spPr/>
      <dgm:t>
        <a:bodyPr/>
        <a:lstStyle/>
        <a:p>
          <a:endParaRPr lang="en-US"/>
        </a:p>
      </dgm:t>
    </dgm:pt>
    <dgm:pt modelId="{2EF9400C-A7D3-4EB4-8780-6CC37BC06B79}">
      <dgm:prSet/>
      <dgm:spPr/>
      <dgm:t>
        <a:bodyPr/>
        <a:lstStyle/>
        <a:p>
          <a:pPr>
            <a:lnSpc>
              <a:spcPct val="100000"/>
            </a:lnSpc>
          </a:pPr>
          <a:r>
            <a:rPr lang="en-US"/>
            <a:t>Transportation: Autonomous vehicles, route optimization.</a:t>
          </a:r>
        </a:p>
      </dgm:t>
    </dgm:pt>
    <dgm:pt modelId="{FD7B12CE-3085-4AF3-AB5A-93F17CB791DC}" type="parTrans" cxnId="{BF81EB54-A1B5-4563-AE81-EAEFA83AF3B5}">
      <dgm:prSet/>
      <dgm:spPr/>
      <dgm:t>
        <a:bodyPr/>
        <a:lstStyle/>
        <a:p>
          <a:endParaRPr lang="en-US"/>
        </a:p>
      </dgm:t>
    </dgm:pt>
    <dgm:pt modelId="{29CC9C19-54C0-45E5-8F62-F40579A01113}" type="sibTrans" cxnId="{BF81EB54-A1B5-4563-AE81-EAEFA83AF3B5}">
      <dgm:prSet/>
      <dgm:spPr/>
      <dgm:t>
        <a:bodyPr/>
        <a:lstStyle/>
        <a:p>
          <a:endParaRPr lang="en-US"/>
        </a:p>
      </dgm:t>
    </dgm:pt>
    <dgm:pt modelId="{C22773BE-3CFF-413D-AA77-A778A23D292C}">
      <dgm:prSet/>
      <dgm:spPr/>
      <dgm:t>
        <a:bodyPr/>
        <a:lstStyle/>
        <a:p>
          <a:pPr>
            <a:lnSpc>
              <a:spcPct val="100000"/>
            </a:lnSpc>
          </a:pPr>
          <a:r>
            <a:rPr lang="en-US"/>
            <a:t>Relationship with Data Science and AI:</a:t>
          </a:r>
        </a:p>
      </dgm:t>
    </dgm:pt>
    <dgm:pt modelId="{D39C0910-9C2C-46E0-9451-335BDC2BB3F2}" type="parTrans" cxnId="{535B4435-4C70-4FC6-BE35-7E12E05DA6B1}">
      <dgm:prSet/>
      <dgm:spPr/>
      <dgm:t>
        <a:bodyPr/>
        <a:lstStyle/>
        <a:p>
          <a:endParaRPr lang="en-US"/>
        </a:p>
      </dgm:t>
    </dgm:pt>
    <dgm:pt modelId="{E70C5EC9-2CC0-425F-A35A-63B232F4F543}" type="sibTrans" cxnId="{535B4435-4C70-4FC6-BE35-7E12E05DA6B1}">
      <dgm:prSet/>
      <dgm:spPr/>
      <dgm:t>
        <a:bodyPr/>
        <a:lstStyle/>
        <a:p>
          <a:endParaRPr lang="en-US"/>
        </a:p>
      </dgm:t>
    </dgm:pt>
    <dgm:pt modelId="{BA4C5392-D87E-4BD0-9D29-EF9F1B54206C}">
      <dgm:prSet/>
      <dgm:spPr/>
      <dgm:t>
        <a:bodyPr/>
        <a:lstStyle/>
        <a:p>
          <a:pPr>
            <a:lnSpc>
              <a:spcPct val="100000"/>
            </a:lnSpc>
          </a:pPr>
          <a:r>
            <a:rPr lang="en-US"/>
            <a:t>Machine learning is an integral part of data science, as it involves using data to train models and make predictions.</a:t>
          </a:r>
        </a:p>
      </dgm:t>
    </dgm:pt>
    <dgm:pt modelId="{FA04DF63-36F5-46C3-9B6D-B289FD5EA963}" type="parTrans" cxnId="{3A0722EB-90B2-4801-B6EB-7C5820B7DE7C}">
      <dgm:prSet/>
      <dgm:spPr/>
      <dgm:t>
        <a:bodyPr/>
        <a:lstStyle/>
        <a:p>
          <a:endParaRPr lang="en-US"/>
        </a:p>
      </dgm:t>
    </dgm:pt>
    <dgm:pt modelId="{59744586-5083-43AA-9563-CA1ED1DE4D8C}" type="sibTrans" cxnId="{3A0722EB-90B2-4801-B6EB-7C5820B7DE7C}">
      <dgm:prSet/>
      <dgm:spPr/>
      <dgm:t>
        <a:bodyPr/>
        <a:lstStyle/>
        <a:p>
          <a:endParaRPr lang="en-US"/>
        </a:p>
      </dgm:t>
    </dgm:pt>
    <dgm:pt modelId="{05D84F95-D576-47DE-8A69-921DECA10F04}">
      <dgm:prSet/>
      <dgm:spPr/>
      <dgm:t>
        <a:bodyPr/>
        <a:lstStyle/>
        <a:p>
          <a:pPr>
            <a:lnSpc>
              <a:spcPct val="100000"/>
            </a:lnSpc>
          </a:pPr>
          <a:r>
            <a:rPr lang="en-US"/>
            <a:t>Artificial intelligence encompasses machine learning and other techniques to create intelligent systems capable of reasoning and decision-making.</a:t>
          </a:r>
        </a:p>
      </dgm:t>
    </dgm:pt>
    <dgm:pt modelId="{0EC9A3CD-4D7A-4A01-B090-E8E2A854D816}" type="parTrans" cxnId="{7DD6315B-D5DD-4850-91C2-DF0A9B92C2A5}">
      <dgm:prSet/>
      <dgm:spPr/>
      <dgm:t>
        <a:bodyPr/>
        <a:lstStyle/>
        <a:p>
          <a:endParaRPr lang="en-US"/>
        </a:p>
      </dgm:t>
    </dgm:pt>
    <dgm:pt modelId="{3E9DC5FA-97DA-4785-887C-A301091AC445}" type="sibTrans" cxnId="{7DD6315B-D5DD-4850-91C2-DF0A9B92C2A5}">
      <dgm:prSet/>
      <dgm:spPr/>
      <dgm:t>
        <a:bodyPr/>
        <a:lstStyle/>
        <a:p>
          <a:endParaRPr lang="en-US"/>
        </a:p>
      </dgm:t>
    </dgm:pt>
    <dgm:pt modelId="{B40A190A-29D2-4FA5-ADC7-E1238CD13EFA}" type="pres">
      <dgm:prSet presAssocID="{4F14DDDE-422E-4F26-824B-E22AF28CB714}" presName="root" presStyleCnt="0">
        <dgm:presLayoutVars>
          <dgm:dir/>
          <dgm:resizeHandles val="exact"/>
        </dgm:presLayoutVars>
      </dgm:prSet>
      <dgm:spPr/>
    </dgm:pt>
    <dgm:pt modelId="{D38306A9-12CB-42B7-B91E-ADC8C4821108}" type="pres">
      <dgm:prSet presAssocID="{C12DCB66-8D6F-415F-8178-C5122850654E}" presName="compNode" presStyleCnt="0"/>
      <dgm:spPr/>
    </dgm:pt>
    <dgm:pt modelId="{495F655E-713A-4C2C-9224-781C855ADB06}" type="pres">
      <dgm:prSet presAssocID="{C12DCB66-8D6F-415F-8178-C5122850654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56B852E0-FEEA-4AE7-894E-FA15DE2043A7}" type="pres">
      <dgm:prSet presAssocID="{C12DCB66-8D6F-415F-8178-C5122850654E}" presName="spaceRect" presStyleCnt="0"/>
      <dgm:spPr/>
    </dgm:pt>
    <dgm:pt modelId="{FEB0E936-1D82-4B63-A792-3A60992F6A6C}" type="pres">
      <dgm:prSet presAssocID="{C12DCB66-8D6F-415F-8178-C5122850654E}" presName="textRect" presStyleLbl="revTx" presStyleIdx="0" presStyleCnt="8">
        <dgm:presLayoutVars>
          <dgm:chMax val="1"/>
          <dgm:chPref val="1"/>
        </dgm:presLayoutVars>
      </dgm:prSet>
      <dgm:spPr/>
    </dgm:pt>
    <dgm:pt modelId="{74C6B1D7-1FEB-4D7B-9015-7C533FC5A3BC}" type="pres">
      <dgm:prSet presAssocID="{735CD98E-B09E-42DC-859A-375BF4D066EC}" presName="sibTrans" presStyleCnt="0"/>
      <dgm:spPr/>
    </dgm:pt>
    <dgm:pt modelId="{689ADCA4-D13D-4576-8D55-BD11111F4DA2}" type="pres">
      <dgm:prSet presAssocID="{6E8160FD-DCD1-4766-9DFF-BB3443F8B397}" presName="compNode" presStyleCnt="0"/>
      <dgm:spPr/>
    </dgm:pt>
    <dgm:pt modelId="{0F14EC90-6E25-4458-8726-64E869BEA733}" type="pres">
      <dgm:prSet presAssocID="{6E8160FD-DCD1-4766-9DFF-BB3443F8B39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652AD716-60B0-42C0-8B22-3C5C55BAE531}" type="pres">
      <dgm:prSet presAssocID="{6E8160FD-DCD1-4766-9DFF-BB3443F8B397}" presName="spaceRect" presStyleCnt="0"/>
      <dgm:spPr/>
    </dgm:pt>
    <dgm:pt modelId="{2A74E9EF-BD73-4E51-BC8E-2CB462A9D51E}" type="pres">
      <dgm:prSet presAssocID="{6E8160FD-DCD1-4766-9DFF-BB3443F8B397}" presName="textRect" presStyleLbl="revTx" presStyleIdx="1" presStyleCnt="8">
        <dgm:presLayoutVars>
          <dgm:chMax val="1"/>
          <dgm:chPref val="1"/>
        </dgm:presLayoutVars>
      </dgm:prSet>
      <dgm:spPr/>
    </dgm:pt>
    <dgm:pt modelId="{AF072A9E-E5CD-4A7A-9BAC-3ABDBD7DD88D}" type="pres">
      <dgm:prSet presAssocID="{CD8508E9-5DB5-466E-97E2-08C03D5563E0}" presName="sibTrans" presStyleCnt="0"/>
      <dgm:spPr/>
    </dgm:pt>
    <dgm:pt modelId="{246F8D04-7324-48E9-9F02-B7B5F94CFDEB}" type="pres">
      <dgm:prSet presAssocID="{96E2509E-1AE6-461C-823F-18FD15C63959}" presName="compNode" presStyleCnt="0"/>
      <dgm:spPr/>
    </dgm:pt>
    <dgm:pt modelId="{FF13FCC8-EAFB-4761-B110-15EA4DDA96B7}" type="pres">
      <dgm:prSet presAssocID="{96E2509E-1AE6-461C-823F-18FD15C6395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ber"/>
        </a:ext>
      </dgm:extLst>
    </dgm:pt>
    <dgm:pt modelId="{91084A7C-D296-4699-BADB-050AB41E064C}" type="pres">
      <dgm:prSet presAssocID="{96E2509E-1AE6-461C-823F-18FD15C63959}" presName="spaceRect" presStyleCnt="0"/>
      <dgm:spPr/>
    </dgm:pt>
    <dgm:pt modelId="{152A8938-DFC4-40CD-911D-6CBEA3E1F18F}" type="pres">
      <dgm:prSet presAssocID="{96E2509E-1AE6-461C-823F-18FD15C63959}" presName="textRect" presStyleLbl="revTx" presStyleIdx="2" presStyleCnt="8">
        <dgm:presLayoutVars>
          <dgm:chMax val="1"/>
          <dgm:chPref val="1"/>
        </dgm:presLayoutVars>
      </dgm:prSet>
      <dgm:spPr/>
    </dgm:pt>
    <dgm:pt modelId="{0AE6BA96-C89E-46FB-AF93-F84B8E7E791B}" type="pres">
      <dgm:prSet presAssocID="{5CE60D13-941B-4187-9E32-D902994201CD}" presName="sibTrans" presStyleCnt="0"/>
      <dgm:spPr/>
    </dgm:pt>
    <dgm:pt modelId="{9CFE2B40-762E-49ED-9F1E-5E19987C0BF1}" type="pres">
      <dgm:prSet presAssocID="{A782F4C6-FC74-4628-9281-2A3F6A183D4F}" presName="compNode" presStyleCnt="0"/>
      <dgm:spPr/>
    </dgm:pt>
    <dgm:pt modelId="{2F77FB43-0088-478D-B40E-43A3519547B6}" type="pres">
      <dgm:prSet presAssocID="{A782F4C6-FC74-4628-9281-2A3F6A183D4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A1D37D60-2D72-4AB0-8D9E-072227A6199D}" type="pres">
      <dgm:prSet presAssocID="{A782F4C6-FC74-4628-9281-2A3F6A183D4F}" presName="spaceRect" presStyleCnt="0"/>
      <dgm:spPr/>
    </dgm:pt>
    <dgm:pt modelId="{0C1ACBE0-F154-4D6B-9463-03098A9A4665}" type="pres">
      <dgm:prSet presAssocID="{A782F4C6-FC74-4628-9281-2A3F6A183D4F}" presName="textRect" presStyleLbl="revTx" presStyleIdx="3" presStyleCnt="8">
        <dgm:presLayoutVars>
          <dgm:chMax val="1"/>
          <dgm:chPref val="1"/>
        </dgm:presLayoutVars>
      </dgm:prSet>
      <dgm:spPr/>
    </dgm:pt>
    <dgm:pt modelId="{8DA98B7F-6CF5-487F-90B1-C2A634544533}" type="pres">
      <dgm:prSet presAssocID="{8816ED3B-3745-4239-8194-327903A3ABE0}" presName="sibTrans" presStyleCnt="0"/>
      <dgm:spPr/>
    </dgm:pt>
    <dgm:pt modelId="{1E765747-1D43-4FED-A1DE-54112BA2A361}" type="pres">
      <dgm:prSet presAssocID="{2EF9400C-A7D3-4EB4-8780-6CC37BC06B79}" presName="compNode" presStyleCnt="0"/>
      <dgm:spPr/>
    </dgm:pt>
    <dgm:pt modelId="{94263BDF-6F3D-44F8-AD56-943A691875C7}" type="pres">
      <dgm:prSet presAssocID="{2EF9400C-A7D3-4EB4-8780-6CC37BC06B7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ffic Light"/>
        </a:ext>
      </dgm:extLst>
    </dgm:pt>
    <dgm:pt modelId="{22168B90-AB98-47A1-8F2A-7917EC88DE2F}" type="pres">
      <dgm:prSet presAssocID="{2EF9400C-A7D3-4EB4-8780-6CC37BC06B79}" presName="spaceRect" presStyleCnt="0"/>
      <dgm:spPr/>
    </dgm:pt>
    <dgm:pt modelId="{450631CF-44E7-461A-BF25-E6AAC8C1B3D2}" type="pres">
      <dgm:prSet presAssocID="{2EF9400C-A7D3-4EB4-8780-6CC37BC06B79}" presName="textRect" presStyleLbl="revTx" presStyleIdx="4" presStyleCnt="8">
        <dgm:presLayoutVars>
          <dgm:chMax val="1"/>
          <dgm:chPref val="1"/>
        </dgm:presLayoutVars>
      </dgm:prSet>
      <dgm:spPr/>
    </dgm:pt>
    <dgm:pt modelId="{C5140149-7D35-4F88-BAD4-D25985206EED}" type="pres">
      <dgm:prSet presAssocID="{29CC9C19-54C0-45E5-8F62-F40579A01113}" presName="sibTrans" presStyleCnt="0"/>
      <dgm:spPr/>
    </dgm:pt>
    <dgm:pt modelId="{6A6E4BBF-7CCD-4076-9CA9-E462B4CD193A}" type="pres">
      <dgm:prSet presAssocID="{C22773BE-3CFF-413D-AA77-A778A23D292C}" presName="compNode" presStyleCnt="0"/>
      <dgm:spPr/>
    </dgm:pt>
    <dgm:pt modelId="{1C76C6F5-2127-4CDE-9788-829515F46187}" type="pres">
      <dgm:prSet presAssocID="{C22773BE-3CFF-413D-AA77-A778A23D292C}"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orkflow"/>
        </a:ext>
      </dgm:extLst>
    </dgm:pt>
    <dgm:pt modelId="{81510646-AFF0-4ED9-85EE-C42A2ABF53DC}" type="pres">
      <dgm:prSet presAssocID="{C22773BE-3CFF-413D-AA77-A778A23D292C}" presName="spaceRect" presStyleCnt="0"/>
      <dgm:spPr/>
    </dgm:pt>
    <dgm:pt modelId="{54C0A97F-020A-4B8C-BC90-E95AACBDFDFB}" type="pres">
      <dgm:prSet presAssocID="{C22773BE-3CFF-413D-AA77-A778A23D292C}" presName="textRect" presStyleLbl="revTx" presStyleIdx="5" presStyleCnt="8">
        <dgm:presLayoutVars>
          <dgm:chMax val="1"/>
          <dgm:chPref val="1"/>
        </dgm:presLayoutVars>
      </dgm:prSet>
      <dgm:spPr/>
    </dgm:pt>
    <dgm:pt modelId="{5D85F7D5-8441-473D-97D4-42424FAB4C00}" type="pres">
      <dgm:prSet presAssocID="{E70C5EC9-2CC0-425F-A35A-63B232F4F543}" presName="sibTrans" presStyleCnt="0"/>
      <dgm:spPr/>
    </dgm:pt>
    <dgm:pt modelId="{19B96807-BD83-458E-81B3-46D6028DDE37}" type="pres">
      <dgm:prSet presAssocID="{BA4C5392-D87E-4BD0-9D29-EF9F1B54206C}" presName="compNode" presStyleCnt="0"/>
      <dgm:spPr/>
    </dgm:pt>
    <dgm:pt modelId="{A953B41C-67B0-4321-85FE-8AE843EB3390}" type="pres">
      <dgm:prSet presAssocID="{BA4C5392-D87E-4BD0-9D29-EF9F1B54206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F9441D3C-C306-417E-BE49-2F7A3F9168A2}" type="pres">
      <dgm:prSet presAssocID="{BA4C5392-D87E-4BD0-9D29-EF9F1B54206C}" presName="spaceRect" presStyleCnt="0"/>
      <dgm:spPr/>
    </dgm:pt>
    <dgm:pt modelId="{C260E426-788C-4BD8-B3F8-8C8582477F4D}" type="pres">
      <dgm:prSet presAssocID="{BA4C5392-D87E-4BD0-9D29-EF9F1B54206C}" presName="textRect" presStyleLbl="revTx" presStyleIdx="6" presStyleCnt="8">
        <dgm:presLayoutVars>
          <dgm:chMax val="1"/>
          <dgm:chPref val="1"/>
        </dgm:presLayoutVars>
      </dgm:prSet>
      <dgm:spPr/>
    </dgm:pt>
    <dgm:pt modelId="{8FC994C6-78EB-42BE-8E83-7791CA2F6A2F}" type="pres">
      <dgm:prSet presAssocID="{59744586-5083-43AA-9563-CA1ED1DE4D8C}" presName="sibTrans" presStyleCnt="0"/>
      <dgm:spPr/>
    </dgm:pt>
    <dgm:pt modelId="{961D78BA-C6CA-4FF1-BDD8-63C36D3309B7}" type="pres">
      <dgm:prSet presAssocID="{05D84F95-D576-47DE-8A69-921DECA10F04}" presName="compNode" presStyleCnt="0"/>
      <dgm:spPr/>
    </dgm:pt>
    <dgm:pt modelId="{B33EBD89-D5FB-4041-8B0E-BC7846DB9B68}" type="pres">
      <dgm:prSet presAssocID="{05D84F95-D576-47DE-8A69-921DECA10F0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ead with Gears"/>
        </a:ext>
      </dgm:extLst>
    </dgm:pt>
    <dgm:pt modelId="{7B49672E-B554-472B-8E78-27C29F256498}" type="pres">
      <dgm:prSet presAssocID="{05D84F95-D576-47DE-8A69-921DECA10F04}" presName="spaceRect" presStyleCnt="0"/>
      <dgm:spPr/>
    </dgm:pt>
    <dgm:pt modelId="{EE2C8830-E90F-489C-9FF9-37FBA1E8ADE8}" type="pres">
      <dgm:prSet presAssocID="{05D84F95-D576-47DE-8A69-921DECA10F04}" presName="textRect" presStyleLbl="revTx" presStyleIdx="7" presStyleCnt="8">
        <dgm:presLayoutVars>
          <dgm:chMax val="1"/>
          <dgm:chPref val="1"/>
        </dgm:presLayoutVars>
      </dgm:prSet>
      <dgm:spPr/>
    </dgm:pt>
  </dgm:ptLst>
  <dgm:cxnLst>
    <dgm:cxn modelId="{BF31DA05-4425-4425-9A8B-5B9B25BC3E08}" srcId="{4F14DDDE-422E-4F26-824B-E22AF28CB714}" destId="{6E8160FD-DCD1-4766-9DFF-BB3443F8B397}" srcOrd="1" destOrd="0" parTransId="{AAFCECDD-DC3C-46A3-AC6D-DF48FF9ED5EF}" sibTransId="{CD8508E9-5DB5-466E-97E2-08C03D5563E0}"/>
    <dgm:cxn modelId="{B7FE4110-C218-4C49-AAD4-DDE5F114FFB8}" type="presOf" srcId="{4F14DDDE-422E-4F26-824B-E22AF28CB714}" destId="{B40A190A-29D2-4FA5-ADC7-E1238CD13EFA}" srcOrd="0" destOrd="0" presId="urn:microsoft.com/office/officeart/2018/2/layout/IconLabelList"/>
    <dgm:cxn modelId="{3B289E1B-AFB7-4A4B-A450-9B3AEB6302AB}" srcId="{4F14DDDE-422E-4F26-824B-E22AF28CB714}" destId="{C12DCB66-8D6F-415F-8178-C5122850654E}" srcOrd="0" destOrd="0" parTransId="{0EF3F0EF-B8CA-4A3F-99FB-37161709A301}" sibTransId="{735CD98E-B09E-42DC-859A-375BF4D066EC}"/>
    <dgm:cxn modelId="{77B5A91C-1198-468F-8C09-2D3F226BCE86}" srcId="{4F14DDDE-422E-4F26-824B-E22AF28CB714}" destId="{A782F4C6-FC74-4628-9281-2A3F6A183D4F}" srcOrd="3" destOrd="0" parTransId="{2FFC9D87-9D70-4B13-8877-B363ACD7C970}" sibTransId="{8816ED3B-3745-4239-8194-327903A3ABE0}"/>
    <dgm:cxn modelId="{7AB45E2B-2321-4321-B399-75432DF55100}" type="presOf" srcId="{2EF9400C-A7D3-4EB4-8780-6CC37BC06B79}" destId="{450631CF-44E7-461A-BF25-E6AAC8C1B3D2}" srcOrd="0" destOrd="0" presId="urn:microsoft.com/office/officeart/2018/2/layout/IconLabelList"/>
    <dgm:cxn modelId="{535B4435-4C70-4FC6-BE35-7E12E05DA6B1}" srcId="{4F14DDDE-422E-4F26-824B-E22AF28CB714}" destId="{C22773BE-3CFF-413D-AA77-A778A23D292C}" srcOrd="5" destOrd="0" parTransId="{D39C0910-9C2C-46E0-9451-335BDC2BB3F2}" sibTransId="{E70C5EC9-2CC0-425F-A35A-63B232F4F543}"/>
    <dgm:cxn modelId="{7DD6315B-D5DD-4850-91C2-DF0A9B92C2A5}" srcId="{4F14DDDE-422E-4F26-824B-E22AF28CB714}" destId="{05D84F95-D576-47DE-8A69-921DECA10F04}" srcOrd="7" destOrd="0" parTransId="{0EC9A3CD-4D7A-4A01-B090-E8E2A854D816}" sibTransId="{3E9DC5FA-97DA-4785-887C-A301091AC445}"/>
    <dgm:cxn modelId="{613DF568-DF21-4E22-8B77-9D2B5FFCB14A}" type="presOf" srcId="{C12DCB66-8D6F-415F-8178-C5122850654E}" destId="{FEB0E936-1D82-4B63-A792-3A60992F6A6C}" srcOrd="0" destOrd="0" presId="urn:microsoft.com/office/officeart/2018/2/layout/IconLabelList"/>
    <dgm:cxn modelId="{BF81EB54-A1B5-4563-AE81-EAEFA83AF3B5}" srcId="{4F14DDDE-422E-4F26-824B-E22AF28CB714}" destId="{2EF9400C-A7D3-4EB4-8780-6CC37BC06B79}" srcOrd="4" destOrd="0" parTransId="{FD7B12CE-3085-4AF3-AB5A-93F17CB791DC}" sibTransId="{29CC9C19-54C0-45E5-8F62-F40579A01113}"/>
    <dgm:cxn modelId="{32BB0C77-8AD3-46FB-A9D3-6CAF07A5481B}" type="presOf" srcId="{96E2509E-1AE6-461C-823F-18FD15C63959}" destId="{152A8938-DFC4-40CD-911D-6CBEA3E1F18F}" srcOrd="0" destOrd="0" presId="urn:microsoft.com/office/officeart/2018/2/layout/IconLabelList"/>
    <dgm:cxn modelId="{7A87FE9D-B84F-46E7-8615-9FDDE7FDFEE1}" type="presOf" srcId="{A782F4C6-FC74-4628-9281-2A3F6A183D4F}" destId="{0C1ACBE0-F154-4D6B-9463-03098A9A4665}" srcOrd="0" destOrd="0" presId="urn:microsoft.com/office/officeart/2018/2/layout/IconLabelList"/>
    <dgm:cxn modelId="{C1E233B2-81C2-4A61-97E3-B91E1FE9F69A}" type="presOf" srcId="{BA4C5392-D87E-4BD0-9D29-EF9F1B54206C}" destId="{C260E426-788C-4BD8-B3F8-8C8582477F4D}" srcOrd="0" destOrd="0" presId="urn:microsoft.com/office/officeart/2018/2/layout/IconLabelList"/>
    <dgm:cxn modelId="{9398B3B2-C247-444E-849E-5B1506F01D0A}" srcId="{4F14DDDE-422E-4F26-824B-E22AF28CB714}" destId="{96E2509E-1AE6-461C-823F-18FD15C63959}" srcOrd="2" destOrd="0" parTransId="{303E1320-9CFF-4C3E-A15A-DE23BECEC35D}" sibTransId="{5CE60D13-941B-4187-9E32-D902994201CD}"/>
    <dgm:cxn modelId="{83E5A4CC-2504-4CC5-ADF2-FEB050095EF2}" type="presOf" srcId="{C22773BE-3CFF-413D-AA77-A778A23D292C}" destId="{54C0A97F-020A-4B8C-BC90-E95AACBDFDFB}" srcOrd="0" destOrd="0" presId="urn:microsoft.com/office/officeart/2018/2/layout/IconLabelList"/>
    <dgm:cxn modelId="{CFCFA1D6-DB9E-497C-AB46-F9B304AB3FE5}" type="presOf" srcId="{05D84F95-D576-47DE-8A69-921DECA10F04}" destId="{EE2C8830-E90F-489C-9FF9-37FBA1E8ADE8}" srcOrd="0" destOrd="0" presId="urn:microsoft.com/office/officeart/2018/2/layout/IconLabelList"/>
    <dgm:cxn modelId="{3A0722EB-90B2-4801-B6EB-7C5820B7DE7C}" srcId="{4F14DDDE-422E-4F26-824B-E22AF28CB714}" destId="{BA4C5392-D87E-4BD0-9D29-EF9F1B54206C}" srcOrd="6" destOrd="0" parTransId="{FA04DF63-36F5-46C3-9B6D-B289FD5EA963}" sibTransId="{59744586-5083-43AA-9563-CA1ED1DE4D8C}"/>
    <dgm:cxn modelId="{F43F2CFD-4956-4954-8A75-2C3744D88A99}" type="presOf" srcId="{6E8160FD-DCD1-4766-9DFF-BB3443F8B397}" destId="{2A74E9EF-BD73-4E51-BC8E-2CB462A9D51E}" srcOrd="0" destOrd="0" presId="urn:microsoft.com/office/officeart/2018/2/layout/IconLabelList"/>
    <dgm:cxn modelId="{2E742C10-3BD8-418E-A59B-36550730FA48}" type="presParOf" srcId="{B40A190A-29D2-4FA5-ADC7-E1238CD13EFA}" destId="{D38306A9-12CB-42B7-B91E-ADC8C4821108}" srcOrd="0" destOrd="0" presId="urn:microsoft.com/office/officeart/2018/2/layout/IconLabelList"/>
    <dgm:cxn modelId="{FBE185D0-85DE-44E2-A56C-08FBFA0470F7}" type="presParOf" srcId="{D38306A9-12CB-42B7-B91E-ADC8C4821108}" destId="{495F655E-713A-4C2C-9224-781C855ADB06}" srcOrd="0" destOrd="0" presId="urn:microsoft.com/office/officeart/2018/2/layout/IconLabelList"/>
    <dgm:cxn modelId="{E83D20E3-C43C-4F82-8754-ED6EE57F1AFE}" type="presParOf" srcId="{D38306A9-12CB-42B7-B91E-ADC8C4821108}" destId="{56B852E0-FEEA-4AE7-894E-FA15DE2043A7}" srcOrd="1" destOrd="0" presId="urn:microsoft.com/office/officeart/2018/2/layout/IconLabelList"/>
    <dgm:cxn modelId="{E62A4ED9-C6DD-453F-A114-CCF9406D8D10}" type="presParOf" srcId="{D38306A9-12CB-42B7-B91E-ADC8C4821108}" destId="{FEB0E936-1D82-4B63-A792-3A60992F6A6C}" srcOrd="2" destOrd="0" presId="urn:microsoft.com/office/officeart/2018/2/layout/IconLabelList"/>
    <dgm:cxn modelId="{DB854486-DDCD-4D0C-9644-FD063C613477}" type="presParOf" srcId="{B40A190A-29D2-4FA5-ADC7-E1238CD13EFA}" destId="{74C6B1D7-1FEB-4D7B-9015-7C533FC5A3BC}" srcOrd="1" destOrd="0" presId="urn:microsoft.com/office/officeart/2018/2/layout/IconLabelList"/>
    <dgm:cxn modelId="{7946B444-EB2E-4204-BCB5-CA6277EAF5EA}" type="presParOf" srcId="{B40A190A-29D2-4FA5-ADC7-E1238CD13EFA}" destId="{689ADCA4-D13D-4576-8D55-BD11111F4DA2}" srcOrd="2" destOrd="0" presId="urn:microsoft.com/office/officeart/2018/2/layout/IconLabelList"/>
    <dgm:cxn modelId="{2CA672C5-19B9-4CC4-9070-5F5EA323A6B9}" type="presParOf" srcId="{689ADCA4-D13D-4576-8D55-BD11111F4DA2}" destId="{0F14EC90-6E25-4458-8726-64E869BEA733}" srcOrd="0" destOrd="0" presId="urn:microsoft.com/office/officeart/2018/2/layout/IconLabelList"/>
    <dgm:cxn modelId="{CA691426-5A76-440C-89FD-6651CDD98F9D}" type="presParOf" srcId="{689ADCA4-D13D-4576-8D55-BD11111F4DA2}" destId="{652AD716-60B0-42C0-8B22-3C5C55BAE531}" srcOrd="1" destOrd="0" presId="urn:microsoft.com/office/officeart/2018/2/layout/IconLabelList"/>
    <dgm:cxn modelId="{2B477B12-2A01-4329-8F1A-6CE407B5D84F}" type="presParOf" srcId="{689ADCA4-D13D-4576-8D55-BD11111F4DA2}" destId="{2A74E9EF-BD73-4E51-BC8E-2CB462A9D51E}" srcOrd="2" destOrd="0" presId="urn:microsoft.com/office/officeart/2018/2/layout/IconLabelList"/>
    <dgm:cxn modelId="{EE478550-608C-446C-8197-4F0DAFC8431D}" type="presParOf" srcId="{B40A190A-29D2-4FA5-ADC7-E1238CD13EFA}" destId="{AF072A9E-E5CD-4A7A-9BAC-3ABDBD7DD88D}" srcOrd="3" destOrd="0" presId="urn:microsoft.com/office/officeart/2018/2/layout/IconLabelList"/>
    <dgm:cxn modelId="{A0AA7FAB-5C16-48F7-A3F1-CC694CDA1926}" type="presParOf" srcId="{B40A190A-29D2-4FA5-ADC7-E1238CD13EFA}" destId="{246F8D04-7324-48E9-9F02-B7B5F94CFDEB}" srcOrd="4" destOrd="0" presId="urn:microsoft.com/office/officeart/2018/2/layout/IconLabelList"/>
    <dgm:cxn modelId="{81CA9209-A863-4005-ACA6-6EEF0D214FB1}" type="presParOf" srcId="{246F8D04-7324-48E9-9F02-B7B5F94CFDEB}" destId="{FF13FCC8-EAFB-4761-B110-15EA4DDA96B7}" srcOrd="0" destOrd="0" presId="urn:microsoft.com/office/officeart/2018/2/layout/IconLabelList"/>
    <dgm:cxn modelId="{4AF6B63D-9716-483B-A87B-793CAF03C554}" type="presParOf" srcId="{246F8D04-7324-48E9-9F02-B7B5F94CFDEB}" destId="{91084A7C-D296-4699-BADB-050AB41E064C}" srcOrd="1" destOrd="0" presId="urn:microsoft.com/office/officeart/2018/2/layout/IconLabelList"/>
    <dgm:cxn modelId="{4789A05E-AA08-48B1-8D0D-EFB6D77FC3C4}" type="presParOf" srcId="{246F8D04-7324-48E9-9F02-B7B5F94CFDEB}" destId="{152A8938-DFC4-40CD-911D-6CBEA3E1F18F}" srcOrd="2" destOrd="0" presId="urn:microsoft.com/office/officeart/2018/2/layout/IconLabelList"/>
    <dgm:cxn modelId="{28528A9C-2D5F-4EF6-A55B-84B4ED0A6C45}" type="presParOf" srcId="{B40A190A-29D2-4FA5-ADC7-E1238CD13EFA}" destId="{0AE6BA96-C89E-46FB-AF93-F84B8E7E791B}" srcOrd="5" destOrd="0" presId="urn:microsoft.com/office/officeart/2018/2/layout/IconLabelList"/>
    <dgm:cxn modelId="{CCF6FF9D-E571-42C8-A93F-BC4D7A13D0EA}" type="presParOf" srcId="{B40A190A-29D2-4FA5-ADC7-E1238CD13EFA}" destId="{9CFE2B40-762E-49ED-9F1E-5E19987C0BF1}" srcOrd="6" destOrd="0" presId="urn:microsoft.com/office/officeart/2018/2/layout/IconLabelList"/>
    <dgm:cxn modelId="{DD6387AA-559A-4E1D-81AE-B4B73EFC3709}" type="presParOf" srcId="{9CFE2B40-762E-49ED-9F1E-5E19987C0BF1}" destId="{2F77FB43-0088-478D-B40E-43A3519547B6}" srcOrd="0" destOrd="0" presId="urn:microsoft.com/office/officeart/2018/2/layout/IconLabelList"/>
    <dgm:cxn modelId="{A1114FB8-556E-49DA-A88E-EEE127B6F473}" type="presParOf" srcId="{9CFE2B40-762E-49ED-9F1E-5E19987C0BF1}" destId="{A1D37D60-2D72-4AB0-8D9E-072227A6199D}" srcOrd="1" destOrd="0" presId="urn:microsoft.com/office/officeart/2018/2/layout/IconLabelList"/>
    <dgm:cxn modelId="{BC7B0025-4B09-43BE-8577-5BB2D224D81C}" type="presParOf" srcId="{9CFE2B40-762E-49ED-9F1E-5E19987C0BF1}" destId="{0C1ACBE0-F154-4D6B-9463-03098A9A4665}" srcOrd="2" destOrd="0" presId="urn:microsoft.com/office/officeart/2018/2/layout/IconLabelList"/>
    <dgm:cxn modelId="{DB077383-5ECF-49B3-A34A-11DA62F63CBD}" type="presParOf" srcId="{B40A190A-29D2-4FA5-ADC7-E1238CD13EFA}" destId="{8DA98B7F-6CF5-487F-90B1-C2A634544533}" srcOrd="7" destOrd="0" presId="urn:microsoft.com/office/officeart/2018/2/layout/IconLabelList"/>
    <dgm:cxn modelId="{069615D2-A083-4900-B5AC-0B63888439B3}" type="presParOf" srcId="{B40A190A-29D2-4FA5-ADC7-E1238CD13EFA}" destId="{1E765747-1D43-4FED-A1DE-54112BA2A361}" srcOrd="8" destOrd="0" presId="urn:microsoft.com/office/officeart/2018/2/layout/IconLabelList"/>
    <dgm:cxn modelId="{D82CDA19-BFDF-4473-90A6-646E7216B037}" type="presParOf" srcId="{1E765747-1D43-4FED-A1DE-54112BA2A361}" destId="{94263BDF-6F3D-44F8-AD56-943A691875C7}" srcOrd="0" destOrd="0" presId="urn:microsoft.com/office/officeart/2018/2/layout/IconLabelList"/>
    <dgm:cxn modelId="{24B94668-4FB6-4D51-96AD-7D7D174C2C33}" type="presParOf" srcId="{1E765747-1D43-4FED-A1DE-54112BA2A361}" destId="{22168B90-AB98-47A1-8F2A-7917EC88DE2F}" srcOrd="1" destOrd="0" presId="urn:microsoft.com/office/officeart/2018/2/layout/IconLabelList"/>
    <dgm:cxn modelId="{3933B294-ABF2-4F3D-918F-DA080F114D6E}" type="presParOf" srcId="{1E765747-1D43-4FED-A1DE-54112BA2A361}" destId="{450631CF-44E7-461A-BF25-E6AAC8C1B3D2}" srcOrd="2" destOrd="0" presId="urn:microsoft.com/office/officeart/2018/2/layout/IconLabelList"/>
    <dgm:cxn modelId="{33DD4D32-B9A5-4817-8D6C-9D028ECF0B22}" type="presParOf" srcId="{B40A190A-29D2-4FA5-ADC7-E1238CD13EFA}" destId="{C5140149-7D35-4F88-BAD4-D25985206EED}" srcOrd="9" destOrd="0" presId="urn:microsoft.com/office/officeart/2018/2/layout/IconLabelList"/>
    <dgm:cxn modelId="{D8220EBE-31A1-42D3-AC6C-B8A942EF6A10}" type="presParOf" srcId="{B40A190A-29D2-4FA5-ADC7-E1238CD13EFA}" destId="{6A6E4BBF-7CCD-4076-9CA9-E462B4CD193A}" srcOrd="10" destOrd="0" presId="urn:microsoft.com/office/officeart/2018/2/layout/IconLabelList"/>
    <dgm:cxn modelId="{F5C1CE13-26E0-4902-9DE1-BB434E5AD2C1}" type="presParOf" srcId="{6A6E4BBF-7CCD-4076-9CA9-E462B4CD193A}" destId="{1C76C6F5-2127-4CDE-9788-829515F46187}" srcOrd="0" destOrd="0" presId="urn:microsoft.com/office/officeart/2018/2/layout/IconLabelList"/>
    <dgm:cxn modelId="{92495BE5-D1B0-4A7B-829E-0FE67FC6199D}" type="presParOf" srcId="{6A6E4BBF-7CCD-4076-9CA9-E462B4CD193A}" destId="{81510646-AFF0-4ED9-85EE-C42A2ABF53DC}" srcOrd="1" destOrd="0" presId="urn:microsoft.com/office/officeart/2018/2/layout/IconLabelList"/>
    <dgm:cxn modelId="{AFB36DDA-5CCF-4F9A-A229-FE6787ECE410}" type="presParOf" srcId="{6A6E4BBF-7CCD-4076-9CA9-E462B4CD193A}" destId="{54C0A97F-020A-4B8C-BC90-E95AACBDFDFB}" srcOrd="2" destOrd="0" presId="urn:microsoft.com/office/officeart/2018/2/layout/IconLabelList"/>
    <dgm:cxn modelId="{D1080117-EA74-4409-ADB6-72310935AF6B}" type="presParOf" srcId="{B40A190A-29D2-4FA5-ADC7-E1238CD13EFA}" destId="{5D85F7D5-8441-473D-97D4-42424FAB4C00}" srcOrd="11" destOrd="0" presId="urn:microsoft.com/office/officeart/2018/2/layout/IconLabelList"/>
    <dgm:cxn modelId="{81F1ECA5-63D5-42B6-9051-01ED9D1493A9}" type="presParOf" srcId="{B40A190A-29D2-4FA5-ADC7-E1238CD13EFA}" destId="{19B96807-BD83-458E-81B3-46D6028DDE37}" srcOrd="12" destOrd="0" presId="urn:microsoft.com/office/officeart/2018/2/layout/IconLabelList"/>
    <dgm:cxn modelId="{0FC06755-C05B-4397-AEB2-2516D6406A20}" type="presParOf" srcId="{19B96807-BD83-458E-81B3-46D6028DDE37}" destId="{A953B41C-67B0-4321-85FE-8AE843EB3390}" srcOrd="0" destOrd="0" presId="urn:microsoft.com/office/officeart/2018/2/layout/IconLabelList"/>
    <dgm:cxn modelId="{1464FFA8-6E43-477D-BAA2-7AA912B0BC85}" type="presParOf" srcId="{19B96807-BD83-458E-81B3-46D6028DDE37}" destId="{F9441D3C-C306-417E-BE49-2F7A3F9168A2}" srcOrd="1" destOrd="0" presId="urn:microsoft.com/office/officeart/2018/2/layout/IconLabelList"/>
    <dgm:cxn modelId="{0266554D-DCFF-4E9E-B107-218A5230A9DE}" type="presParOf" srcId="{19B96807-BD83-458E-81B3-46D6028DDE37}" destId="{C260E426-788C-4BD8-B3F8-8C8582477F4D}" srcOrd="2" destOrd="0" presId="urn:microsoft.com/office/officeart/2018/2/layout/IconLabelList"/>
    <dgm:cxn modelId="{6AD40932-0423-4181-974D-DB463D9AFC9C}" type="presParOf" srcId="{B40A190A-29D2-4FA5-ADC7-E1238CD13EFA}" destId="{8FC994C6-78EB-42BE-8E83-7791CA2F6A2F}" srcOrd="13" destOrd="0" presId="urn:microsoft.com/office/officeart/2018/2/layout/IconLabelList"/>
    <dgm:cxn modelId="{F37D4ABD-DBFB-4B12-8352-06F146D775C7}" type="presParOf" srcId="{B40A190A-29D2-4FA5-ADC7-E1238CD13EFA}" destId="{961D78BA-C6CA-4FF1-BDD8-63C36D3309B7}" srcOrd="14" destOrd="0" presId="urn:microsoft.com/office/officeart/2018/2/layout/IconLabelList"/>
    <dgm:cxn modelId="{948B0CF0-A07E-4770-81CD-898E65D36623}" type="presParOf" srcId="{961D78BA-C6CA-4FF1-BDD8-63C36D3309B7}" destId="{B33EBD89-D5FB-4041-8B0E-BC7846DB9B68}" srcOrd="0" destOrd="0" presId="urn:microsoft.com/office/officeart/2018/2/layout/IconLabelList"/>
    <dgm:cxn modelId="{B4BC44F6-80D0-44F6-8CAF-99CB559004B7}" type="presParOf" srcId="{961D78BA-C6CA-4FF1-BDD8-63C36D3309B7}" destId="{7B49672E-B554-472B-8E78-27C29F256498}" srcOrd="1" destOrd="0" presId="urn:microsoft.com/office/officeart/2018/2/layout/IconLabelList"/>
    <dgm:cxn modelId="{032562A3-10D8-48E3-A89E-49B932C105CD}" type="presParOf" srcId="{961D78BA-C6CA-4FF1-BDD8-63C36D3309B7}" destId="{EE2C8830-E90F-489C-9FF9-37FBA1E8ADE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840984-4CD0-488B-ACF4-F6AE25D2041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7AC8DC-EF96-4490-85AB-53D150845A24}">
      <dgm:prSet/>
      <dgm:spPr/>
      <dgm:t>
        <a:bodyPr/>
        <a:lstStyle/>
        <a:p>
          <a:pPr>
            <a:lnSpc>
              <a:spcPct val="100000"/>
            </a:lnSpc>
            <a:defRPr b="1"/>
          </a:pPr>
          <a:r>
            <a:rPr lang="en-US"/>
            <a:t>Problem Statement:</a:t>
          </a:r>
        </a:p>
      </dgm:t>
    </dgm:pt>
    <dgm:pt modelId="{27A621A6-BD21-4A22-B413-D43EFF44780D}" type="parTrans" cxnId="{92F0AA34-7665-45DE-931D-A680DF5B201B}">
      <dgm:prSet/>
      <dgm:spPr/>
      <dgm:t>
        <a:bodyPr/>
        <a:lstStyle/>
        <a:p>
          <a:endParaRPr lang="en-US"/>
        </a:p>
      </dgm:t>
    </dgm:pt>
    <dgm:pt modelId="{1D074CB1-DCE3-4BE2-A4A9-9E318F293F4C}" type="sibTrans" cxnId="{92F0AA34-7665-45DE-931D-A680DF5B201B}">
      <dgm:prSet/>
      <dgm:spPr/>
      <dgm:t>
        <a:bodyPr/>
        <a:lstStyle/>
        <a:p>
          <a:endParaRPr lang="en-US"/>
        </a:p>
      </dgm:t>
    </dgm:pt>
    <dgm:pt modelId="{83BF8DC6-7812-41D5-ACE5-711FC1FA6868}">
      <dgm:prSet/>
      <dgm:spPr/>
      <dgm:t>
        <a:bodyPr/>
        <a:lstStyle/>
        <a:p>
          <a:pPr>
            <a:lnSpc>
              <a:spcPct val="100000"/>
            </a:lnSpc>
          </a:pPr>
          <a:r>
            <a:rPr lang="en-US"/>
            <a:t>In the highly competitive telecom industry, retaining customers is crucial. The challenge is to predict which customers are likely to churn (cancel their subscriptions) so that proactive retention strategies can be applied.</a:t>
          </a:r>
        </a:p>
      </dgm:t>
    </dgm:pt>
    <dgm:pt modelId="{E5B7D145-7A0B-4702-9DB3-C7D2F4C57628}" type="parTrans" cxnId="{2C655DEA-2C1B-432A-A2B8-3E9BD293152C}">
      <dgm:prSet/>
      <dgm:spPr/>
      <dgm:t>
        <a:bodyPr/>
        <a:lstStyle/>
        <a:p>
          <a:endParaRPr lang="en-US"/>
        </a:p>
      </dgm:t>
    </dgm:pt>
    <dgm:pt modelId="{B74DF3C4-7F1C-4259-8AE4-ED8997AE4D4A}" type="sibTrans" cxnId="{2C655DEA-2C1B-432A-A2B8-3E9BD293152C}">
      <dgm:prSet/>
      <dgm:spPr/>
      <dgm:t>
        <a:bodyPr/>
        <a:lstStyle/>
        <a:p>
          <a:endParaRPr lang="en-US"/>
        </a:p>
      </dgm:t>
    </dgm:pt>
    <dgm:pt modelId="{57EAB4B3-F572-48EF-9ACC-F2F98CBDEC59}">
      <dgm:prSet/>
      <dgm:spPr/>
      <dgm:t>
        <a:bodyPr/>
        <a:lstStyle/>
        <a:p>
          <a:pPr>
            <a:lnSpc>
              <a:spcPct val="100000"/>
            </a:lnSpc>
            <a:defRPr b="1"/>
          </a:pPr>
          <a:r>
            <a:rPr lang="en-US"/>
            <a:t>Machine Learning Process:</a:t>
          </a:r>
        </a:p>
      </dgm:t>
    </dgm:pt>
    <dgm:pt modelId="{42D80A49-7B6E-458D-A4C4-B21F7C6A7FA4}" type="parTrans" cxnId="{715D1A83-E4E1-469E-9C5D-3D593DFF701B}">
      <dgm:prSet/>
      <dgm:spPr/>
      <dgm:t>
        <a:bodyPr/>
        <a:lstStyle/>
        <a:p>
          <a:endParaRPr lang="en-US"/>
        </a:p>
      </dgm:t>
    </dgm:pt>
    <dgm:pt modelId="{08F8A2D8-09CF-48EF-B774-4CEC49A2D479}" type="sibTrans" cxnId="{715D1A83-E4E1-469E-9C5D-3D593DFF701B}">
      <dgm:prSet/>
      <dgm:spPr/>
      <dgm:t>
        <a:bodyPr/>
        <a:lstStyle/>
        <a:p>
          <a:endParaRPr lang="en-US"/>
        </a:p>
      </dgm:t>
    </dgm:pt>
    <dgm:pt modelId="{EF081E88-2D92-4936-A140-4C6A8923DB9B}">
      <dgm:prSet/>
      <dgm:spPr/>
      <dgm:t>
        <a:bodyPr/>
        <a:lstStyle/>
        <a:p>
          <a:pPr>
            <a:lnSpc>
              <a:spcPct val="100000"/>
            </a:lnSpc>
          </a:pPr>
          <a:r>
            <a:rPr lang="en-US"/>
            <a:t>Data Collection and Preprocessing Phase</a:t>
          </a:r>
        </a:p>
      </dgm:t>
    </dgm:pt>
    <dgm:pt modelId="{1A37D5C5-EA0E-4786-B242-43022209D8D0}" type="parTrans" cxnId="{8890F5B3-1A9F-453F-B4B5-4D9323DB96BC}">
      <dgm:prSet/>
      <dgm:spPr/>
      <dgm:t>
        <a:bodyPr/>
        <a:lstStyle/>
        <a:p>
          <a:endParaRPr lang="en-US"/>
        </a:p>
      </dgm:t>
    </dgm:pt>
    <dgm:pt modelId="{1A221AD5-9D93-44B2-922A-0DF9350EC89B}" type="sibTrans" cxnId="{8890F5B3-1A9F-453F-B4B5-4D9323DB96BC}">
      <dgm:prSet/>
      <dgm:spPr/>
      <dgm:t>
        <a:bodyPr/>
        <a:lstStyle/>
        <a:p>
          <a:endParaRPr lang="en-US"/>
        </a:p>
      </dgm:t>
    </dgm:pt>
    <dgm:pt modelId="{B51584CC-6DAE-4E23-9C8D-16CC880F22A3}">
      <dgm:prSet/>
      <dgm:spPr/>
      <dgm:t>
        <a:bodyPr/>
        <a:lstStyle/>
        <a:p>
          <a:pPr>
            <a:lnSpc>
              <a:spcPct val="100000"/>
            </a:lnSpc>
          </a:pPr>
          <a:r>
            <a:rPr lang="en-US" dirty="0"/>
            <a:t>Model Building</a:t>
          </a:r>
        </a:p>
      </dgm:t>
    </dgm:pt>
    <dgm:pt modelId="{5E815718-669E-44AB-878A-6CE5027D3B87}" type="parTrans" cxnId="{CC94F515-38D9-4B04-A583-A987FD3340E6}">
      <dgm:prSet/>
      <dgm:spPr/>
      <dgm:t>
        <a:bodyPr/>
        <a:lstStyle/>
        <a:p>
          <a:endParaRPr lang="en-US"/>
        </a:p>
      </dgm:t>
    </dgm:pt>
    <dgm:pt modelId="{6CB564DD-5A3C-49AE-AC2E-EA7F2AD6BCE9}" type="sibTrans" cxnId="{CC94F515-38D9-4B04-A583-A987FD3340E6}">
      <dgm:prSet/>
      <dgm:spPr/>
      <dgm:t>
        <a:bodyPr/>
        <a:lstStyle/>
        <a:p>
          <a:endParaRPr lang="en-US"/>
        </a:p>
      </dgm:t>
    </dgm:pt>
    <dgm:pt modelId="{386F5C07-2D69-4424-A400-B081FBC96163}">
      <dgm:prSet/>
      <dgm:spPr/>
      <dgm:t>
        <a:bodyPr/>
        <a:lstStyle/>
        <a:p>
          <a:pPr>
            <a:lnSpc>
              <a:spcPct val="100000"/>
            </a:lnSpc>
          </a:pPr>
          <a:r>
            <a:rPr lang="en-US" dirty="0"/>
            <a:t>Deployment</a:t>
          </a:r>
        </a:p>
      </dgm:t>
    </dgm:pt>
    <dgm:pt modelId="{721B2FDC-ACFB-4FBC-A87D-A6CB476C1B73}" type="parTrans" cxnId="{941986FD-5692-40B7-9397-C7587DA4C407}">
      <dgm:prSet/>
      <dgm:spPr/>
      <dgm:t>
        <a:bodyPr/>
        <a:lstStyle/>
        <a:p>
          <a:endParaRPr lang="en-US"/>
        </a:p>
      </dgm:t>
    </dgm:pt>
    <dgm:pt modelId="{6F1FA612-A027-4E21-BAC1-B9F479912757}" type="sibTrans" cxnId="{941986FD-5692-40B7-9397-C7587DA4C407}">
      <dgm:prSet/>
      <dgm:spPr/>
      <dgm:t>
        <a:bodyPr/>
        <a:lstStyle/>
        <a:p>
          <a:endParaRPr lang="en-US"/>
        </a:p>
      </dgm:t>
    </dgm:pt>
    <dgm:pt modelId="{798B650C-5100-4747-8E13-1C866DB8CB15}">
      <dgm:prSet/>
      <dgm:spPr/>
      <dgm:t>
        <a:bodyPr/>
        <a:lstStyle/>
        <a:p>
          <a:pPr>
            <a:lnSpc>
              <a:spcPct val="100000"/>
            </a:lnSpc>
            <a:defRPr b="1"/>
          </a:pPr>
          <a:r>
            <a:rPr lang="en-US"/>
            <a:t>Benefits:</a:t>
          </a:r>
        </a:p>
      </dgm:t>
    </dgm:pt>
    <dgm:pt modelId="{EB15DB44-134C-45CD-9430-87D48CFE33DF}" type="parTrans" cxnId="{4F2C3E8D-EC61-4040-B0F2-97FF9B528687}">
      <dgm:prSet/>
      <dgm:spPr/>
      <dgm:t>
        <a:bodyPr/>
        <a:lstStyle/>
        <a:p>
          <a:endParaRPr lang="en-US"/>
        </a:p>
      </dgm:t>
    </dgm:pt>
    <dgm:pt modelId="{F38C63C6-492C-4BE8-A271-975B8E5335F4}" type="sibTrans" cxnId="{4F2C3E8D-EC61-4040-B0F2-97FF9B528687}">
      <dgm:prSet/>
      <dgm:spPr/>
      <dgm:t>
        <a:bodyPr/>
        <a:lstStyle/>
        <a:p>
          <a:endParaRPr lang="en-US"/>
        </a:p>
      </dgm:t>
    </dgm:pt>
    <dgm:pt modelId="{96CAB81C-31C5-40C3-A949-7DB4CEC48658}">
      <dgm:prSet/>
      <dgm:spPr/>
      <dgm:t>
        <a:bodyPr/>
        <a:lstStyle/>
        <a:p>
          <a:pPr>
            <a:lnSpc>
              <a:spcPct val="100000"/>
            </a:lnSpc>
          </a:pPr>
          <a:r>
            <a:rPr lang="en-US"/>
            <a:t>Reduced Churn Rate</a:t>
          </a:r>
        </a:p>
      </dgm:t>
    </dgm:pt>
    <dgm:pt modelId="{721C7F46-B5CD-47F6-A7BD-1001460CCB01}" type="parTrans" cxnId="{DAF5801F-8183-4B79-BC79-8B4A05F92C20}">
      <dgm:prSet/>
      <dgm:spPr/>
      <dgm:t>
        <a:bodyPr/>
        <a:lstStyle/>
        <a:p>
          <a:endParaRPr lang="en-US"/>
        </a:p>
      </dgm:t>
    </dgm:pt>
    <dgm:pt modelId="{E2988D9E-0D84-47D6-9791-244B4973BE19}" type="sibTrans" cxnId="{DAF5801F-8183-4B79-BC79-8B4A05F92C20}">
      <dgm:prSet/>
      <dgm:spPr/>
      <dgm:t>
        <a:bodyPr/>
        <a:lstStyle/>
        <a:p>
          <a:endParaRPr lang="en-US"/>
        </a:p>
      </dgm:t>
    </dgm:pt>
    <dgm:pt modelId="{2D477962-F42C-4C4E-B246-201CC53161E8}">
      <dgm:prSet/>
      <dgm:spPr/>
      <dgm:t>
        <a:bodyPr/>
        <a:lstStyle/>
        <a:p>
          <a:pPr>
            <a:lnSpc>
              <a:spcPct val="100000"/>
            </a:lnSpc>
          </a:pPr>
          <a:r>
            <a:rPr lang="en-US"/>
            <a:t>Increased Revenue</a:t>
          </a:r>
        </a:p>
      </dgm:t>
    </dgm:pt>
    <dgm:pt modelId="{C75FD182-6A86-4E57-8079-26F5A48AAFEE}" type="parTrans" cxnId="{F4777070-308A-4CFD-9988-EE0075514DD5}">
      <dgm:prSet/>
      <dgm:spPr/>
      <dgm:t>
        <a:bodyPr/>
        <a:lstStyle/>
        <a:p>
          <a:endParaRPr lang="en-US"/>
        </a:p>
      </dgm:t>
    </dgm:pt>
    <dgm:pt modelId="{A22E1C3D-E02A-46FF-B93B-ECCF00F19362}" type="sibTrans" cxnId="{F4777070-308A-4CFD-9988-EE0075514DD5}">
      <dgm:prSet/>
      <dgm:spPr/>
      <dgm:t>
        <a:bodyPr/>
        <a:lstStyle/>
        <a:p>
          <a:endParaRPr lang="en-US"/>
        </a:p>
      </dgm:t>
    </dgm:pt>
    <dgm:pt modelId="{E6A60979-6BD6-46E4-A0E5-58390A77585B}">
      <dgm:prSet/>
      <dgm:spPr/>
      <dgm:t>
        <a:bodyPr/>
        <a:lstStyle/>
        <a:p>
          <a:pPr>
            <a:lnSpc>
              <a:spcPct val="100000"/>
            </a:lnSpc>
          </a:pPr>
          <a:r>
            <a:rPr lang="en-US"/>
            <a:t>Resource Optimization</a:t>
          </a:r>
        </a:p>
      </dgm:t>
    </dgm:pt>
    <dgm:pt modelId="{8A4AD8BD-8599-4511-A4CC-8AE082DF5973}" type="parTrans" cxnId="{291F5A08-93CB-4370-BDF7-8383FD4564D0}">
      <dgm:prSet/>
      <dgm:spPr/>
      <dgm:t>
        <a:bodyPr/>
        <a:lstStyle/>
        <a:p>
          <a:endParaRPr lang="en-US"/>
        </a:p>
      </dgm:t>
    </dgm:pt>
    <dgm:pt modelId="{0F205F02-0AF7-4038-AAE8-24FD7005CAFE}" type="sibTrans" cxnId="{291F5A08-93CB-4370-BDF7-8383FD4564D0}">
      <dgm:prSet/>
      <dgm:spPr/>
      <dgm:t>
        <a:bodyPr/>
        <a:lstStyle/>
        <a:p>
          <a:endParaRPr lang="en-US"/>
        </a:p>
      </dgm:t>
    </dgm:pt>
    <dgm:pt modelId="{99B036C0-FA75-49B2-A249-769B127BBA5D}">
      <dgm:prSet/>
      <dgm:spPr/>
      <dgm:t>
        <a:bodyPr/>
        <a:lstStyle/>
        <a:p>
          <a:pPr>
            <a:lnSpc>
              <a:spcPct val="100000"/>
            </a:lnSpc>
          </a:pPr>
          <a:r>
            <a:rPr lang="en-US"/>
            <a:t>Enhanced Customer Satisfaction</a:t>
          </a:r>
        </a:p>
      </dgm:t>
    </dgm:pt>
    <dgm:pt modelId="{00677202-C69E-4EEE-B354-994E5E259070}" type="parTrans" cxnId="{F8BE2E79-F615-413F-89FE-284991ECEE6A}">
      <dgm:prSet/>
      <dgm:spPr/>
      <dgm:t>
        <a:bodyPr/>
        <a:lstStyle/>
        <a:p>
          <a:endParaRPr lang="en-US"/>
        </a:p>
      </dgm:t>
    </dgm:pt>
    <dgm:pt modelId="{0EA43B37-C8D1-4F75-934C-71D20FE2E583}" type="sibTrans" cxnId="{F8BE2E79-F615-413F-89FE-284991ECEE6A}">
      <dgm:prSet/>
      <dgm:spPr/>
      <dgm:t>
        <a:bodyPr/>
        <a:lstStyle/>
        <a:p>
          <a:endParaRPr lang="en-US"/>
        </a:p>
      </dgm:t>
    </dgm:pt>
    <dgm:pt modelId="{5866E847-0306-4771-87C0-348B6A94433F}" type="pres">
      <dgm:prSet presAssocID="{16840984-4CD0-488B-ACF4-F6AE25D20412}" presName="root" presStyleCnt="0">
        <dgm:presLayoutVars>
          <dgm:dir/>
          <dgm:resizeHandles val="exact"/>
        </dgm:presLayoutVars>
      </dgm:prSet>
      <dgm:spPr/>
    </dgm:pt>
    <dgm:pt modelId="{78B88394-F9F9-44B3-9F22-8CEEC32AA748}" type="pres">
      <dgm:prSet presAssocID="{D47AC8DC-EF96-4490-85AB-53D150845A24}" presName="compNode" presStyleCnt="0"/>
      <dgm:spPr/>
    </dgm:pt>
    <dgm:pt modelId="{148995D6-DDC4-48AF-9CC4-92671110FB76}" type="pres">
      <dgm:prSet presAssocID="{D47AC8DC-EF96-4490-85AB-53D150845A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7A611C61-E345-40F2-8B13-568DF46A1182}" type="pres">
      <dgm:prSet presAssocID="{D47AC8DC-EF96-4490-85AB-53D150845A24}" presName="iconSpace" presStyleCnt="0"/>
      <dgm:spPr/>
    </dgm:pt>
    <dgm:pt modelId="{1ED63B1D-8A2C-4718-8A1A-655A76C7F34B}" type="pres">
      <dgm:prSet presAssocID="{D47AC8DC-EF96-4490-85AB-53D150845A24}" presName="parTx" presStyleLbl="revTx" presStyleIdx="0" presStyleCnt="6">
        <dgm:presLayoutVars>
          <dgm:chMax val="0"/>
          <dgm:chPref val="0"/>
        </dgm:presLayoutVars>
      </dgm:prSet>
      <dgm:spPr/>
    </dgm:pt>
    <dgm:pt modelId="{F7CB3115-26BD-4FDE-8045-76D72077B53D}" type="pres">
      <dgm:prSet presAssocID="{D47AC8DC-EF96-4490-85AB-53D150845A24}" presName="txSpace" presStyleCnt="0"/>
      <dgm:spPr/>
    </dgm:pt>
    <dgm:pt modelId="{DF1C54F2-096C-4C1C-806B-0F67FE4E4BBF}" type="pres">
      <dgm:prSet presAssocID="{D47AC8DC-EF96-4490-85AB-53D150845A24}" presName="desTx" presStyleLbl="revTx" presStyleIdx="1" presStyleCnt="6">
        <dgm:presLayoutVars/>
      </dgm:prSet>
      <dgm:spPr/>
    </dgm:pt>
    <dgm:pt modelId="{CE57F2FF-A8C8-418C-A357-FB7B2D6503D3}" type="pres">
      <dgm:prSet presAssocID="{1D074CB1-DCE3-4BE2-A4A9-9E318F293F4C}" presName="sibTrans" presStyleCnt="0"/>
      <dgm:spPr/>
    </dgm:pt>
    <dgm:pt modelId="{367F2619-4529-47BE-AFE5-3E845333CC00}" type="pres">
      <dgm:prSet presAssocID="{57EAB4B3-F572-48EF-9ACC-F2F98CBDEC59}" presName="compNode" presStyleCnt="0"/>
      <dgm:spPr/>
    </dgm:pt>
    <dgm:pt modelId="{57F60E23-36DC-414B-8DA9-5E11F7BB2E8B}" type="pres">
      <dgm:prSet presAssocID="{57EAB4B3-F572-48EF-9ACC-F2F98CBDEC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A8ED9A8-FA9D-4BC2-A778-B87A2E9F5B25}" type="pres">
      <dgm:prSet presAssocID="{57EAB4B3-F572-48EF-9ACC-F2F98CBDEC59}" presName="iconSpace" presStyleCnt="0"/>
      <dgm:spPr/>
    </dgm:pt>
    <dgm:pt modelId="{AB580DA0-B214-4550-B4F5-980CA6DB53B8}" type="pres">
      <dgm:prSet presAssocID="{57EAB4B3-F572-48EF-9ACC-F2F98CBDEC59}" presName="parTx" presStyleLbl="revTx" presStyleIdx="2" presStyleCnt="6">
        <dgm:presLayoutVars>
          <dgm:chMax val="0"/>
          <dgm:chPref val="0"/>
        </dgm:presLayoutVars>
      </dgm:prSet>
      <dgm:spPr/>
    </dgm:pt>
    <dgm:pt modelId="{C6281ABF-0DF1-4D3C-92F4-FB917EE0EE3C}" type="pres">
      <dgm:prSet presAssocID="{57EAB4B3-F572-48EF-9ACC-F2F98CBDEC59}" presName="txSpace" presStyleCnt="0"/>
      <dgm:spPr/>
    </dgm:pt>
    <dgm:pt modelId="{1246D1C7-777D-4BD7-B685-E3CDB02BB4F4}" type="pres">
      <dgm:prSet presAssocID="{57EAB4B3-F572-48EF-9ACC-F2F98CBDEC59}" presName="desTx" presStyleLbl="revTx" presStyleIdx="3" presStyleCnt="6">
        <dgm:presLayoutVars/>
      </dgm:prSet>
      <dgm:spPr/>
    </dgm:pt>
    <dgm:pt modelId="{19289E74-C952-46C1-B4F6-D22F3B5F6771}" type="pres">
      <dgm:prSet presAssocID="{08F8A2D8-09CF-48EF-B774-4CEC49A2D479}" presName="sibTrans" presStyleCnt="0"/>
      <dgm:spPr/>
    </dgm:pt>
    <dgm:pt modelId="{C3B62CCB-0DDD-4795-89D6-A6C77E9763FC}" type="pres">
      <dgm:prSet presAssocID="{798B650C-5100-4747-8E13-1C866DB8CB15}" presName="compNode" presStyleCnt="0"/>
      <dgm:spPr/>
    </dgm:pt>
    <dgm:pt modelId="{A47EFD96-87D3-46C9-97E3-C4EA3EF5D6A0}" type="pres">
      <dgm:prSet presAssocID="{798B650C-5100-4747-8E13-1C866DB8CB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709D96CE-F69C-4698-9AC8-7836731BF145}" type="pres">
      <dgm:prSet presAssocID="{798B650C-5100-4747-8E13-1C866DB8CB15}" presName="iconSpace" presStyleCnt="0"/>
      <dgm:spPr/>
    </dgm:pt>
    <dgm:pt modelId="{851BA7FC-7D94-4C94-B431-5545C220FA64}" type="pres">
      <dgm:prSet presAssocID="{798B650C-5100-4747-8E13-1C866DB8CB15}" presName="parTx" presStyleLbl="revTx" presStyleIdx="4" presStyleCnt="6">
        <dgm:presLayoutVars>
          <dgm:chMax val="0"/>
          <dgm:chPref val="0"/>
        </dgm:presLayoutVars>
      </dgm:prSet>
      <dgm:spPr/>
    </dgm:pt>
    <dgm:pt modelId="{D5778D5D-C9B0-4BBF-91F7-C52E235996A0}" type="pres">
      <dgm:prSet presAssocID="{798B650C-5100-4747-8E13-1C866DB8CB15}" presName="txSpace" presStyleCnt="0"/>
      <dgm:spPr/>
    </dgm:pt>
    <dgm:pt modelId="{FF4811DB-E8BD-43BC-B4A3-D1FD7BD652BF}" type="pres">
      <dgm:prSet presAssocID="{798B650C-5100-4747-8E13-1C866DB8CB15}" presName="desTx" presStyleLbl="revTx" presStyleIdx="5" presStyleCnt="6">
        <dgm:presLayoutVars/>
      </dgm:prSet>
      <dgm:spPr/>
    </dgm:pt>
  </dgm:ptLst>
  <dgm:cxnLst>
    <dgm:cxn modelId="{4E768500-2E93-4C03-8AE9-61DBCE3FE047}" type="presOf" srcId="{E6A60979-6BD6-46E4-A0E5-58390A77585B}" destId="{FF4811DB-E8BD-43BC-B4A3-D1FD7BD652BF}" srcOrd="0" destOrd="2" presId="urn:microsoft.com/office/officeart/2018/2/layout/IconLabelDescriptionList"/>
    <dgm:cxn modelId="{291F5A08-93CB-4370-BDF7-8383FD4564D0}" srcId="{798B650C-5100-4747-8E13-1C866DB8CB15}" destId="{E6A60979-6BD6-46E4-A0E5-58390A77585B}" srcOrd="2" destOrd="0" parTransId="{8A4AD8BD-8599-4511-A4CC-8AE082DF5973}" sibTransId="{0F205F02-0AF7-4038-AAE8-24FD7005CAFE}"/>
    <dgm:cxn modelId="{CC94F515-38D9-4B04-A583-A987FD3340E6}" srcId="{57EAB4B3-F572-48EF-9ACC-F2F98CBDEC59}" destId="{B51584CC-6DAE-4E23-9C8D-16CC880F22A3}" srcOrd="1" destOrd="0" parTransId="{5E815718-669E-44AB-878A-6CE5027D3B87}" sibTransId="{6CB564DD-5A3C-49AE-AC2E-EA7F2AD6BCE9}"/>
    <dgm:cxn modelId="{DAF5801F-8183-4B79-BC79-8B4A05F92C20}" srcId="{798B650C-5100-4747-8E13-1C866DB8CB15}" destId="{96CAB81C-31C5-40C3-A949-7DB4CEC48658}" srcOrd="0" destOrd="0" parTransId="{721C7F46-B5CD-47F6-A7BD-1001460CCB01}" sibTransId="{E2988D9E-0D84-47D6-9791-244B4973BE19}"/>
    <dgm:cxn modelId="{E8070234-6489-46B9-95F5-467F38FD7987}" type="presOf" srcId="{2D477962-F42C-4C4E-B246-201CC53161E8}" destId="{FF4811DB-E8BD-43BC-B4A3-D1FD7BD652BF}" srcOrd="0" destOrd="1" presId="urn:microsoft.com/office/officeart/2018/2/layout/IconLabelDescriptionList"/>
    <dgm:cxn modelId="{92F0AA34-7665-45DE-931D-A680DF5B201B}" srcId="{16840984-4CD0-488B-ACF4-F6AE25D20412}" destId="{D47AC8DC-EF96-4490-85AB-53D150845A24}" srcOrd="0" destOrd="0" parTransId="{27A621A6-BD21-4A22-B413-D43EFF44780D}" sibTransId="{1D074CB1-DCE3-4BE2-A4A9-9E318F293F4C}"/>
    <dgm:cxn modelId="{807EAA39-BF90-4D03-A980-124C274D467E}" type="presOf" srcId="{EF081E88-2D92-4936-A140-4C6A8923DB9B}" destId="{1246D1C7-777D-4BD7-B685-E3CDB02BB4F4}" srcOrd="0" destOrd="0" presId="urn:microsoft.com/office/officeart/2018/2/layout/IconLabelDescriptionList"/>
    <dgm:cxn modelId="{8D155543-1AA9-40B3-A52D-3FF8AB2450CD}" type="presOf" srcId="{99B036C0-FA75-49B2-A249-769B127BBA5D}" destId="{FF4811DB-E8BD-43BC-B4A3-D1FD7BD652BF}" srcOrd="0" destOrd="3" presId="urn:microsoft.com/office/officeart/2018/2/layout/IconLabelDescriptionList"/>
    <dgm:cxn modelId="{F4777070-308A-4CFD-9988-EE0075514DD5}" srcId="{798B650C-5100-4747-8E13-1C866DB8CB15}" destId="{2D477962-F42C-4C4E-B246-201CC53161E8}" srcOrd="1" destOrd="0" parTransId="{C75FD182-6A86-4E57-8079-26F5A48AAFEE}" sibTransId="{A22E1C3D-E02A-46FF-B93B-ECCF00F19362}"/>
    <dgm:cxn modelId="{F8BE2E79-F615-413F-89FE-284991ECEE6A}" srcId="{798B650C-5100-4747-8E13-1C866DB8CB15}" destId="{99B036C0-FA75-49B2-A249-769B127BBA5D}" srcOrd="3" destOrd="0" parTransId="{00677202-C69E-4EEE-B354-994E5E259070}" sibTransId="{0EA43B37-C8D1-4F75-934C-71D20FE2E583}"/>
    <dgm:cxn modelId="{C67F265A-210B-463F-A32F-704FA5212713}" type="presOf" srcId="{386F5C07-2D69-4424-A400-B081FBC96163}" destId="{1246D1C7-777D-4BD7-B685-E3CDB02BB4F4}" srcOrd="0" destOrd="2" presId="urn:microsoft.com/office/officeart/2018/2/layout/IconLabelDescriptionList"/>
    <dgm:cxn modelId="{715D1A83-E4E1-469E-9C5D-3D593DFF701B}" srcId="{16840984-4CD0-488B-ACF4-F6AE25D20412}" destId="{57EAB4B3-F572-48EF-9ACC-F2F98CBDEC59}" srcOrd="1" destOrd="0" parTransId="{42D80A49-7B6E-458D-A4C4-B21F7C6A7FA4}" sibTransId="{08F8A2D8-09CF-48EF-B774-4CEC49A2D479}"/>
    <dgm:cxn modelId="{242C4884-DCB1-45D7-BBF9-EA151A2336F2}" type="presOf" srcId="{57EAB4B3-F572-48EF-9ACC-F2F98CBDEC59}" destId="{AB580DA0-B214-4550-B4F5-980CA6DB53B8}" srcOrd="0" destOrd="0" presId="urn:microsoft.com/office/officeart/2018/2/layout/IconLabelDescriptionList"/>
    <dgm:cxn modelId="{4F2C3E8D-EC61-4040-B0F2-97FF9B528687}" srcId="{16840984-4CD0-488B-ACF4-F6AE25D20412}" destId="{798B650C-5100-4747-8E13-1C866DB8CB15}" srcOrd="2" destOrd="0" parTransId="{EB15DB44-134C-45CD-9430-87D48CFE33DF}" sibTransId="{F38C63C6-492C-4BE8-A271-975B8E5335F4}"/>
    <dgm:cxn modelId="{87CE37AE-C68D-4A28-B2EC-10C10E85CA14}" type="presOf" srcId="{D47AC8DC-EF96-4490-85AB-53D150845A24}" destId="{1ED63B1D-8A2C-4718-8A1A-655A76C7F34B}" srcOrd="0" destOrd="0" presId="urn:microsoft.com/office/officeart/2018/2/layout/IconLabelDescriptionList"/>
    <dgm:cxn modelId="{B6A67CB3-210A-4355-840B-5E79FCA7BFCC}" type="presOf" srcId="{B51584CC-6DAE-4E23-9C8D-16CC880F22A3}" destId="{1246D1C7-777D-4BD7-B685-E3CDB02BB4F4}" srcOrd="0" destOrd="1" presId="urn:microsoft.com/office/officeart/2018/2/layout/IconLabelDescriptionList"/>
    <dgm:cxn modelId="{8890F5B3-1A9F-453F-B4B5-4D9323DB96BC}" srcId="{57EAB4B3-F572-48EF-9ACC-F2F98CBDEC59}" destId="{EF081E88-2D92-4936-A140-4C6A8923DB9B}" srcOrd="0" destOrd="0" parTransId="{1A37D5C5-EA0E-4786-B242-43022209D8D0}" sibTransId="{1A221AD5-9D93-44B2-922A-0DF9350EC89B}"/>
    <dgm:cxn modelId="{9A3780B4-38D3-4355-90F6-4AE08CAF07B2}" type="presOf" srcId="{96CAB81C-31C5-40C3-A949-7DB4CEC48658}" destId="{FF4811DB-E8BD-43BC-B4A3-D1FD7BD652BF}" srcOrd="0" destOrd="0" presId="urn:microsoft.com/office/officeart/2018/2/layout/IconLabelDescriptionList"/>
    <dgm:cxn modelId="{BE687CB5-DE6E-45C1-902B-0575D052D4B0}" type="presOf" srcId="{83BF8DC6-7812-41D5-ACE5-711FC1FA6868}" destId="{DF1C54F2-096C-4C1C-806B-0F67FE4E4BBF}" srcOrd="0" destOrd="0" presId="urn:microsoft.com/office/officeart/2018/2/layout/IconLabelDescriptionList"/>
    <dgm:cxn modelId="{C8EF0EC3-FCC6-4225-BA95-61A789B42E13}" type="presOf" srcId="{16840984-4CD0-488B-ACF4-F6AE25D20412}" destId="{5866E847-0306-4771-87C0-348B6A94433F}" srcOrd="0" destOrd="0" presId="urn:microsoft.com/office/officeart/2018/2/layout/IconLabelDescriptionList"/>
    <dgm:cxn modelId="{993917CA-6C60-4DE7-9DA7-6DC74BA861D4}" type="presOf" srcId="{798B650C-5100-4747-8E13-1C866DB8CB15}" destId="{851BA7FC-7D94-4C94-B431-5545C220FA64}" srcOrd="0" destOrd="0" presId="urn:microsoft.com/office/officeart/2018/2/layout/IconLabelDescriptionList"/>
    <dgm:cxn modelId="{2C655DEA-2C1B-432A-A2B8-3E9BD293152C}" srcId="{D47AC8DC-EF96-4490-85AB-53D150845A24}" destId="{83BF8DC6-7812-41D5-ACE5-711FC1FA6868}" srcOrd="0" destOrd="0" parTransId="{E5B7D145-7A0B-4702-9DB3-C7D2F4C57628}" sibTransId="{B74DF3C4-7F1C-4259-8AE4-ED8997AE4D4A}"/>
    <dgm:cxn modelId="{941986FD-5692-40B7-9397-C7587DA4C407}" srcId="{57EAB4B3-F572-48EF-9ACC-F2F98CBDEC59}" destId="{386F5C07-2D69-4424-A400-B081FBC96163}" srcOrd="2" destOrd="0" parTransId="{721B2FDC-ACFB-4FBC-A87D-A6CB476C1B73}" sibTransId="{6F1FA612-A027-4E21-BAC1-B9F479912757}"/>
    <dgm:cxn modelId="{B6C71A72-9A5D-4F95-8273-00F85A6A2966}" type="presParOf" srcId="{5866E847-0306-4771-87C0-348B6A94433F}" destId="{78B88394-F9F9-44B3-9F22-8CEEC32AA748}" srcOrd="0" destOrd="0" presId="urn:microsoft.com/office/officeart/2018/2/layout/IconLabelDescriptionList"/>
    <dgm:cxn modelId="{20B15F17-86EF-4354-8E54-67D3D9781A20}" type="presParOf" srcId="{78B88394-F9F9-44B3-9F22-8CEEC32AA748}" destId="{148995D6-DDC4-48AF-9CC4-92671110FB76}" srcOrd="0" destOrd="0" presId="urn:microsoft.com/office/officeart/2018/2/layout/IconLabelDescriptionList"/>
    <dgm:cxn modelId="{64D9C66E-AD5B-41C1-B9B0-4D21B3B0E507}" type="presParOf" srcId="{78B88394-F9F9-44B3-9F22-8CEEC32AA748}" destId="{7A611C61-E345-40F2-8B13-568DF46A1182}" srcOrd="1" destOrd="0" presId="urn:microsoft.com/office/officeart/2018/2/layout/IconLabelDescriptionList"/>
    <dgm:cxn modelId="{1647AFEA-7BEA-44CA-8BDF-89E3E5A5E8C2}" type="presParOf" srcId="{78B88394-F9F9-44B3-9F22-8CEEC32AA748}" destId="{1ED63B1D-8A2C-4718-8A1A-655A76C7F34B}" srcOrd="2" destOrd="0" presId="urn:microsoft.com/office/officeart/2018/2/layout/IconLabelDescriptionList"/>
    <dgm:cxn modelId="{3A2661DB-2E79-4271-A2BD-A4A7E8AE6FDE}" type="presParOf" srcId="{78B88394-F9F9-44B3-9F22-8CEEC32AA748}" destId="{F7CB3115-26BD-4FDE-8045-76D72077B53D}" srcOrd="3" destOrd="0" presId="urn:microsoft.com/office/officeart/2018/2/layout/IconLabelDescriptionList"/>
    <dgm:cxn modelId="{88779E2F-0DF9-4D2E-81D5-BD1686B9818C}" type="presParOf" srcId="{78B88394-F9F9-44B3-9F22-8CEEC32AA748}" destId="{DF1C54F2-096C-4C1C-806B-0F67FE4E4BBF}" srcOrd="4" destOrd="0" presId="urn:microsoft.com/office/officeart/2018/2/layout/IconLabelDescriptionList"/>
    <dgm:cxn modelId="{8D9DCC6A-D0DF-4BE3-8134-9A2C0D95C24E}" type="presParOf" srcId="{5866E847-0306-4771-87C0-348B6A94433F}" destId="{CE57F2FF-A8C8-418C-A357-FB7B2D6503D3}" srcOrd="1" destOrd="0" presId="urn:microsoft.com/office/officeart/2018/2/layout/IconLabelDescriptionList"/>
    <dgm:cxn modelId="{8475785A-9455-42C1-95D6-B4E0D1A7CBF3}" type="presParOf" srcId="{5866E847-0306-4771-87C0-348B6A94433F}" destId="{367F2619-4529-47BE-AFE5-3E845333CC00}" srcOrd="2" destOrd="0" presId="urn:microsoft.com/office/officeart/2018/2/layout/IconLabelDescriptionList"/>
    <dgm:cxn modelId="{76FBD15C-BE2B-480B-B0FC-0E53771AD658}" type="presParOf" srcId="{367F2619-4529-47BE-AFE5-3E845333CC00}" destId="{57F60E23-36DC-414B-8DA9-5E11F7BB2E8B}" srcOrd="0" destOrd="0" presId="urn:microsoft.com/office/officeart/2018/2/layout/IconLabelDescriptionList"/>
    <dgm:cxn modelId="{443B7C4E-7113-4AD5-9A62-47427EF2B96D}" type="presParOf" srcId="{367F2619-4529-47BE-AFE5-3E845333CC00}" destId="{2A8ED9A8-FA9D-4BC2-A778-B87A2E9F5B25}" srcOrd="1" destOrd="0" presId="urn:microsoft.com/office/officeart/2018/2/layout/IconLabelDescriptionList"/>
    <dgm:cxn modelId="{364DD7C3-996C-4D84-8ACF-BB6B0F088AA1}" type="presParOf" srcId="{367F2619-4529-47BE-AFE5-3E845333CC00}" destId="{AB580DA0-B214-4550-B4F5-980CA6DB53B8}" srcOrd="2" destOrd="0" presId="urn:microsoft.com/office/officeart/2018/2/layout/IconLabelDescriptionList"/>
    <dgm:cxn modelId="{DE33AA74-2A1D-4C1F-A219-706248F3C637}" type="presParOf" srcId="{367F2619-4529-47BE-AFE5-3E845333CC00}" destId="{C6281ABF-0DF1-4D3C-92F4-FB917EE0EE3C}" srcOrd="3" destOrd="0" presId="urn:microsoft.com/office/officeart/2018/2/layout/IconLabelDescriptionList"/>
    <dgm:cxn modelId="{53E30ED1-B0FC-4DDF-8AC3-C67DA6ED8837}" type="presParOf" srcId="{367F2619-4529-47BE-AFE5-3E845333CC00}" destId="{1246D1C7-777D-4BD7-B685-E3CDB02BB4F4}" srcOrd="4" destOrd="0" presId="urn:microsoft.com/office/officeart/2018/2/layout/IconLabelDescriptionList"/>
    <dgm:cxn modelId="{2EAF4E7F-453D-4AA8-8860-9B9AD2C2F3C0}" type="presParOf" srcId="{5866E847-0306-4771-87C0-348B6A94433F}" destId="{19289E74-C952-46C1-B4F6-D22F3B5F6771}" srcOrd="3" destOrd="0" presId="urn:microsoft.com/office/officeart/2018/2/layout/IconLabelDescriptionList"/>
    <dgm:cxn modelId="{B68926F0-B656-4EFA-91DE-926898BAE0D8}" type="presParOf" srcId="{5866E847-0306-4771-87C0-348B6A94433F}" destId="{C3B62CCB-0DDD-4795-89D6-A6C77E9763FC}" srcOrd="4" destOrd="0" presId="urn:microsoft.com/office/officeart/2018/2/layout/IconLabelDescriptionList"/>
    <dgm:cxn modelId="{AD4C8DB9-FD63-495E-92BF-98267AAA47AE}" type="presParOf" srcId="{C3B62CCB-0DDD-4795-89D6-A6C77E9763FC}" destId="{A47EFD96-87D3-46C9-97E3-C4EA3EF5D6A0}" srcOrd="0" destOrd="0" presId="urn:microsoft.com/office/officeart/2018/2/layout/IconLabelDescriptionList"/>
    <dgm:cxn modelId="{9626125F-7578-41A9-8E82-528BF6A6A9D2}" type="presParOf" srcId="{C3B62CCB-0DDD-4795-89D6-A6C77E9763FC}" destId="{709D96CE-F69C-4698-9AC8-7836731BF145}" srcOrd="1" destOrd="0" presId="urn:microsoft.com/office/officeart/2018/2/layout/IconLabelDescriptionList"/>
    <dgm:cxn modelId="{445731ED-A452-4DC8-8EE1-EB3F4C400374}" type="presParOf" srcId="{C3B62CCB-0DDD-4795-89D6-A6C77E9763FC}" destId="{851BA7FC-7D94-4C94-B431-5545C220FA64}" srcOrd="2" destOrd="0" presId="urn:microsoft.com/office/officeart/2018/2/layout/IconLabelDescriptionList"/>
    <dgm:cxn modelId="{31A42D51-559C-4F60-AC12-597578C4B24C}" type="presParOf" srcId="{C3B62CCB-0DDD-4795-89D6-A6C77E9763FC}" destId="{D5778D5D-C9B0-4BBF-91F7-C52E235996A0}" srcOrd="3" destOrd="0" presId="urn:microsoft.com/office/officeart/2018/2/layout/IconLabelDescriptionList"/>
    <dgm:cxn modelId="{7BE052B4-7248-41D8-A28F-DC1AF1BF5B4E}" type="presParOf" srcId="{C3B62CCB-0DDD-4795-89D6-A6C77E9763FC}" destId="{FF4811DB-E8BD-43BC-B4A3-D1FD7BD652BF}"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40C00-A371-4E3D-A701-AC1C398DBEF1}"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A809462F-6110-47C9-9EB0-505A4DD988FE}">
      <dgm:prSet/>
      <dgm:spPr/>
      <dgm:t>
        <a:bodyPr/>
        <a:lstStyle/>
        <a:p>
          <a:pPr>
            <a:lnSpc>
              <a:spcPct val="100000"/>
            </a:lnSpc>
          </a:pPr>
          <a:r>
            <a:rPr lang="en-US"/>
            <a:t>Supervised Learning</a:t>
          </a:r>
        </a:p>
      </dgm:t>
    </dgm:pt>
    <dgm:pt modelId="{0E054EAD-D7C0-46DA-A0E5-F6639EB087B3}" type="parTrans" cxnId="{0E2E5593-809F-44E3-8C8D-EA4DAE9D5BB1}">
      <dgm:prSet/>
      <dgm:spPr/>
      <dgm:t>
        <a:bodyPr/>
        <a:lstStyle/>
        <a:p>
          <a:endParaRPr lang="en-US"/>
        </a:p>
      </dgm:t>
    </dgm:pt>
    <dgm:pt modelId="{105518A4-22C2-4FA8-AF6A-CC26E7474430}" type="sibTrans" cxnId="{0E2E5593-809F-44E3-8C8D-EA4DAE9D5BB1}">
      <dgm:prSet/>
      <dgm:spPr/>
      <dgm:t>
        <a:bodyPr/>
        <a:lstStyle/>
        <a:p>
          <a:endParaRPr lang="en-US"/>
        </a:p>
      </dgm:t>
    </dgm:pt>
    <dgm:pt modelId="{9F630345-9717-430C-B692-13AD055B7563}">
      <dgm:prSet/>
      <dgm:spPr/>
      <dgm:t>
        <a:bodyPr/>
        <a:lstStyle/>
        <a:p>
          <a:pPr>
            <a:lnSpc>
              <a:spcPct val="100000"/>
            </a:lnSpc>
          </a:pPr>
          <a:r>
            <a:rPr lang="en-US"/>
            <a:t>Unsupervised Learning</a:t>
          </a:r>
        </a:p>
      </dgm:t>
    </dgm:pt>
    <dgm:pt modelId="{0903EDE8-B473-477C-AA9A-74F0DAC35D50}" type="parTrans" cxnId="{27A2ADBB-4066-4C98-8E0B-1446275F633D}">
      <dgm:prSet/>
      <dgm:spPr/>
      <dgm:t>
        <a:bodyPr/>
        <a:lstStyle/>
        <a:p>
          <a:endParaRPr lang="en-US"/>
        </a:p>
      </dgm:t>
    </dgm:pt>
    <dgm:pt modelId="{CA38B68F-E901-4095-8571-F0890137F097}" type="sibTrans" cxnId="{27A2ADBB-4066-4C98-8E0B-1446275F633D}">
      <dgm:prSet/>
      <dgm:spPr/>
      <dgm:t>
        <a:bodyPr/>
        <a:lstStyle/>
        <a:p>
          <a:endParaRPr lang="en-US"/>
        </a:p>
      </dgm:t>
    </dgm:pt>
    <dgm:pt modelId="{77007FAC-703D-4B0A-80B9-D17738212FB3}">
      <dgm:prSet/>
      <dgm:spPr/>
      <dgm:t>
        <a:bodyPr/>
        <a:lstStyle/>
        <a:p>
          <a:pPr>
            <a:lnSpc>
              <a:spcPct val="100000"/>
            </a:lnSpc>
          </a:pPr>
          <a:r>
            <a:rPr lang="en-US"/>
            <a:t>Reinforcement Learning</a:t>
          </a:r>
        </a:p>
      </dgm:t>
    </dgm:pt>
    <dgm:pt modelId="{D6995349-750D-4E51-90C3-FDBACAE0276D}" type="parTrans" cxnId="{A5E06A77-5598-4D48-9BD2-479B079813D4}">
      <dgm:prSet/>
      <dgm:spPr/>
      <dgm:t>
        <a:bodyPr/>
        <a:lstStyle/>
        <a:p>
          <a:endParaRPr lang="en-US"/>
        </a:p>
      </dgm:t>
    </dgm:pt>
    <dgm:pt modelId="{B8FCFF53-75FB-4AE4-9DC4-D01791880EA0}" type="sibTrans" cxnId="{A5E06A77-5598-4D48-9BD2-479B079813D4}">
      <dgm:prSet/>
      <dgm:spPr/>
      <dgm:t>
        <a:bodyPr/>
        <a:lstStyle/>
        <a:p>
          <a:endParaRPr lang="en-US"/>
        </a:p>
      </dgm:t>
    </dgm:pt>
    <dgm:pt modelId="{A3846EFF-9538-4ACA-BC1F-58E37F2E571B}">
      <dgm:prSet/>
      <dgm:spPr/>
      <dgm:t>
        <a:bodyPr/>
        <a:lstStyle/>
        <a:p>
          <a:pPr>
            <a:lnSpc>
              <a:spcPct val="100000"/>
            </a:lnSpc>
          </a:pPr>
          <a:r>
            <a:rPr lang="en-US"/>
            <a:t>Semi-Supervised Learning</a:t>
          </a:r>
        </a:p>
      </dgm:t>
    </dgm:pt>
    <dgm:pt modelId="{1FE40648-96AF-4BFB-9E4E-2C20B6C48A00}" type="parTrans" cxnId="{43121A9A-C8B7-4404-869C-D5CDB55BCCE7}">
      <dgm:prSet/>
      <dgm:spPr/>
      <dgm:t>
        <a:bodyPr/>
        <a:lstStyle/>
        <a:p>
          <a:endParaRPr lang="en-US"/>
        </a:p>
      </dgm:t>
    </dgm:pt>
    <dgm:pt modelId="{404AA7BA-5CC3-4E88-9C3F-1A624F528F27}" type="sibTrans" cxnId="{43121A9A-C8B7-4404-869C-D5CDB55BCCE7}">
      <dgm:prSet/>
      <dgm:spPr/>
      <dgm:t>
        <a:bodyPr/>
        <a:lstStyle/>
        <a:p>
          <a:endParaRPr lang="en-US"/>
        </a:p>
      </dgm:t>
    </dgm:pt>
    <dgm:pt modelId="{7DF335DC-A838-410C-ACC4-847919F39334}">
      <dgm:prSet/>
      <dgm:spPr/>
      <dgm:t>
        <a:bodyPr/>
        <a:lstStyle/>
        <a:p>
          <a:pPr>
            <a:lnSpc>
              <a:spcPct val="100000"/>
            </a:lnSpc>
          </a:pPr>
          <a:r>
            <a:rPr lang="en-US"/>
            <a:t>Deep Learning (Neural Networks)</a:t>
          </a:r>
        </a:p>
      </dgm:t>
    </dgm:pt>
    <dgm:pt modelId="{0C313936-77FE-4E2A-AC2B-140C24B5C187}" type="parTrans" cxnId="{F12583DA-FF35-4406-A96C-EA266DB73EBB}">
      <dgm:prSet/>
      <dgm:spPr/>
      <dgm:t>
        <a:bodyPr/>
        <a:lstStyle/>
        <a:p>
          <a:endParaRPr lang="en-US"/>
        </a:p>
      </dgm:t>
    </dgm:pt>
    <dgm:pt modelId="{8E7F9550-E263-4CD4-B654-861533BF8515}" type="sibTrans" cxnId="{F12583DA-FF35-4406-A96C-EA266DB73EBB}">
      <dgm:prSet/>
      <dgm:spPr/>
      <dgm:t>
        <a:bodyPr/>
        <a:lstStyle/>
        <a:p>
          <a:endParaRPr lang="en-US"/>
        </a:p>
      </dgm:t>
    </dgm:pt>
    <dgm:pt modelId="{216168C4-099D-4E2A-A00C-EC3B9589C920}">
      <dgm:prSet/>
      <dgm:spPr/>
      <dgm:t>
        <a:bodyPr/>
        <a:lstStyle/>
        <a:p>
          <a:pPr>
            <a:lnSpc>
              <a:spcPct val="100000"/>
            </a:lnSpc>
          </a:pPr>
          <a:r>
            <a:rPr lang="en-US" dirty="0"/>
            <a:t>Ensemble Learning</a:t>
          </a:r>
        </a:p>
      </dgm:t>
    </dgm:pt>
    <dgm:pt modelId="{344D11F6-95C9-4A5C-8BA7-0B203390A703}" type="parTrans" cxnId="{5719ACA1-AE50-41A3-953B-716A962E74DC}">
      <dgm:prSet/>
      <dgm:spPr/>
      <dgm:t>
        <a:bodyPr/>
        <a:lstStyle/>
        <a:p>
          <a:endParaRPr lang="en-US"/>
        </a:p>
      </dgm:t>
    </dgm:pt>
    <dgm:pt modelId="{F21DAE04-A788-4AB5-AAAF-4068F9C4D424}" type="sibTrans" cxnId="{5719ACA1-AE50-41A3-953B-716A962E74DC}">
      <dgm:prSet/>
      <dgm:spPr/>
      <dgm:t>
        <a:bodyPr/>
        <a:lstStyle/>
        <a:p>
          <a:endParaRPr lang="en-US"/>
        </a:p>
      </dgm:t>
    </dgm:pt>
    <dgm:pt modelId="{F4D81262-FF91-4328-AB81-CDA643D90497}" type="pres">
      <dgm:prSet presAssocID="{B8740C00-A371-4E3D-A701-AC1C398DBEF1}" presName="vert0" presStyleCnt="0">
        <dgm:presLayoutVars>
          <dgm:dir/>
          <dgm:animOne val="branch"/>
          <dgm:animLvl val="lvl"/>
        </dgm:presLayoutVars>
      </dgm:prSet>
      <dgm:spPr/>
    </dgm:pt>
    <dgm:pt modelId="{6ADE4D7A-F23D-4944-8B02-B9E9D0C210E6}" type="pres">
      <dgm:prSet presAssocID="{A809462F-6110-47C9-9EB0-505A4DD988FE}" presName="thickLine" presStyleLbl="alignNode1" presStyleIdx="0" presStyleCnt="6"/>
      <dgm:spPr/>
    </dgm:pt>
    <dgm:pt modelId="{1075A960-A1D6-4C45-B315-59F346A2B1A4}" type="pres">
      <dgm:prSet presAssocID="{A809462F-6110-47C9-9EB0-505A4DD988FE}" presName="horz1" presStyleCnt="0"/>
      <dgm:spPr/>
    </dgm:pt>
    <dgm:pt modelId="{844494F9-C848-4E8F-A28C-3B33086891E6}" type="pres">
      <dgm:prSet presAssocID="{A809462F-6110-47C9-9EB0-505A4DD988FE}" presName="tx1" presStyleLbl="revTx" presStyleIdx="0" presStyleCnt="6"/>
      <dgm:spPr/>
    </dgm:pt>
    <dgm:pt modelId="{8AA385F4-3F70-4512-A1D4-B5DEF551182A}" type="pres">
      <dgm:prSet presAssocID="{A809462F-6110-47C9-9EB0-505A4DD988FE}" presName="vert1" presStyleCnt="0"/>
      <dgm:spPr/>
    </dgm:pt>
    <dgm:pt modelId="{0F54207D-CF55-4163-95D6-D68953C0503C}" type="pres">
      <dgm:prSet presAssocID="{9F630345-9717-430C-B692-13AD055B7563}" presName="thickLine" presStyleLbl="alignNode1" presStyleIdx="1" presStyleCnt="6"/>
      <dgm:spPr/>
    </dgm:pt>
    <dgm:pt modelId="{93E3F270-2498-4CA1-ACC7-B9A8C0E6782D}" type="pres">
      <dgm:prSet presAssocID="{9F630345-9717-430C-B692-13AD055B7563}" presName="horz1" presStyleCnt="0"/>
      <dgm:spPr/>
    </dgm:pt>
    <dgm:pt modelId="{332444CD-1C47-4631-A982-56C09DBEA9F9}" type="pres">
      <dgm:prSet presAssocID="{9F630345-9717-430C-B692-13AD055B7563}" presName="tx1" presStyleLbl="revTx" presStyleIdx="1" presStyleCnt="6"/>
      <dgm:spPr/>
    </dgm:pt>
    <dgm:pt modelId="{936F32C6-37F7-42AC-A348-3D5E620868D0}" type="pres">
      <dgm:prSet presAssocID="{9F630345-9717-430C-B692-13AD055B7563}" presName="vert1" presStyleCnt="0"/>
      <dgm:spPr/>
    </dgm:pt>
    <dgm:pt modelId="{33127F71-3151-43D3-B94C-BC6B1A7795B3}" type="pres">
      <dgm:prSet presAssocID="{77007FAC-703D-4B0A-80B9-D17738212FB3}" presName="thickLine" presStyleLbl="alignNode1" presStyleIdx="2" presStyleCnt="6"/>
      <dgm:spPr/>
    </dgm:pt>
    <dgm:pt modelId="{01892449-CF03-4BEF-92C5-A00925163BDA}" type="pres">
      <dgm:prSet presAssocID="{77007FAC-703D-4B0A-80B9-D17738212FB3}" presName="horz1" presStyleCnt="0"/>
      <dgm:spPr/>
    </dgm:pt>
    <dgm:pt modelId="{9EEC50F7-4011-4E5F-8B2E-6AB03EA83DE2}" type="pres">
      <dgm:prSet presAssocID="{77007FAC-703D-4B0A-80B9-D17738212FB3}" presName="tx1" presStyleLbl="revTx" presStyleIdx="2" presStyleCnt="6"/>
      <dgm:spPr/>
    </dgm:pt>
    <dgm:pt modelId="{5DB05689-51CE-4F7C-90DF-F58BFA0E5C18}" type="pres">
      <dgm:prSet presAssocID="{77007FAC-703D-4B0A-80B9-D17738212FB3}" presName="vert1" presStyleCnt="0"/>
      <dgm:spPr/>
    </dgm:pt>
    <dgm:pt modelId="{A2538FA0-B785-4F68-87E3-B05DA788E067}" type="pres">
      <dgm:prSet presAssocID="{A3846EFF-9538-4ACA-BC1F-58E37F2E571B}" presName="thickLine" presStyleLbl="alignNode1" presStyleIdx="3" presStyleCnt="6"/>
      <dgm:spPr/>
    </dgm:pt>
    <dgm:pt modelId="{06D79BC8-270A-4203-98CD-F413016C36F4}" type="pres">
      <dgm:prSet presAssocID="{A3846EFF-9538-4ACA-BC1F-58E37F2E571B}" presName="horz1" presStyleCnt="0"/>
      <dgm:spPr/>
    </dgm:pt>
    <dgm:pt modelId="{1C956AB1-A410-46F4-8F90-40F45BACA9F8}" type="pres">
      <dgm:prSet presAssocID="{A3846EFF-9538-4ACA-BC1F-58E37F2E571B}" presName="tx1" presStyleLbl="revTx" presStyleIdx="3" presStyleCnt="6"/>
      <dgm:spPr/>
    </dgm:pt>
    <dgm:pt modelId="{47E4BF62-124E-44F5-8B4F-58ED78864DDD}" type="pres">
      <dgm:prSet presAssocID="{A3846EFF-9538-4ACA-BC1F-58E37F2E571B}" presName="vert1" presStyleCnt="0"/>
      <dgm:spPr/>
    </dgm:pt>
    <dgm:pt modelId="{1F2A93FF-7E20-41B7-AC46-CFDEAB355579}" type="pres">
      <dgm:prSet presAssocID="{7DF335DC-A838-410C-ACC4-847919F39334}" presName="thickLine" presStyleLbl="alignNode1" presStyleIdx="4" presStyleCnt="6"/>
      <dgm:spPr/>
    </dgm:pt>
    <dgm:pt modelId="{63155743-53A6-49FF-B7DB-F4597E97E3B7}" type="pres">
      <dgm:prSet presAssocID="{7DF335DC-A838-410C-ACC4-847919F39334}" presName="horz1" presStyleCnt="0"/>
      <dgm:spPr/>
    </dgm:pt>
    <dgm:pt modelId="{AFA185C5-444B-46DC-A60E-EC116807C4B6}" type="pres">
      <dgm:prSet presAssocID="{7DF335DC-A838-410C-ACC4-847919F39334}" presName="tx1" presStyleLbl="revTx" presStyleIdx="4" presStyleCnt="6"/>
      <dgm:spPr/>
    </dgm:pt>
    <dgm:pt modelId="{40298DF7-EEDE-4DBB-9CB3-2FB9EC7F8152}" type="pres">
      <dgm:prSet presAssocID="{7DF335DC-A838-410C-ACC4-847919F39334}" presName="vert1" presStyleCnt="0"/>
      <dgm:spPr/>
    </dgm:pt>
    <dgm:pt modelId="{B1084C46-D669-462B-8EB3-F702C753E07C}" type="pres">
      <dgm:prSet presAssocID="{216168C4-099D-4E2A-A00C-EC3B9589C920}" presName="thickLine" presStyleLbl="alignNode1" presStyleIdx="5" presStyleCnt="6"/>
      <dgm:spPr/>
    </dgm:pt>
    <dgm:pt modelId="{D2E62D52-B322-4E54-96C8-F6C27384FA00}" type="pres">
      <dgm:prSet presAssocID="{216168C4-099D-4E2A-A00C-EC3B9589C920}" presName="horz1" presStyleCnt="0"/>
      <dgm:spPr/>
    </dgm:pt>
    <dgm:pt modelId="{C736DE02-BA21-4F1C-8F48-8EF510633073}" type="pres">
      <dgm:prSet presAssocID="{216168C4-099D-4E2A-A00C-EC3B9589C920}" presName="tx1" presStyleLbl="revTx" presStyleIdx="5" presStyleCnt="6"/>
      <dgm:spPr/>
    </dgm:pt>
    <dgm:pt modelId="{FDF81A2A-A28F-4CDF-99AA-D5C8B67A8F4B}" type="pres">
      <dgm:prSet presAssocID="{216168C4-099D-4E2A-A00C-EC3B9589C920}" presName="vert1" presStyleCnt="0"/>
      <dgm:spPr/>
    </dgm:pt>
  </dgm:ptLst>
  <dgm:cxnLst>
    <dgm:cxn modelId="{BEE0DC13-9200-4684-A061-512D9B19C89C}" type="presOf" srcId="{7DF335DC-A838-410C-ACC4-847919F39334}" destId="{AFA185C5-444B-46DC-A60E-EC116807C4B6}" srcOrd="0" destOrd="0" presId="urn:microsoft.com/office/officeart/2008/layout/LinedList"/>
    <dgm:cxn modelId="{2F18961C-94C6-4E70-B53A-4995AEF5FEEE}" type="presOf" srcId="{A809462F-6110-47C9-9EB0-505A4DD988FE}" destId="{844494F9-C848-4E8F-A28C-3B33086891E6}" srcOrd="0" destOrd="0" presId="urn:microsoft.com/office/officeart/2008/layout/LinedList"/>
    <dgm:cxn modelId="{A5E06A77-5598-4D48-9BD2-479B079813D4}" srcId="{B8740C00-A371-4E3D-A701-AC1C398DBEF1}" destId="{77007FAC-703D-4B0A-80B9-D17738212FB3}" srcOrd="2" destOrd="0" parTransId="{D6995349-750D-4E51-90C3-FDBACAE0276D}" sibTransId="{B8FCFF53-75FB-4AE4-9DC4-D01791880EA0}"/>
    <dgm:cxn modelId="{0E2E5593-809F-44E3-8C8D-EA4DAE9D5BB1}" srcId="{B8740C00-A371-4E3D-A701-AC1C398DBEF1}" destId="{A809462F-6110-47C9-9EB0-505A4DD988FE}" srcOrd="0" destOrd="0" parTransId="{0E054EAD-D7C0-46DA-A0E5-F6639EB087B3}" sibTransId="{105518A4-22C2-4FA8-AF6A-CC26E7474430}"/>
    <dgm:cxn modelId="{43121A9A-C8B7-4404-869C-D5CDB55BCCE7}" srcId="{B8740C00-A371-4E3D-A701-AC1C398DBEF1}" destId="{A3846EFF-9538-4ACA-BC1F-58E37F2E571B}" srcOrd="3" destOrd="0" parTransId="{1FE40648-96AF-4BFB-9E4E-2C20B6C48A00}" sibTransId="{404AA7BA-5CC3-4E88-9C3F-1A624F528F27}"/>
    <dgm:cxn modelId="{5719ACA1-AE50-41A3-953B-716A962E74DC}" srcId="{B8740C00-A371-4E3D-A701-AC1C398DBEF1}" destId="{216168C4-099D-4E2A-A00C-EC3B9589C920}" srcOrd="5" destOrd="0" parTransId="{344D11F6-95C9-4A5C-8BA7-0B203390A703}" sibTransId="{F21DAE04-A788-4AB5-AAAF-4068F9C4D424}"/>
    <dgm:cxn modelId="{648572B3-3B56-4212-8FA7-120E7575A723}" type="presOf" srcId="{9F630345-9717-430C-B692-13AD055B7563}" destId="{332444CD-1C47-4631-A982-56C09DBEA9F9}" srcOrd="0" destOrd="0" presId="urn:microsoft.com/office/officeart/2008/layout/LinedList"/>
    <dgm:cxn modelId="{27A2ADBB-4066-4C98-8E0B-1446275F633D}" srcId="{B8740C00-A371-4E3D-A701-AC1C398DBEF1}" destId="{9F630345-9717-430C-B692-13AD055B7563}" srcOrd="1" destOrd="0" parTransId="{0903EDE8-B473-477C-AA9A-74F0DAC35D50}" sibTransId="{CA38B68F-E901-4095-8571-F0890137F097}"/>
    <dgm:cxn modelId="{2034D4CD-CF79-4179-9D87-A190D3B6F9FA}" type="presOf" srcId="{216168C4-099D-4E2A-A00C-EC3B9589C920}" destId="{C736DE02-BA21-4F1C-8F48-8EF510633073}" srcOrd="0" destOrd="0" presId="urn:microsoft.com/office/officeart/2008/layout/LinedList"/>
    <dgm:cxn modelId="{BB4114D5-BAD0-4AA7-94B7-C5D12E117C6D}" type="presOf" srcId="{A3846EFF-9538-4ACA-BC1F-58E37F2E571B}" destId="{1C956AB1-A410-46F4-8F90-40F45BACA9F8}" srcOrd="0" destOrd="0" presId="urn:microsoft.com/office/officeart/2008/layout/LinedList"/>
    <dgm:cxn modelId="{F12583DA-FF35-4406-A96C-EA266DB73EBB}" srcId="{B8740C00-A371-4E3D-A701-AC1C398DBEF1}" destId="{7DF335DC-A838-410C-ACC4-847919F39334}" srcOrd="4" destOrd="0" parTransId="{0C313936-77FE-4E2A-AC2B-140C24B5C187}" sibTransId="{8E7F9550-E263-4CD4-B654-861533BF8515}"/>
    <dgm:cxn modelId="{592F28E7-7FDF-49B8-BE64-17A895560BB5}" type="presOf" srcId="{B8740C00-A371-4E3D-A701-AC1C398DBEF1}" destId="{F4D81262-FF91-4328-AB81-CDA643D90497}" srcOrd="0" destOrd="0" presId="urn:microsoft.com/office/officeart/2008/layout/LinedList"/>
    <dgm:cxn modelId="{82F86CFE-43A2-44E2-8B52-7390C7BC2B72}" type="presOf" srcId="{77007FAC-703D-4B0A-80B9-D17738212FB3}" destId="{9EEC50F7-4011-4E5F-8B2E-6AB03EA83DE2}" srcOrd="0" destOrd="0" presId="urn:microsoft.com/office/officeart/2008/layout/LinedList"/>
    <dgm:cxn modelId="{FA649FEB-C6B4-44B0-9589-11D6C16485AA}" type="presParOf" srcId="{F4D81262-FF91-4328-AB81-CDA643D90497}" destId="{6ADE4D7A-F23D-4944-8B02-B9E9D0C210E6}" srcOrd="0" destOrd="0" presId="urn:microsoft.com/office/officeart/2008/layout/LinedList"/>
    <dgm:cxn modelId="{6DB2453E-915F-4BAF-92E9-9A03E6423067}" type="presParOf" srcId="{F4D81262-FF91-4328-AB81-CDA643D90497}" destId="{1075A960-A1D6-4C45-B315-59F346A2B1A4}" srcOrd="1" destOrd="0" presId="urn:microsoft.com/office/officeart/2008/layout/LinedList"/>
    <dgm:cxn modelId="{CBCB918C-D210-4260-80A1-E11191A92162}" type="presParOf" srcId="{1075A960-A1D6-4C45-B315-59F346A2B1A4}" destId="{844494F9-C848-4E8F-A28C-3B33086891E6}" srcOrd="0" destOrd="0" presId="urn:microsoft.com/office/officeart/2008/layout/LinedList"/>
    <dgm:cxn modelId="{AE575833-97BA-4642-AE08-148E9ACEBDCB}" type="presParOf" srcId="{1075A960-A1D6-4C45-B315-59F346A2B1A4}" destId="{8AA385F4-3F70-4512-A1D4-B5DEF551182A}" srcOrd="1" destOrd="0" presId="urn:microsoft.com/office/officeart/2008/layout/LinedList"/>
    <dgm:cxn modelId="{3FEBB7FA-E2D1-4204-91E1-B28A7B96239F}" type="presParOf" srcId="{F4D81262-FF91-4328-AB81-CDA643D90497}" destId="{0F54207D-CF55-4163-95D6-D68953C0503C}" srcOrd="2" destOrd="0" presId="urn:microsoft.com/office/officeart/2008/layout/LinedList"/>
    <dgm:cxn modelId="{49FF7E6E-FE64-4757-A2F2-D64145160C57}" type="presParOf" srcId="{F4D81262-FF91-4328-AB81-CDA643D90497}" destId="{93E3F270-2498-4CA1-ACC7-B9A8C0E6782D}" srcOrd="3" destOrd="0" presId="urn:microsoft.com/office/officeart/2008/layout/LinedList"/>
    <dgm:cxn modelId="{DC33583E-A61B-45F4-B3D9-B2ED583648FD}" type="presParOf" srcId="{93E3F270-2498-4CA1-ACC7-B9A8C0E6782D}" destId="{332444CD-1C47-4631-A982-56C09DBEA9F9}" srcOrd="0" destOrd="0" presId="urn:microsoft.com/office/officeart/2008/layout/LinedList"/>
    <dgm:cxn modelId="{B1A42B3A-5608-4112-A03C-7A421FC984E4}" type="presParOf" srcId="{93E3F270-2498-4CA1-ACC7-B9A8C0E6782D}" destId="{936F32C6-37F7-42AC-A348-3D5E620868D0}" srcOrd="1" destOrd="0" presId="urn:microsoft.com/office/officeart/2008/layout/LinedList"/>
    <dgm:cxn modelId="{1A079256-3C38-4BD3-A971-54B3891ADCAB}" type="presParOf" srcId="{F4D81262-FF91-4328-AB81-CDA643D90497}" destId="{33127F71-3151-43D3-B94C-BC6B1A7795B3}" srcOrd="4" destOrd="0" presId="urn:microsoft.com/office/officeart/2008/layout/LinedList"/>
    <dgm:cxn modelId="{A1220471-C447-48E8-B1B8-80EC2ECF6C6C}" type="presParOf" srcId="{F4D81262-FF91-4328-AB81-CDA643D90497}" destId="{01892449-CF03-4BEF-92C5-A00925163BDA}" srcOrd="5" destOrd="0" presId="urn:microsoft.com/office/officeart/2008/layout/LinedList"/>
    <dgm:cxn modelId="{AF7A4481-AB7A-4C88-BDFD-F2DF59FA0F18}" type="presParOf" srcId="{01892449-CF03-4BEF-92C5-A00925163BDA}" destId="{9EEC50F7-4011-4E5F-8B2E-6AB03EA83DE2}" srcOrd="0" destOrd="0" presId="urn:microsoft.com/office/officeart/2008/layout/LinedList"/>
    <dgm:cxn modelId="{45003CBB-4204-4A77-B468-A54B5BB46FA1}" type="presParOf" srcId="{01892449-CF03-4BEF-92C5-A00925163BDA}" destId="{5DB05689-51CE-4F7C-90DF-F58BFA0E5C18}" srcOrd="1" destOrd="0" presId="urn:microsoft.com/office/officeart/2008/layout/LinedList"/>
    <dgm:cxn modelId="{6E3B3D28-B0BA-4DD5-A460-6EC2E601896F}" type="presParOf" srcId="{F4D81262-FF91-4328-AB81-CDA643D90497}" destId="{A2538FA0-B785-4F68-87E3-B05DA788E067}" srcOrd="6" destOrd="0" presId="urn:microsoft.com/office/officeart/2008/layout/LinedList"/>
    <dgm:cxn modelId="{C10136D4-41F6-425A-8A2A-41DF1A460210}" type="presParOf" srcId="{F4D81262-FF91-4328-AB81-CDA643D90497}" destId="{06D79BC8-270A-4203-98CD-F413016C36F4}" srcOrd="7" destOrd="0" presId="urn:microsoft.com/office/officeart/2008/layout/LinedList"/>
    <dgm:cxn modelId="{F124EF53-2B1A-49E2-8CEE-E6E687C96C43}" type="presParOf" srcId="{06D79BC8-270A-4203-98CD-F413016C36F4}" destId="{1C956AB1-A410-46F4-8F90-40F45BACA9F8}" srcOrd="0" destOrd="0" presId="urn:microsoft.com/office/officeart/2008/layout/LinedList"/>
    <dgm:cxn modelId="{6D899CE1-AEB3-4761-B64A-BD12F9D09087}" type="presParOf" srcId="{06D79BC8-270A-4203-98CD-F413016C36F4}" destId="{47E4BF62-124E-44F5-8B4F-58ED78864DDD}" srcOrd="1" destOrd="0" presId="urn:microsoft.com/office/officeart/2008/layout/LinedList"/>
    <dgm:cxn modelId="{A4829BBC-F4F6-4C29-9E62-156BAB2C11F7}" type="presParOf" srcId="{F4D81262-FF91-4328-AB81-CDA643D90497}" destId="{1F2A93FF-7E20-41B7-AC46-CFDEAB355579}" srcOrd="8" destOrd="0" presId="urn:microsoft.com/office/officeart/2008/layout/LinedList"/>
    <dgm:cxn modelId="{342FAD73-23B0-4D80-A46E-4D4CC17A306E}" type="presParOf" srcId="{F4D81262-FF91-4328-AB81-CDA643D90497}" destId="{63155743-53A6-49FF-B7DB-F4597E97E3B7}" srcOrd="9" destOrd="0" presId="urn:microsoft.com/office/officeart/2008/layout/LinedList"/>
    <dgm:cxn modelId="{6BCEE6DB-9FCF-459D-96B7-0AE14035971E}" type="presParOf" srcId="{63155743-53A6-49FF-B7DB-F4597E97E3B7}" destId="{AFA185C5-444B-46DC-A60E-EC116807C4B6}" srcOrd="0" destOrd="0" presId="urn:microsoft.com/office/officeart/2008/layout/LinedList"/>
    <dgm:cxn modelId="{EB623819-8818-49D5-9F51-560393884135}" type="presParOf" srcId="{63155743-53A6-49FF-B7DB-F4597E97E3B7}" destId="{40298DF7-EEDE-4DBB-9CB3-2FB9EC7F8152}" srcOrd="1" destOrd="0" presId="urn:microsoft.com/office/officeart/2008/layout/LinedList"/>
    <dgm:cxn modelId="{874FDE93-D9A0-45C0-8069-7A85B61AFCD0}" type="presParOf" srcId="{F4D81262-FF91-4328-AB81-CDA643D90497}" destId="{B1084C46-D669-462B-8EB3-F702C753E07C}" srcOrd="10" destOrd="0" presId="urn:microsoft.com/office/officeart/2008/layout/LinedList"/>
    <dgm:cxn modelId="{13C87A03-B37F-4599-BC67-B4C68EA348FC}" type="presParOf" srcId="{F4D81262-FF91-4328-AB81-CDA643D90497}" destId="{D2E62D52-B322-4E54-96C8-F6C27384FA00}" srcOrd="11" destOrd="0" presId="urn:microsoft.com/office/officeart/2008/layout/LinedList"/>
    <dgm:cxn modelId="{667BA0BB-4569-4B0F-83AE-E511E4280979}" type="presParOf" srcId="{D2E62D52-B322-4E54-96C8-F6C27384FA00}" destId="{C736DE02-BA21-4F1C-8F48-8EF510633073}" srcOrd="0" destOrd="0" presId="urn:microsoft.com/office/officeart/2008/layout/LinedList"/>
    <dgm:cxn modelId="{D9A608BC-4EDC-48F2-A151-E0E6F09FB72A}" type="presParOf" srcId="{D2E62D52-B322-4E54-96C8-F6C27384FA00}" destId="{FDF81A2A-A28F-4CDF-99AA-D5C8B67A8F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64B2DE-0993-4F56-B4FC-EBE530D0705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907D5F-F561-4DA8-ABD7-BE021025F9C6}">
      <dgm:prSet/>
      <dgm:spPr/>
      <dgm:t>
        <a:bodyPr/>
        <a:lstStyle/>
        <a:p>
          <a:r>
            <a:rPr lang="en-US"/>
            <a:t>Definition: In supervised learning, the algorithm learns from labeled training data to make predictions or classify new data points.</a:t>
          </a:r>
        </a:p>
      </dgm:t>
    </dgm:pt>
    <dgm:pt modelId="{52096C6F-4986-4C7A-B0EE-88B6230E052C}" type="parTrans" cxnId="{35375F03-5EC8-48B0-A3D5-F881FDE95734}">
      <dgm:prSet/>
      <dgm:spPr/>
      <dgm:t>
        <a:bodyPr/>
        <a:lstStyle/>
        <a:p>
          <a:endParaRPr lang="en-US"/>
        </a:p>
      </dgm:t>
    </dgm:pt>
    <dgm:pt modelId="{04167644-04EE-472A-A5B0-E76833A13052}" type="sibTrans" cxnId="{35375F03-5EC8-48B0-A3D5-F881FDE95734}">
      <dgm:prSet/>
      <dgm:spPr/>
      <dgm:t>
        <a:bodyPr/>
        <a:lstStyle/>
        <a:p>
          <a:endParaRPr lang="en-US"/>
        </a:p>
      </dgm:t>
    </dgm:pt>
    <dgm:pt modelId="{91EA5067-8BB3-4BB3-8B4D-4115DF403B5B}">
      <dgm:prSet/>
      <dgm:spPr/>
      <dgm:t>
        <a:bodyPr/>
        <a:lstStyle/>
        <a:p>
          <a:r>
            <a:rPr lang="en-US"/>
            <a:t>Key Characteristics:</a:t>
          </a:r>
        </a:p>
      </dgm:t>
    </dgm:pt>
    <dgm:pt modelId="{7D965A85-86A7-4B5C-9C81-F1567A941339}" type="parTrans" cxnId="{BB038BA6-9294-4614-87AE-10E5B1469370}">
      <dgm:prSet/>
      <dgm:spPr/>
      <dgm:t>
        <a:bodyPr/>
        <a:lstStyle/>
        <a:p>
          <a:endParaRPr lang="en-US"/>
        </a:p>
      </dgm:t>
    </dgm:pt>
    <dgm:pt modelId="{6ACDDA6B-620D-434D-A20B-DA2F5814E70D}" type="sibTrans" cxnId="{BB038BA6-9294-4614-87AE-10E5B1469370}">
      <dgm:prSet/>
      <dgm:spPr/>
      <dgm:t>
        <a:bodyPr/>
        <a:lstStyle/>
        <a:p>
          <a:endParaRPr lang="en-US"/>
        </a:p>
      </dgm:t>
    </dgm:pt>
    <dgm:pt modelId="{83FA3239-FB14-4038-8CB3-0FFED59BFA6D}">
      <dgm:prSet/>
      <dgm:spPr/>
      <dgm:t>
        <a:bodyPr/>
        <a:lstStyle/>
        <a:p>
          <a:r>
            <a:rPr lang="en-US"/>
            <a:t>Input features and corresponding target labels are provided during training.</a:t>
          </a:r>
        </a:p>
      </dgm:t>
    </dgm:pt>
    <dgm:pt modelId="{82BD76AC-1BDB-4497-BC4D-01869DEF2A7D}" type="parTrans" cxnId="{84C108DE-BB75-4E64-9C79-5E55E8450F98}">
      <dgm:prSet/>
      <dgm:spPr/>
      <dgm:t>
        <a:bodyPr/>
        <a:lstStyle/>
        <a:p>
          <a:endParaRPr lang="en-US"/>
        </a:p>
      </dgm:t>
    </dgm:pt>
    <dgm:pt modelId="{1ADFED44-F63C-40A5-BABF-7FEC08A8E394}" type="sibTrans" cxnId="{84C108DE-BB75-4E64-9C79-5E55E8450F98}">
      <dgm:prSet/>
      <dgm:spPr/>
      <dgm:t>
        <a:bodyPr/>
        <a:lstStyle/>
        <a:p>
          <a:endParaRPr lang="en-US"/>
        </a:p>
      </dgm:t>
    </dgm:pt>
    <dgm:pt modelId="{2F8C6042-18D9-4285-95C2-AC45F5C6EBE9}">
      <dgm:prSet/>
      <dgm:spPr/>
      <dgm:t>
        <a:bodyPr/>
        <a:lstStyle/>
        <a:p>
          <a:r>
            <a:rPr lang="en-US"/>
            <a:t>The model generalizes from training data to make predictions on unseen data.</a:t>
          </a:r>
        </a:p>
      </dgm:t>
    </dgm:pt>
    <dgm:pt modelId="{B2F686D9-A13A-4184-A134-D99F1738401E}" type="parTrans" cxnId="{7C8AFB7C-E0F2-41CD-AC93-CE99BDF56F02}">
      <dgm:prSet/>
      <dgm:spPr/>
      <dgm:t>
        <a:bodyPr/>
        <a:lstStyle/>
        <a:p>
          <a:endParaRPr lang="en-US"/>
        </a:p>
      </dgm:t>
    </dgm:pt>
    <dgm:pt modelId="{EE03888F-E98A-4FC5-8BCC-F7D152B5FC1C}" type="sibTrans" cxnId="{7C8AFB7C-E0F2-41CD-AC93-CE99BDF56F02}">
      <dgm:prSet/>
      <dgm:spPr/>
      <dgm:t>
        <a:bodyPr/>
        <a:lstStyle/>
        <a:p>
          <a:endParaRPr lang="en-US"/>
        </a:p>
      </dgm:t>
    </dgm:pt>
    <dgm:pt modelId="{129C8E30-84DA-41FC-943B-AFFC6CB45F36}">
      <dgm:prSet/>
      <dgm:spPr/>
      <dgm:t>
        <a:bodyPr/>
        <a:lstStyle/>
        <a:p>
          <a:r>
            <a:rPr lang="en-US"/>
            <a:t>Examples:</a:t>
          </a:r>
        </a:p>
      </dgm:t>
    </dgm:pt>
    <dgm:pt modelId="{529DF158-AB93-49A9-BA0A-225F344A2CA4}" type="parTrans" cxnId="{58D6225E-80BE-4A8F-8010-B924FD0F4735}">
      <dgm:prSet/>
      <dgm:spPr/>
      <dgm:t>
        <a:bodyPr/>
        <a:lstStyle/>
        <a:p>
          <a:endParaRPr lang="en-US"/>
        </a:p>
      </dgm:t>
    </dgm:pt>
    <dgm:pt modelId="{E591604D-3FFB-48B4-84BB-18CAC7C0C871}" type="sibTrans" cxnId="{58D6225E-80BE-4A8F-8010-B924FD0F4735}">
      <dgm:prSet/>
      <dgm:spPr/>
      <dgm:t>
        <a:bodyPr/>
        <a:lstStyle/>
        <a:p>
          <a:endParaRPr lang="en-US"/>
        </a:p>
      </dgm:t>
    </dgm:pt>
    <dgm:pt modelId="{C2DF5BBE-B74C-485E-82C0-9D57D7BFE46C}">
      <dgm:prSet/>
      <dgm:spPr/>
      <dgm:t>
        <a:bodyPr/>
        <a:lstStyle/>
        <a:p>
          <a:r>
            <a:rPr lang="en-US"/>
            <a:t>Linear Regression: Predicting numerical values (e.g., house prices).</a:t>
          </a:r>
        </a:p>
      </dgm:t>
    </dgm:pt>
    <dgm:pt modelId="{87A78364-8908-4CCE-8B5F-72EBDCA5DEDD}" type="parTrans" cxnId="{D44EB6AE-DBBE-4DAA-BB36-4CBFF0E8CFBD}">
      <dgm:prSet/>
      <dgm:spPr/>
      <dgm:t>
        <a:bodyPr/>
        <a:lstStyle/>
        <a:p>
          <a:endParaRPr lang="en-US"/>
        </a:p>
      </dgm:t>
    </dgm:pt>
    <dgm:pt modelId="{DEA761F4-D0FE-409E-8FA1-D7E66621D585}" type="sibTrans" cxnId="{D44EB6AE-DBBE-4DAA-BB36-4CBFF0E8CFBD}">
      <dgm:prSet/>
      <dgm:spPr/>
      <dgm:t>
        <a:bodyPr/>
        <a:lstStyle/>
        <a:p>
          <a:endParaRPr lang="en-US"/>
        </a:p>
      </dgm:t>
    </dgm:pt>
    <dgm:pt modelId="{5C8EB270-F1DB-454C-9D3F-5516EC3A1DBF}">
      <dgm:prSet/>
      <dgm:spPr/>
      <dgm:t>
        <a:bodyPr/>
        <a:lstStyle/>
        <a:p>
          <a:r>
            <a:rPr lang="en-US"/>
            <a:t>Logistic Regression: Binary classification (e.g., spam detection).</a:t>
          </a:r>
        </a:p>
      </dgm:t>
    </dgm:pt>
    <dgm:pt modelId="{F3DF7891-0730-44E7-8B56-2E8A940579F1}" type="parTrans" cxnId="{0353A510-DD9F-41E3-9E74-8D908061AFEE}">
      <dgm:prSet/>
      <dgm:spPr/>
      <dgm:t>
        <a:bodyPr/>
        <a:lstStyle/>
        <a:p>
          <a:endParaRPr lang="en-US"/>
        </a:p>
      </dgm:t>
    </dgm:pt>
    <dgm:pt modelId="{DDB229EC-6DA4-4B7F-A98A-3EA7CD07C067}" type="sibTrans" cxnId="{0353A510-DD9F-41E3-9E74-8D908061AFEE}">
      <dgm:prSet/>
      <dgm:spPr/>
      <dgm:t>
        <a:bodyPr/>
        <a:lstStyle/>
        <a:p>
          <a:endParaRPr lang="en-US"/>
        </a:p>
      </dgm:t>
    </dgm:pt>
    <dgm:pt modelId="{537D2C6B-0979-411E-A3D7-AB8D1E9AFBE0}">
      <dgm:prSet/>
      <dgm:spPr/>
      <dgm:t>
        <a:bodyPr/>
        <a:lstStyle/>
        <a:p>
          <a:r>
            <a:rPr lang="en-US"/>
            <a:t>Decision Trees: Classification and regression (e.g., customer churn prediction).</a:t>
          </a:r>
        </a:p>
      </dgm:t>
    </dgm:pt>
    <dgm:pt modelId="{1558DAEC-4AA2-4DDA-9736-B5839408DD55}" type="parTrans" cxnId="{F00AA573-8F0E-4A23-BC98-771467B2B81A}">
      <dgm:prSet/>
      <dgm:spPr/>
      <dgm:t>
        <a:bodyPr/>
        <a:lstStyle/>
        <a:p>
          <a:endParaRPr lang="en-US"/>
        </a:p>
      </dgm:t>
    </dgm:pt>
    <dgm:pt modelId="{E627CA77-A8CF-4A1A-863B-9102834A5E5D}" type="sibTrans" cxnId="{F00AA573-8F0E-4A23-BC98-771467B2B81A}">
      <dgm:prSet/>
      <dgm:spPr/>
      <dgm:t>
        <a:bodyPr/>
        <a:lstStyle/>
        <a:p>
          <a:endParaRPr lang="en-US"/>
        </a:p>
      </dgm:t>
    </dgm:pt>
    <dgm:pt modelId="{204126F5-22AD-41AB-B602-40B33C4EC862}" type="pres">
      <dgm:prSet presAssocID="{9B64B2DE-0993-4F56-B4FC-EBE530D07050}" presName="vert0" presStyleCnt="0">
        <dgm:presLayoutVars>
          <dgm:dir/>
          <dgm:animOne val="branch"/>
          <dgm:animLvl val="lvl"/>
        </dgm:presLayoutVars>
      </dgm:prSet>
      <dgm:spPr/>
    </dgm:pt>
    <dgm:pt modelId="{150E7336-4BE2-4AC7-B4B5-CE894C2CCCB7}" type="pres">
      <dgm:prSet presAssocID="{6C907D5F-F561-4DA8-ABD7-BE021025F9C6}" presName="thickLine" presStyleLbl="alignNode1" presStyleIdx="0" presStyleCnt="3"/>
      <dgm:spPr/>
    </dgm:pt>
    <dgm:pt modelId="{A60A4FDA-8005-4185-8765-E021C68F1917}" type="pres">
      <dgm:prSet presAssocID="{6C907D5F-F561-4DA8-ABD7-BE021025F9C6}" presName="horz1" presStyleCnt="0"/>
      <dgm:spPr/>
    </dgm:pt>
    <dgm:pt modelId="{D63D264A-33A4-4993-8E89-4D6190708B84}" type="pres">
      <dgm:prSet presAssocID="{6C907D5F-F561-4DA8-ABD7-BE021025F9C6}" presName="tx1" presStyleLbl="revTx" presStyleIdx="0" presStyleCnt="8"/>
      <dgm:spPr/>
    </dgm:pt>
    <dgm:pt modelId="{69E60507-035C-4010-A28E-1CBC23864DB3}" type="pres">
      <dgm:prSet presAssocID="{6C907D5F-F561-4DA8-ABD7-BE021025F9C6}" presName="vert1" presStyleCnt="0"/>
      <dgm:spPr/>
    </dgm:pt>
    <dgm:pt modelId="{D3CCF3A0-0187-41B2-A2A1-F6C486EC8560}" type="pres">
      <dgm:prSet presAssocID="{91EA5067-8BB3-4BB3-8B4D-4115DF403B5B}" presName="thickLine" presStyleLbl="alignNode1" presStyleIdx="1" presStyleCnt="3"/>
      <dgm:spPr/>
    </dgm:pt>
    <dgm:pt modelId="{195183DA-47A5-4417-A387-62946ECE3F40}" type="pres">
      <dgm:prSet presAssocID="{91EA5067-8BB3-4BB3-8B4D-4115DF403B5B}" presName="horz1" presStyleCnt="0"/>
      <dgm:spPr/>
    </dgm:pt>
    <dgm:pt modelId="{3AEAAE41-4259-4679-8632-D9FA5833AFB0}" type="pres">
      <dgm:prSet presAssocID="{91EA5067-8BB3-4BB3-8B4D-4115DF403B5B}" presName="tx1" presStyleLbl="revTx" presStyleIdx="1" presStyleCnt="8"/>
      <dgm:spPr/>
    </dgm:pt>
    <dgm:pt modelId="{469B444A-48F6-4730-9EEF-0C8F647E798B}" type="pres">
      <dgm:prSet presAssocID="{91EA5067-8BB3-4BB3-8B4D-4115DF403B5B}" presName="vert1" presStyleCnt="0"/>
      <dgm:spPr/>
    </dgm:pt>
    <dgm:pt modelId="{489B5174-D5BC-4924-8781-4591DE389CF7}" type="pres">
      <dgm:prSet presAssocID="{83FA3239-FB14-4038-8CB3-0FFED59BFA6D}" presName="vertSpace2a" presStyleCnt="0"/>
      <dgm:spPr/>
    </dgm:pt>
    <dgm:pt modelId="{7620653A-6A82-4E84-8A66-84E2E270F652}" type="pres">
      <dgm:prSet presAssocID="{83FA3239-FB14-4038-8CB3-0FFED59BFA6D}" presName="horz2" presStyleCnt="0"/>
      <dgm:spPr/>
    </dgm:pt>
    <dgm:pt modelId="{642E9DAB-8869-4DED-ABFC-554925235E59}" type="pres">
      <dgm:prSet presAssocID="{83FA3239-FB14-4038-8CB3-0FFED59BFA6D}" presName="horzSpace2" presStyleCnt="0"/>
      <dgm:spPr/>
    </dgm:pt>
    <dgm:pt modelId="{2ACD0FAB-CE92-4B5E-8803-269E8AD970EC}" type="pres">
      <dgm:prSet presAssocID="{83FA3239-FB14-4038-8CB3-0FFED59BFA6D}" presName="tx2" presStyleLbl="revTx" presStyleIdx="2" presStyleCnt="8"/>
      <dgm:spPr/>
    </dgm:pt>
    <dgm:pt modelId="{EA7A0DF9-17EB-4C74-BEEB-9C5B9D54A8FE}" type="pres">
      <dgm:prSet presAssocID="{83FA3239-FB14-4038-8CB3-0FFED59BFA6D}" presName="vert2" presStyleCnt="0"/>
      <dgm:spPr/>
    </dgm:pt>
    <dgm:pt modelId="{64D047EA-0EB1-449E-84CC-DF6075F849EF}" type="pres">
      <dgm:prSet presAssocID="{83FA3239-FB14-4038-8CB3-0FFED59BFA6D}" presName="thinLine2b" presStyleLbl="callout" presStyleIdx="0" presStyleCnt="5"/>
      <dgm:spPr/>
    </dgm:pt>
    <dgm:pt modelId="{16AE8773-32F8-4C8F-9A7B-072779A3C98B}" type="pres">
      <dgm:prSet presAssocID="{83FA3239-FB14-4038-8CB3-0FFED59BFA6D}" presName="vertSpace2b" presStyleCnt="0"/>
      <dgm:spPr/>
    </dgm:pt>
    <dgm:pt modelId="{9E358235-A7B5-4943-9CBB-2A9A400F3D8F}" type="pres">
      <dgm:prSet presAssocID="{2F8C6042-18D9-4285-95C2-AC45F5C6EBE9}" presName="horz2" presStyleCnt="0"/>
      <dgm:spPr/>
    </dgm:pt>
    <dgm:pt modelId="{DAD6CEC4-9E6F-4E05-9518-937FD7E744A3}" type="pres">
      <dgm:prSet presAssocID="{2F8C6042-18D9-4285-95C2-AC45F5C6EBE9}" presName="horzSpace2" presStyleCnt="0"/>
      <dgm:spPr/>
    </dgm:pt>
    <dgm:pt modelId="{F8F84BD5-A133-48C5-A6D1-AC5391CB78A2}" type="pres">
      <dgm:prSet presAssocID="{2F8C6042-18D9-4285-95C2-AC45F5C6EBE9}" presName="tx2" presStyleLbl="revTx" presStyleIdx="3" presStyleCnt="8"/>
      <dgm:spPr/>
    </dgm:pt>
    <dgm:pt modelId="{66B73238-F155-4E0B-9E0F-EABC4B32134B}" type="pres">
      <dgm:prSet presAssocID="{2F8C6042-18D9-4285-95C2-AC45F5C6EBE9}" presName="vert2" presStyleCnt="0"/>
      <dgm:spPr/>
    </dgm:pt>
    <dgm:pt modelId="{F6560073-0887-4A75-A6E5-0EA376184503}" type="pres">
      <dgm:prSet presAssocID="{2F8C6042-18D9-4285-95C2-AC45F5C6EBE9}" presName="thinLine2b" presStyleLbl="callout" presStyleIdx="1" presStyleCnt="5"/>
      <dgm:spPr/>
    </dgm:pt>
    <dgm:pt modelId="{B3D0FF22-C463-437D-82BB-35C12C0C87F7}" type="pres">
      <dgm:prSet presAssocID="{2F8C6042-18D9-4285-95C2-AC45F5C6EBE9}" presName="vertSpace2b" presStyleCnt="0"/>
      <dgm:spPr/>
    </dgm:pt>
    <dgm:pt modelId="{ADF0DEC9-6EC4-4043-B65A-4C867FFC088F}" type="pres">
      <dgm:prSet presAssocID="{129C8E30-84DA-41FC-943B-AFFC6CB45F36}" presName="thickLine" presStyleLbl="alignNode1" presStyleIdx="2" presStyleCnt="3"/>
      <dgm:spPr/>
    </dgm:pt>
    <dgm:pt modelId="{84CB69B5-61B5-4777-99FA-6DFD06952CAA}" type="pres">
      <dgm:prSet presAssocID="{129C8E30-84DA-41FC-943B-AFFC6CB45F36}" presName="horz1" presStyleCnt="0"/>
      <dgm:spPr/>
    </dgm:pt>
    <dgm:pt modelId="{A92276DE-080D-44F0-B577-B7B0034F6211}" type="pres">
      <dgm:prSet presAssocID="{129C8E30-84DA-41FC-943B-AFFC6CB45F36}" presName="tx1" presStyleLbl="revTx" presStyleIdx="4" presStyleCnt="8"/>
      <dgm:spPr/>
    </dgm:pt>
    <dgm:pt modelId="{9FF207F0-CFC4-49A8-9F94-6FDA6289C075}" type="pres">
      <dgm:prSet presAssocID="{129C8E30-84DA-41FC-943B-AFFC6CB45F36}" presName="vert1" presStyleCnt="0"/>
      <dgm:spPr/>
    </dgm:pt>
    <dgm:pt modelId="{B40C087E-DA67-449B-965C-334290BFE282}" type="pres">
      <dgm:prSet presAssocID="{C2DF5BBE-B74C-485E-82C0-9D57D7BFE46C}" presName="vertSpace2a" presStyleCnt="0"/>
      <dgm:spPr/>
    </dgm:pt>
    <dgm:pt modelId="{72F6F1E3-2CBF-4C9B-AE9F-319F6E413DE5}" type="pres">
      <dgm:prSet presAssocID="{C2DF5BBE-B74C-485E-82C0-9D57D7BFE46C}" presName="horz2" presStyleCnt="0"/>
      <dgm:spPr/>
    </dgm:pt>
    <dgm:pt modelId="{9BD345E8-2F21-4CBA-ABA7-6D78F9FCA5F5}" type="pres">
      <dgm:prSet presAssocID="{C2DF5BBE-B74C-485E-82C0-9D57D7BFE46C}" presName="horzSpace2" presStyleCnt="0"/>
      <dgm:spPr/>
    </dgm:pt>
    <dgm:pt modelId="{639E5D9A-6E61-4091-9DE5-CB8E488CD410}" type="pres">
      <dgm:prSet presAssocID="{C2DF5BBE-B74C-485E-82C0-9D57D7BFE46C}" presName="tx2" presStyleLbl="revTx" presStyleIdx="5" presStyleCnt="8"/>
      <dgm:spPr/>
    </dgm:pt>
    <dgm:pt modelId="{D26A9A48-4E51-4B25-BA1F-1C69B3CCDEAF}" type="pres">
      <dgm:prSet presAssocID="{C2DF5BBE-B74C-485E-82C0-9D57D7BFE46C}" presName="vert2" presStyleCnt="0"/>
      <dgm:spPr/>
    </dgm:pt>
    <dgm:pt modelId="{3EE90C11-8E1B-452C-8066-9B203D96C762}" type="pres">
      <dgm:prSet presAssocID="{C2DF5BBE-B74C-485E-82C0-9D57D7BFE46C}" presName="thinLine2b" presStyleLbl="callout" presStyleIdx="2" presStyleCnt="5"/>
      <dgm:spPr/>
    </dgm:pt>
    <dgm:pt modelId="{26940740-A574-4BAA-BB79-FEB6312956C2}" type="pres">
      <dgm:prSet presAssocID="{C2DF5BBE-B74C-485E-82C0-9D57D7BFE46C}" presName="vertSpace2b" presStyleCnt="0"/>
      <dgm:spPr/>
    </dgm:pt>
    <dgm:pt modelId="{CBDEDD13-16D5-417E-B853-7D7A6A5BC9D0}" type="pres">
      <dgm:prSet presAssocID="{5C8EB270-F1DB-454C-9D3F-5516EC3A1DBF}" presName="horz2" presStyleCnt="0"/>
      <dgm:spPr/>
    </dgm:pt>
    <dgm:pt modelId="{5359816F-6907-4DE5-B8B7-83EDCABC3A0A}" type="pres">
      <dgm:prSet presAssocID="{5C8EB270-F1DB-454C-9D3F-5516EC3A1DBF}" presName="horzSpace2" presStyleCnt="0"/>
      <dgm:spPr/>
    </dgm:pt>
    <dgm:pt modelId="{A645CFEB-D22E-4097-A23E-033127A4E98B}" type="pres">
      <dgm:prSet presAssocID="{5C8EB270-F1DB-454C-9D3F-5516EC3A1DBF}" presName="tx2" presStyleLbl="revTx" presStyleIdx="6" presStyleCnt="8"/>
      <dgm:spPr/>
    </dgm:pt>
    <dgm:pt modelId="{4086B674-BC79-4985-A6E4-AD1E287EC47C}" type="pres">
      <dgm:prSet presAssocID="{5C8EB270-F1DB-454C-9D3F-5516EC3A1DBF}" presName="vert2" presStyleCnt="0"/>
      <dgm:spPr/>
    </dgm:pt>
    <dgm:pt modelId="{A5034DA4-9EEC-4A61-AD26-EB5B59AD28BC}" type="pres">
      <dgm:prSet presAssocID="{5C8EB270-F1DB-454C-9D3F-5516EC3A1DBF}" presName="thinLine2b" presStyleLbl="callout" presStyleIdx="3" presStyleCnt="5"/>
      <dgm:spPr/>
    </dgm:pt>
    <dgm:pt modelId="{54D0B629-3143-452F-8C42-A817BF0590AF}" type="pres">
      <dgm:prSet presAssocID="{5C8EB270-F1DB-454C-9D3F-5516EC3A1DBF}" presName="vertSpace2b" presStyleCnt="0"/>
      <dgm:spPr/>
    </dgm:pt>
    <dgm:pt modelId="{7F617576-ED77-467E-A00E-8D096668452D}" type="pres">
      <dgm:prSet presAssocID="{537D2C6B-0979-411E-A3D7-AB8D1E9AFBE0}" presName="horz2" presStyleCnt="0"/>
      <dgm:spPr/>
    </dgm:pt>
    <dgm:pt modelId="{8DFCC42A-E86F-40C2-A855-2B494BAE9BCF}" type="pres">
      <dgm:prSet presAssocID="{537D2C6B-0979-411E-A3D7-AB8D1E9AFBE0}" presName="horzSpace2" presStyleCnt="0"/>
      <dgm:spPr/>
    </dgm:pt>
    <dgm:pt modelId="{646925A9-F080-41A3-A5ED-3E6ECE8F9AC1}" type="pres">
      <dgm:prSet presAssocID="{537D2C6B-0979-411E-A3D7-AB8D1E9AFBE0}" presName="tx2" presStyleLbl="revTx" presStyleIdx="7" presStyleCnt="8"/>
      <dgm:spPr/>
    </dgm:pt>
    <dgm:pt modelId="{CC899F5C-B02C-4A50-A3D2-3A0C0F8ECF30}" type="pres">
      <dgm:prSet presAssocID="{537D2C6B-0979-411E-A3D7-AB8D1E9AFBE0}" presName="vert2" presStyleCnt="0"/>
      <dgm:spPr/>
    </dgm:pt>
    <dgm:pt modelId="{7979AD92-4C7B-49F4-B3AC-DBE5ED9F8105}" type="pres">
      <dgm:prSet presAssocID="{537D2C6B-0979-411E-A3D7-AB8D1E9AFBE0}" presName="thinLine2b" presStyleLbl="callout" presStyleIdx="4" presStyleCnt="5"/>
      <dgm:spPr/>
    </dgm:pt>
    <dgm:pt modelId="{9EE870EF-42EC-4C7D-B6D2-6C117A0E97C8}" type="pres">
      <dgm:prSet presAssocID="{537D2C6B-0979-411E-A3D7-AB8D1E9AFBE0}" presName="vertSpace2b" presStyleCnt="0"/>
      <dgm:spPr/>
    </dgm:pt>
  </dgm:ptLst>
  <dgm:cxnLst>
    <dgm:cxn modelId="{35375F03-5EC8-48B0-A3D5-F881FDE95734}" srcId="{9B64B2DE-0993-4F56-B4FC-EBE530D07050}" destId="{6C907D5F-F561-4DA8-ABD7-BE021025F9C6}" srcOrd="0" destOrd="0" parTransId="{52096C6F-4986-4C7A-B0EE-88B6230E052C}" sibTransId="{04167644-04EE-472A-A5B0-E76833A13052}"/>
    <dgm:cxn modelId="{0353A510-DD9F-41E3-9E74-8D908061AFEE}" srcId="{129C8E30-84DA-41FC-943B-AFFC6CB45F36}" destId="{5C8EB270-F1DB-454C-9D3F-5516EC3A1DBF}" srcOrd="1" destOrd="0" parTransId="{F3DF7891-0730-44E7-8B56-2E8A940579F1}" sibTransId="{DDB229EC-6DA4-4B7F-A98A-3EA7CD07C067}"/>
    <dgm:cxn modelId="{4FA34924-23DE-46AE-80A7-CFD821F5C7EA}" type="presOf" srcId="{537D2C6B-0979-411E-A3D7-AB8D1E9AFBE0}" destId="{646925A9-F080-41A3-A5ED-3E6ECE8F9AC1}" srcOrd="0" destOrd="0" presId="urn:microsoft.com/office/officeart/2008/layout/LinedList"/>
    <dgm:cxn modelId="{38670A3E-8CE5-4E58-BF0E-F593AEC906A3}" type="presOf" srcId="{5C8EB270-F1DB-454C-9D3F-5516EC3A1DBF}" destId="{A645CFEB-D22E-4097-A23E-033127A4E98B}" srcOrd="0" destOrd="0" presId="urn:microsoft.com/office/officeart/2008/layout/LinedList"/>
    <dgm:cxn modelId="{EA8B513F-D8AB-4E6A-90A4-3D86D50AB127}" type="presOf" srcId="{2F8C6042-18D9-4285-95C2-AC45F5C6EBE9}" destId="{F8F84BD5-A133-48C5-A6D1-AC5391CB78A2}" srcOrd="0" destOrd="0" presId="urn:microsoft.com/office/officeart/2008/layout/LinedList"/>
    <dgm:cxn modelId="{58D6225E-80BE-4A8F-8010-B924FD0F4735}" srcId="{9B64B2DE-0993-4F56-B4FC-EBE530D07050}" destId="{129C8E30-84DA-41FC-943B-AFFC6CB45F36}" srcOrd="2" destOrd="0" parTransId="{529DF158-AB93-49A9-BA0A-225F344A2CA4}" sibTransId="{E591604D-3FFB-48B4-84BB-18CAC7C0C871}"/>
    <dgm:cxn modelId="{82CCC941-DE37-40CC-AB3E-BFBB93A15CE5}" type="presOf" srcId="{C2DF5BBE-B74C-485E-82C0-9D57D7BFE46C}" destId="{639E5D9A-6E61-4091-9DE5-CB8E488CD410}" srcOrd="0" destOrd="0" presId="urn:microsoft.com/office/officeart/2008/layout/LinedList"/>
    <dgm:cxn modelId="{F00AA573-8F0E-4A23-BC98-771467B2B81A}" srcId="{129C8E30-84DA-41FC-943B-AFFC6CB45F36}" destId="{537D2C6B-0979-411E-A3D7-AB8D1E9AFBE0}" srcOrd="2" destOrd="0" parTransId="{1558DAEC-4AA2-4DDA-9736-B5839408DD55}" sibTransId="{E627CA77-A8CF-4A1A-863B-9102834A5E5D}"/>
    <dgm:cxn modelId="{E63B2276-D20A-4927-95E9-65E4079BDDB6}" type="presOf" srcId="{83FA3239-FB14-4038-8CB3-0FFED59BFA6D}" destId="{2ACD0FAB-CE92-4B5E-8803-269E8AD970EC}" srcOrd="0" destOrd="0" presId="urn:microsoft.com/office/officeart/2008/layout/LinedList"/>
    <dgm:cxn modelId="{7C8AFB7C-E0F2-41CD-AC93-CE99BDF56F02}" srcId="{91EA5067-8BB3-4BB3-8B4D-4115DF403B5B}" destId="{2F8C6042-18D9-4285-95C2-AC45F5C6EBE9}" srcOrd="1" destOrd="0" parTransId="{B2F686D9-A13A-4184-A134-D99F1738401E}" sibTransId="{EE03888F-E98A-4FC5-8BCC-F7D152B5FC1C}"/>
    <dgm:cxn modelId="{08E6C298-B1B2-4AB0-82B2-36714BB68FD2}" type="presOf" srcId="{9B64B2DE-0993-4F56-B4FC-EBE530D07050}" destId="{204126F5-22AD-41AB-B602-40B33C4EC862}" srcOrd="0" destOrd="0" presId="urn:microsoft.com/office/officeart/2008/layout/LinedList"/>
    <dgm:cxn modelId="{BB038BA6-9294-4614-87AE-10E5B1469370}" srcId="{9B64B2DE-0993-4F56-B4FC-EBE530D07050}" destId="{91EA5067-8BB3-4BB3-8B4D-4115DF403B5B}" srcOrd="1" destOrd="0" parTransId="{7D965A85-86A7-4B5C-9C81-F1567A941339}" sibTransId="{6ACDDA6B-620D-434D-A20B-DA2F5814E70D}"/>
    <dgm:cxn modelId="{D44EB6AE-DBBE-4DAA-BB36-4CBFF0E8CFBD}" srcId="{129C8E30-84DA-41FC-943B-AFFC6CB45F36}" destId="{C2DF5BBE-B74C-485E-82C0-9D57D7BFE46C}" srcOrd="0" destOrd="0" parTransId="{87A78364-8908-4CCE-8B5F-72EBDCA5DEDD}" sibTransId="{DEA761F4-D0FE-409E-8FA1-D7E66621D585}"/>
    <dgm:cxn modelId="{3680A3BC-E54D-4C7C-88D0-082F2E4C0AE6}" type="presOf" srcId="{6C907D5F-F561-4DA8-ABD7-BE021025F9C6}" destId="{D63D264A-33A4-4993-8E89-4D6190708B84}" srcOrd="0" destOrd="0" presId="urn:microsoft.com/office/officeart/2008/layout/LinedList"/>
    <dgm:cxn modelId="{EEE9B8C6-5A7B-4410-AD76-4F98752D50EB}" type="presOf" srcId="{91EA5067-8BB3-4BB3-8B4D-4115DF403B5B}" destId="{3AEAAE41-4259-4679-8632-D9FA5833AFB0}" srcOrd="0" destOrd="0" presId="urn:microsoft.com/office/officeart/2008/layout/LinedList"/>
    <dgm:cxn modelId="{84C108DE-BB75-4E64-9C79-5E55E8450F98}" srcId="{91EA5067-8BB3-4BB3-8B4D-4115DF403B5B}" destId="{83FA3239-FB14-4038-8CB3-0FFED59BFA6D}" srcOrd="0" destOrd="0" parTransId="{82BD76AC-1BDB-4497-BC4D-01869DEF2A7D}" sibTransId="{1ADFED44-F63C-40A5-BABF-7FEC08A8E394}"/>
    <dgm:cxn modelId="{11CE43E3-65E5-4C4E-AABE-57D2EF1A0C57}" type="presOf" srcId="{129C8E30-84DA-41FC-943B-AFFC6CB45F36}" destId="{A92276DE-080D-44F0-B577-B7B0034F6211}" srcOrd="0" destOrd="0" presId="urn:microsoft.com/office/officeart/2008/layout/LinedList"/>
    <dgm:cxn modelId="{274E3126-E6C1-4B56-92A8-4E7085859011}" type="presParOf" srcId="{204126F5-22AD-41AB-B602-40B33C4EC862}" destId="{150E7336-4BE2-4AC7-B4B5-CE894C2CCCB7}" srcOrd="0" destOrd="0" presId="urn:microsoft.com/office/officeart/2008/layout/LinedList"/>
    <dgm:cxn modelId="{1B0F554E-7F80-4ABE-A7DF-87C8FB52464C}" type="presParOf" srcId="{204126F5-22AD-41AB-B602-40B33C4EC862}" destId="{A60A4FDA-8005-4185-8765-E021C68F1917}" srcOrd="1" destOrd="0" presId="urn:microsoft.com/office/officeart/2008/layout/LinedList"/>
    <dgm:cxn modelId="{1A2595D8-23D9-48F7-BC06-3DC53CB6C7D8}" type="presParOf" srcId="{A60A4FDA-8005-4185-8765-E021C68F1917}" destId="{D63D264A-33A4-4993-8E89-4D6190708B84}" srcOrd="0" destOrd="0" presId="urn:microsoft.com/office/officeart/2008/layout/LinedList"/>
    <dgm:cxn modelId="{F03A38BC-6E38-4648-B32E-713217C05DD0}" type="presParOf" srcId="{A60A4FDA-8005-4185-8765-E021C68F1917}" destId="{69E60507-035C-4010-A28E-1CBC23864DB3}" srcOrd="1" destOrd="0" presId="urn:microsoft.com/office/officeart/2008/layout/LinedList"/>
    <dgm:cxn modelId="{CD74C3F3-E71A-4C85-8604-B446066BA1C3}" type="presParOf" srcId="{204126F5-22AD-41AB-B602-40B33C4EC862}" destId="{D3CCF3A0-0187-41B2-A2A1-F6C486EC8560}" srcOrd="2" destOrd="0" presId="urn:microsoft.com/office/officeart/2008/layout/LinedList"/>
    <dgm:cxn modelId="{41A2F27F-0A63-4AE7-A20D-940145FE577E}" type="presParOf" srcId="{204126F5-22AD-41AB-B602-40B33C4EC862}" destId="{195183DA-47A5-4417-A387-62946ECE3F40}" srcOrd="3" destOrd="0" presId="urn:microsoft.com/office/officeart/2008/layout/LinedList"/>
    <dgm:cxn modelId="{FEB5D136-FDA4-42C1-AC4A-CD5B06E7E9E9}" type="presParOf" srcId="{195183DA-47A5-4417-A387-62946ECE3F40}" destId="{3AEAAE41-4259-4679-8632-D9FA5833AFB0}" srcOrd="0" destOrd="0" presId="urn:microsoft.com/office/officeart/2008/layout/LinedList"/>
    <dgm:cxn modelId="{795D69C7-BB51-420E-B72E-D73EB8446839}" type="presParOf" srcId="{195183DA-47A5-4417-A387-62946ECE3F40}" destId="{469B444A-48F6-4730-9EEF-0C8F647E798B}" srcOrd="1" destOrd="0" presId="urn:microsoft.com/office/officeart/2008/layout/LinedList"/>
    <dgm:cxn modelId="{4E54BFE7-75F1-4DBE-9EC6-9B199FDF6435}" type="presParOf" srcId="{469B444A-48F6-4730-9EEF-0C8F647E798B}" destId="{489B5174-D5BC-4924-8781-4591DE389CF7}" srcOrd="0" destOrd="0" presId="urn:microsoft.com/office/officeart/2008/layout/LinedList"/>
    <dgm:cxn modelId="{8A2CA55C-8010-414A-A9A8-B22DA05C5BC7}" type="presParOf" srcId="{469B444A-48F6-4730-9EEF-0C8F647E798B}" destId="{7620653A-6A82-4E84-8A66-84E2E270F652}" srcOrd="1" destOrd="0" presId="urn:microsoft.com/office/officeart/2008/layout/LinedList"/>
    <dgm:cxn modelId="{C3A06765-955E-4C44-9CCB-3B7ADA342BA9}" type="presParOf" srcId="{7620653A-6A82-4E84-8A66-84E2E270F652}" destId="{642E9DAB-8869-4DED-ABFC-554925235E59}" srcOrd="0" destOrd="0" presId="urn:microsoft.com/office/officeart/2008/layout/LinedList"/>
    <dgm:cxn modelId="{ADA84FC3-7854-4F0F-AB02-101375C06693}" type="presParOf" srcId="{7620653A-6A82-4E84-8A66-84E2E270F652}" destId="{2ACD0FAB-CE92-4B5E-8803-269E8AD970EC}" srcOrd="1" destOrd="0" presId="urn:microsoft.com/office/officeart/2008/layout/LinedList"/>
    <dgm:cxn modelId="{3868DF3B-83D7-4FEE-A8C3-0386BC0DE1A6}" type="presParOf" srcId="{7620653A-6A82-4E84-8A66-84E2E270F652}" destId="{EA7A0DF9-17EB-4C74-BEEB-9C5B9D54A8FE}" srcOrd="2" destOrd="0" presId="urn:microsoft.com/office/officeart/2008/layout/LinedList"/>
    <dgm:cxn modelId="{89CF9E0C-EFB0-4AD2-AD79-0AEA80562552}" type="presParOf" srcId="{469B444A-48F6-4730-9EEF-0C8F647E798B}" destId="{64D047EA-0EB1-449E-84CC-DF6075F849EF}" srcOrd="2" destOrd="0" presId="urn:microsoft.com/office/officeart/2008/layout/LinedList"/>
    <dgm:cxn modelId="{BB789963-D851-40C1-8AC0-A17BE970D587}" type="presParOf" srcId="{469B444A-48F6-4730-9EEF-0C8F647E798B}" destId="{16AE8773-32F8-4C8F-9A7B-072779A3C98B}" srcOrd="3" destOrd="0" presId="urn:microsoft.com/office/officeart/2008/layout/LinedList"/>
    <dgm:cxn modelId="{789F4673-D460-4011-932D-DD26162DF14F}" type="presParOf" srcId="{469B444A-48F6-4730-9EEF-0C8F647E798B}" destId="{9E358235-A7B5-4943-9CBB-2A9A400F3D8F}" srcOrd="4" destOrd="0" presId="urn:microsoft.com/office/officeart/2008/layout/LinedList"/>
    <dgm:cxn modelId="{FFF25320-D462-4AF4-967F-9A9C0BFC37C2}" type="presParOf" srcId="{9E358235-A7B5-4943-9CBB-2A9A400F3D8F}" destId="{DAD6CEC4-9E6F-4E05-9518-937FD7E744A3}" srcOrd="0" destOrd="0" presId="urn:microsoft.com/office/officeart/2008/layout/LinedList"/>
    <dgm:cxn modelId="{6905CBED-B2C6-45B8-AD39-6828E2BFC316}" type="presParOf" srcId="{9E358235-A7B5-4943-9CBB-2A9A400F3D8F}" destId="{F8F84BD5-A133-48C5-A6D1-AC5391CB78A2}" srcOrd="1" destOrd="0" presId="urn:microsoft.com/office/officeart/2008/layout/LinedList"/>
    <dgm:cxn modelId="{42EAA46D-9EAE-4F50-8F4D-C5372D312633}" type="presParOf" srcId="{9E358235-A7B5-4943-9CBB-2A9A400F3D8F}" destId="{66B73238-F155-4E0B-9E0F-EABC4B32134B}" srcOrd="2" destOrd="0" presId="urn:microsoft.com/office/officeart/2008/layout/LinedList"/>
    <dgm:cxn modelId="{9AA3805D-B51B-4666-86E3-38BF747C04CB}" type="presParOf" srcId="{469B444A-48F6-4730-9EEF-0C8F647E798B}" destId="{F6560073-0887-4A75-A6E5-0EA376184503}" srcOrd="5" destOrd="0" presId="urn:microsoft.com/office/officeart/2008/layout/LinedList"/>
    <dgm:cxn modelId="{ACCC6C58-0549-4E08-BF66-8023F55073A8}" type="presParOf" srcId="{469B444A-48F6-4730-9EEF-0C8F647E798B}" destId="{B3D0FF22-C463-437D-82BB-35C12C0C87F7}" srcOrd="6" destOrd="0" presId="urn:microsoft.com/office/officeart/2008/layout/LinedList"/>
    <dgm:cxn modelId="{7076C088-A6B7-4096-AE4C-4756223BD406}" type="presParOf" srcId="{204126F5-22AD-41AB-B602-40B33C4EC862}" destId="{ADF0DEC9-6EC4-4043-B65A-4C867FFC088F}" srcOrd="4" destOrd="0" presId="urn:microsoft.com/office/officeart/2008/layout/LinedList"/>
    <dgm:cxn modelId="{3499B4C6-1CA1-49C2-959B-1C68853A0D71}" type="presParOf" srcId="{204126F5-22AD-41AB-B602-40B33C4EC862}" destId="{84CB69B5-61B5-4777-99FA-6DFD06952CAA}" srcOrd="5" destOrd="0" presId="urn:microsoft.com/office/officeart/2008/layout/LinedList"/>
    <dgm:cxn modelId="{5C4C7F15-0C48-43C4-9531-9EABE39243CF}" type="presParOf" srcId="{84CB69B5-61B5-4777-99FA-6DFD06952CAA}" destId="{A92276DE-080D-44F0-B577-B7B0034F6211}" srcOrd="0" destOrd="0" presId="urn:microsoft.com/office/officeart/2008/layout/LinedList"/>
    <dgm:cxn modelId="{72B90B39-3EFD-4786-8D4B-97D20A5EA9CA}" type="presParOf" srcId="{84CB69B5-61B5-4777-99FA-6DFD06952CAA}" destId="{9FF207F0-CFC4-49A8-9F94-6FDA6289C075}" srcOrd="1" destOrd="0" presId="urn:microsoft.com/office/officeart/2008/layout/LinedList"/>
    <dgm:cxn modelId="{CF8DCA50-8986-4AAC-8D30-114BFB30C825}" type="presParOf" srcId="{9FF207F0-CFC4-49A8-9F94-6FDA6289C075}" destId="{B40C087E-DA67-449B-965C-334290BFE282}" srcOrd="0" destOrd="0" presId="urn:microsoft.com/office/officeart/2008/layout/LinedList"/>
    <dgm:cxn modelId="{D66C9FCD-1A07-43B0-8A50-6C7F97976B17}" type="presParOf" srcId="{9FF207F0-CFC4-49A8-9F94-6FDA6289C075}" destId="{72F6F1E3-2CBF-4C9B-AE9F-319F6E413DE5}" srcOrd="1" destOrd="0" presId="urn:microsoft.com/office/officeart/2008/layout/LinedList"/>
    <dgm:cxn modelId="{66331B95-9325-479F-BB00-EC20D97B2903}" type="presParOf" srcId="{72F6F1E3-2CBF-4C9B-AE9F-319F6E413DE5}" destId="{9BD345E8-2F21-4CBA-ABA7-6D78F9FCA5F5}" srcOrd="0" destOrd="0" presId="urn:microsoft.com/office/officeart/2008/layout/LinedList"/>
    <dgm:cxn modelId="{1A86A492-9B59-475B-A7F1-85D123004537}" type="presParOf" srcId="{72F6F1E3-2CBF-4C9B-AE9F-319F6E413DE5}" destId="{639E5D9A-6E61-4091-9DE5-CB8E488CD410}" srcOrd="1" destOrd="0" presId="urn:microsoft.com/office/officeart/2008/layout/LinedList"/>
    <dgm:cxn modelId="{5925BE44-6528-4A0D-9BA7-336EED01E929}" type="presParOf" srcId="{72F6F1E3-2CBF-4C9B-AE9F-319F6E413DE5}" destId="{D26A9A48-4E51-4B25-BA1F-1C69B3CCDEAF}" srcOrd="2" destOrd="0" presId="urn:microsoft.com/office/officeart/2008/layout/LinedList"/>
    <dgm:cxn modelId="{33AFA6B5-628F-43DA-85A2-EA5855FFB4C8}" type="presParOf" srcId="{9FF207F0-CFC4-49A8-9F94-6FDA6289C075}" destId="{3EE90C11-8E1B-452C-8066-9B203D96C762}" srcOrd="2" destOrd="0" presId="urn:microsoft.com/office/officeart/2008/layout/LinedList"/>
    <dgm:cxn modelId="{3B7E8E8B-482D-4C63-8F0D-E9BC5F2DCFE3}" type="presParOf" srcId="{9FF207F0-CFC4-49A8-9F94-6FDA6289C075}" destId="{26940740-A574-4BAA-BB79-FEB6312956C2}" srcOrd="3" destOrd="0" presId="urn:microsoft.com/office/officeart/2008/layout/LinedList"/>
    <dgm:cxn modelId="{9FF1F195-F4C3-40C1-BA3E-F0F914E43A83}" type="presParOf" srcId="{9FF207F0-CFC4-49A8-9F94-6FDA6289C075}" destId="{CBDEDD13-16D5-417E-B853-7D7A6A5BC9D0}" srcOrd="4" destOrd="0" presId="urn:microsoft.com/office/officeart/2008/layout/LinedList"/>
    <dgm:cxn modelId="{491C41B6-BA01-4959-A9B1-932B090186A4}" type="presParOf" srcId="{CBDEDD13-16D5-417E-B853-7D7A6A5BC9D0}" destId="{5359816F-6907-4DE5-B8B7-83EDCABC3A0A}" srcOrd="0" destOrd="0" presId="urn:microsoft.com/office/officeart/2008/layout/LinedList"/>
    <dgm:cxn modelId="{9DD87187-F35E-4E03-AF2E-6046884F3F07}" type="presParOf" srcId="{CBDEDD13-16D5-417E-B853-7D7A6A5BC9D0}" destId="{A645CFEB-D22E-4097-A23E-033127A4E98B}" srcOrd="1" destOrd="0" presId="urn:microsoft.com/office/officeart/2008/layout/LinedList"/>
    <dgm:cxn modelId="{E9E163C1-60BC-4C8B-B318-5AC4EEB4F90F}" type="presParOf" srcId="{CBDEDD13-16D5-417E-B853-7D7A6A5BC9D0}" destId="{4086B674-BC79-4985-A6E4-AD1E287EC47C}" srcOrd="2" destOrd="0" presId="urn:microsoft.com/office/officeart/2008/layout/LinedList"/>
    <dgm:cxn modelId="{F62F5616-C365-40E4-85AB-901F710E1AD3}" type="presParOf" srcId="{9FF207F0-CFC4-49A8-9F94-6FDA6289C075}" destId="{A5034DA4-9EEC-4A61-AD26-EB5B59AD28BC}" srcOrd="5" destOrd="0" presId="urn:microsoft.com/office/officeart/2008/layout/LinedList"/>
    <dgm:cxn modelId="{DFE476B0-080F-4FCD-9F3E-455819BC3856}" type="presParOf" srcId="{9FF207F0-CFC4-49A8-9F94-6FDA6289C075}" destId="{54D0B629-3143-452F-8C42-A817BF0590AF}" srcOrd="6" destOrd="0" presId="urn:microsoft.com/office/officeart/2008/layout/LinedList"/>
    <dgm:cxn modelId="{68C5720F-0D1F-45CF-86AE-081CA38381AD}" type="presParOf" srcId="{9FF207F0-CFC4-49A8-9F94-6FDA6289C075}" destId="{7F617576-ED77-467E-A00E-8D096668452D}" srcOrd="7" destOrd="0" presId="urn:microsoft.com/office/officeart/2008/layout/LinedList"/>
    <dgm:cxn modelId="{105A3036-40FE-4139-A0F1-820BC0E3FE51}" type="presParOf" srcId="{7F617576-ED77-467E-A00E-8D096668452D}" destId="{8DFCC42A-E86F-40C2-A855-2B494BAE9BCF}" srcOrd="0" destOrd="0" presId="urn:microsoft.com/office/officeart/2008/layout/LinedList"/>
    <dgm:cxn modelId="{B8231A25-69A7-4191-9DEB-05EDDDA13265}" type="presParOf" srcId="{7F617576-ED77-467E-A00E-8D096668452D}" destId="{646925A9-F080-41A3-A5ED-3E6ECE8F9AC1}" srcOrd="1" destOrd="0" presId="urn:microsoft.com/office/officeart/2008/layout/LinedList"/>
    <dgm:cxn modelId="{C49C318F-6046-47FD-8A07-8ACA23BE7CA1}" type="presParOf" srcId="{7F617576-ED77-467E-A00E-8D096668452D}" destId="{CC899F5C-B02C-4A50-A3D2-3A0C0F8ECF30}" srcOrd="2" destOrd="0" presId="urn:microsoft.com/office/officeart/2008/layout/LinedList"/>
    <dgm:cxn modelId="{C4B262CA-E916-40AD-B02F-0A7B09EE0724}" type="presParOf" srcId="{9FF207F0-CFC4-49A8-9F94-6FDA6289C075}" destId="{7979AD92-4C7B-49F4-B3AC-DBE5ED9F8105}" srcOrd="8" destOrd="0" presId="urn:microsoft.com/office/officeart/2008/layout/LinedList"/>
    <dgm:cxn modelId="{3FAB505B-118A-4CCD-BEA2-55F237E90C46}" type="presParOf" srcId="{9FF207F0-CFC4-49A8-9F94-6FDA6289C075}" destId="{9EE870EF-42EC-4C7D-B6D2-6C117A0E97C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7F4BBB-0C3F-4E70-ACFC-FE0564BD55C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ADCC188-B16E-4315-B932-A928ED216444}">
      <dgm:prSet/>
      <dgm:spPr/>
      <dgm:t>
        <a:bodyPr/>
        <a:lstStyle/>
        <a:p>
          <a:r>
            <a:rPr lang="en-US"/>
            <a:t>Definition: Unsupervised learning involves training algorithms on data without labeled outcomes, with the goal of discovering patterns or structures within the data.</a:t>
          </a:r>
        </a:p>
      </dgm:t>
    </dgm:pt>
    <dgm:pt modelId="{13DFBB28-BD18-4004-9D37-836A4999D439}" type="parTrans" cxnId="{0F9D0E73-43B4-4189-97A1-12ECF1D69E86}">
      <dgm:prSet/>
      <dgm:spPr/>
      <dgm:t>
        <a:bodyPr/>
        <a:lstStyle/>
        <a:p>
          <a:endParaRPr lang="en-US"/>
        </a:p>
      </dgm:t>
    </dgm:pt>
    <dgm:pt modelId="{DC863297-A1C2-4E9C-8D56-DA70B994C6EB}" type="sibTrans" cxnId="{0F9D0E73-43B4-4189-97A1-12ECF1D69E86}">
      <dgm:prSet/>
      <dgm:spPr/>
      <dgm:t>
        <a:bodyPr/>
        <a:lstStyle/>
        <a:p>
          <a:endParaRPr lang="en-US"/>
        </a:p>
      </dgm:t>
    </dgm:pt>
    <dgm:pt modelId="{4CFCE3C8-3195-4AB6-9E0C-A9B70D928543}">
      <dgm:prSet/>
      <dgm:spPr/>
      <dgm:t>
        <a:bodyPr/>
        <a:lstStyle/>
        <a:p>
          <a:r>
            <a:rPr lang="en-US"/>
            <a:t>Key Characteristics:</a:t>
          </a:r>
        </a:p>
      </dgm:t>
    </dgm:pt>
    <dgm:pt modelId="{AA2D5A67-B624-4105-A78B-84840CB3801E}" type="parTrans" cxnId="{A835A352-A710-460B-8017-E821F4C03A59}">
      <dgm:prSet/>
      <dgm:spPr/>
      <dgm:t>
        <a:bodyPr/>
        <a:lstStyle/>
        <a:p>
          <a:endParaRPr lang="en-US"/>
        </a:p>
      </dgm:t>
    </dgm:pt>
    <dgm:pt modelId="{A423E524-EABF-4DEB-B4C8-366849F5D43E}" type="sibTrans" cxnId="{A835A352-A710-460B-8017-E821F4C03A59}">
      <dgm:prSet/>
      <dgm:spPr/>
      <dgm:t>
        <a:bodyPr/>
        <a:lstStyle/>
        <a:p>
          <a:endParaRPr lang="en-US"/>
        </a:p>
      </dgm:t>
    </dgm:pt>
    <dgm:pt modelId="{94E3F7D6-BF22-442D-9838-92B88060B813}">
      <dgm:prSet/>
      <dgm:spPr/>
      <dgm:t>
        <a:bodyPr/>
        <a:lstStyle/>
        <a:p>
          <a:r>
            <a:rPr lang="en-US"/>
            <a:t>No target labels are provided during training; the algorithm identifies inherent patterns.</a:t>
          </a:r>
        </a:p>
      </dgm:t>
    </dgm:pt>
    <dgm:pt modelId="{0A98C8EC-5F03-47BC-B544-1BD206BE2A8A}" type="parTrans" cxnId="{652D837A-28D6-4031-AAF2-929921A89B3E}">
      <dgm:prSet/>
      <dgm:spPr/>
      <dgm:t>
        <a:bodyPr/>
        <a:lstStyle/>
        <a:p>
          <a:endParaRPr lang="en-US"/>
        </a:p>
      </dgm:t>
    </dgm:pt>
    <dgm:pt modelId="{D9FE4787-4A2D-4572-921A-BE9312F8146C}" type="sibTrans" cxnId="{652D837A-28D6-4031-AAF2-929921A89B3E}">
      <dgm:prSet/>
      <dgm:spPr/>
      <dgm:t>
        <a:bodyPr/>
        <a:lstStyle/>
        <a:p>
          <a:endParaRPr lang="en-US"/>
        </a:p>
      </dgm:t>
    </dgm:pt>
    <dgm:pt modelId="{251A902B-22EF-4474-A241-A4D27216A255}">
      <dgm:prSet/>
      <dgm:spPr/>
      <dgm:t>
        <a:bodyPr/>
        <a:lstStyle/>
        <a:p>
          <a:r>
            <a:rPr lang="en-US"/>
            <a:t>Common techniques include clustering and dimensionality reduction.</a:t>
          </a:r>
        </a:p>
      </dgm:t>
    </dgm:pt>
    <dgm:pt modelId="{8E372313-0E2D-430F-890D-73991977BDBA}" type="parTrans" cxnId="{50343789-6B66-46DF-8FE8-4420282FC223}">
      <dgm:prSet/>
      <dgm:spPr/>
      <dgm:t>
        <a:bodyPr/>
        <a:lstStyle/>
        <a:p>
          <a:endParaRPr lang="en-US"/>
        </a:p>
      </dgm:t>
    </dgm:pt>
    <dgm:pt modelId="{68C40BF6-B27C-4908-997A-50C65402F5DB}" type="sibTrans" cxnId="{50343789-6B66-46DF-8FE8-4420282FC223}">
      <dgm:prSet/>
      <dgm:spPr/>
      <dgm:t>
        <a:bodyPr/>
        <a:lstStyle/>
        <a:p>
          <a:endParaRPr lang="en-US"/>
        </a:p>
      </dgm:t>
    </dgm:pt>
    <dgm:pt modelId="{6D1801C7-0B36-4125-9075-09925D98BB28}">
      <dgm:prSet/>
      <dgm:spPr/>
      <dgm:t>
        <a:bodyPr/>
        <a:lstStyle/>
        <a:p>
          <a:r>
            <a:rPr lang="en-US"/>
            <a:t>Examples:</a:t>
          </a:r>
        </a:p>
      </dgm:t>
    </dgm:pt>
    <dgm:pt modelId="{983D7385-B2F6-4441-914B-3AA5DDC0E1A7}" type="parTrans" cxnId="{72958DDF-BFD1-41F2-AC30-0440A27532B7}">
      <dgm:prSet/>
      <dgm:spPr/>
      <dgm:t>
        <a:bodyPr/>
        <a:lstStyle/>
        <a:p>
          <a:endParaRPr lang="en-US"/>
        </a:p>
      </dgm:t>
    </dgm:pt>
    <dgm:pt modelId="{11769A6E-C62C-4AF8-9E05-34B25693D6D4}" type="sibTrans" cxnId="{72958DDF-BFD1-41F2-AC30-0440A27532B7}">
      <dgm:prSet/>
      <dgm:spPr/>
      <dgm:t>
        <a:bodyPr/>
        <a:lstStyle/>
        <a:p>
          <a:endParaRPr lang="en-US"/>
        </a:p>
      </dgm:t>
    </dgm:pt>
    <dgm:pt modelId="{48BA75BE-C39D-4D84-886A-AC90459ACFBC}">
      <dgm:prSet/>
      <dgm:spPr/>
      <dgm:t>
        <a:bodyPr/>
        <a:lstStyle/>
        <a:p>
          <a:r>
            <a:rPr lang="en-US"/>
            <a:t>K-means Clustering: Grouping data into clusters based on similarity (e.g., customer segmentation).</a:t>
          </a:r>
        </a:p>
      </dgm:t>
    </dgm:pt>
    <dgm:pt modelId="{7F2AC948-0B10-4802-B52D-74B19D8DCCE8}" type="parTrans" cxnId="{E8D53766-B4B6-46EC-B1DB-9D6EF51D8807}">
      <dgm:prSet/>
      <dgm:spPr/>
      <dgm:t>
        <a:bodyPr/>
        <a:lstStyle/>
        <a:p>
          <a:endParaRPr lang="en-US"/>
        </a:p>
      </dgm:t>
    </dgm:pt>
    <dgm:pt modelId="{FB3EDEDB-CF08-4B3E-98B8-57681A55C567}" type="sibTrans" cxnId="{E8D53766-B4B6-46EC-B1DB-9D6EF51D8807}">
      <dgm:prSet/>
      <dgm:spPr/>
      <dgm:t>
        <a:bodyPr/>
        <a:lstStyle/>
        <a:p>
          <a:endParaRPr lang="en-US"/>
        </a:p>
      </dgm:t>
    </dgm:pt>
    <dgm:pt modelId="{2243133A-A347-4585-868C-83AFA1CF329D}">
      <dgm:prSet/>
      <dgm:spPr/>
      <dgm:t>
        <a:bodyPr/>
        <a:lstStyle/>
        <a:p>
          <a:r>
            <a:rPr lang="en-US"/>
            <a:t>Principal Component Analysis (PCA): Reducing the dimensionality of data while preserving variance.</a:t>
          </a:r>
        </a:p>
      </dgm:t>
    </dgm:pt>
    <dgm:pt modelId="{4FADBD90-4963-42A8-8072-3DB22624B8D9}" type="parTrans" cxnId="{DB79FA47-E68C-4000-82FC-727EEA399047}">
      <dgm:prSet/>
      <dgm:spPr/>
      <dgm:t>
        <a:bodyPr/>
        <a:lstStyle/>
        <a:p>
          <a:endParaRPr lang="en-US"/>
        </a:p>
      </dgm:t>
    </dgm:pt>
    <dgm:pt modelId="{C8C67264-6D19-46B8-B363-F99F11B5E0A5}" type="sibTrans" cxnId="{DB79FA47-E68C-4000-82FC-727EEA399047}">
      <dgm:prSet/>
      <dgm:spPr/>
      <dgm:t>
        <a:bodyPr/>
        <a:lstStyle/>
        <a:p>
          <a:endParaRPr lang="en-US"/>
        </a:p>
      </dgm:t>
    </dgm:pt>
    <dgm:pt modelId="{89B1AA04-65C8-4201-8AA6-6A84FB414F74}">
      <dgm:prSet/>
      <dgm:spPr/>
      <dgm:t>
        <a:bodyPr/>
        <a:lstStyle/>
        <a:p>
          <a:r>
            <a:rPr lang="en-US"/>
            <a:t>Association Rule Mining: Discovering relationships in transaction data (e.g., market basket analysis).</a:t>
          </a:r>
        </a:p>
      </dgm:t>
    </dgm:pt>
    <dgm:pt modelId="{E3699BC7-707D-468F-86E0-263B22C824B0}" type="parTrans" cxnId="{B346ABB0-62C0-4EAF-9A53-28C10526E6A4}">
      <dgm:prSet/>
      <dgm:spPr/>
      <dgm:t>
        <a:bodyPr/>
        <a:lstStyle/>
        <a:p>
          <a:endParaRPr lang="en-US"/>
        </a:p>
      </dgm:t>
    </dgm:pt>
    <dgm:pt modelId="{BAE0B874-282B-4C9A-80B9-B5C7877D7D7F}" type="sibTrans" cxnId="{B346ABB0-62C0-4EAF-9A53-28C10526E6A4}">
      <dgm:prSet/>
      <dgm:spPr/>
      <dgm:t>
        <a:bodyPr/>
        <a:lstStyle/>
        <a:p>
          <a:endParaRPr lang="en-US"/>
        </a:p>
      </dgm:t>
    </dgm:pt>
    <dgm:pt modelId="{537B053E-2CE8-4DEE-BE7F-0849349488CA}" type="pres">
      <dgm:prSet presAssocID="{967F4BBB-0C3F-4E70-ACFC-FE0564BD55C7}" presName="vert0" presStyleCnt="0">
        <dgm:presLayoutVars>
          <dgm:dir/>
          <dgm:animOne val="branch"/>
          <dgm:animLvl val="lvl"/>
        </dgm:presLayoutVars>
      </dgm:prSet>
      <dgm:spPr/>
    </dgm:pt>
    <dgm:pt modelId="{65EE9CB4-FDB6-4BF6-A617-90B1764E5FC0}" type="pres">
      <dgm:prSet presAssocID="{3ADCC188-B16E-4315-B932-A928ED216444}" presName="thickLine" presStyleLbl="alignNode1" presStyleIdx="0" presStyleCnt="3"/>
      <dgm:spPr/>
    </dgm:pt>
    <dgm:pt modelId="{10F75FD1-9576-4A0C-9C2B-E4FC4ACF6140}" type="pres">
      <dgm:prSet presAssocID="{3ADCC188-B16E-4315-B932-A928ED216444}" presName="horz1" presStyleCnt="0"/>
      <dgm:spPr/>
    </dgm:pt>
    <dgm:pt modelId="{1666D858-B01C-4796-9102-46CF9340F19A}" type="pres">
      <dgm:prSet presAssocID="{3ADCC188-B16E-4315-B932-A928ED216444}" presName="tx1" presStyleLbl="revTx" presStyleIdx="0" presStyleCnt="8"/>
      <dgm:spPr/>
    </dgm:pt>
    <dgm:pt modelId="{C9C2E338-6259-4A91-821E-7AE0D1F9500B}" type="pres">
      <dgm:prSet presAssocID="{3ADCC188-B16E-4315-B932-A928ED216444}" presName="vert1" presStyleCnt="0"/>
      <dgm:spPr/>
    </dgm:pt>
    <dgm:pt modelId="{BA39271F-3322-407A-9E53-691DE7CB8D5D}" type="pres">
      <dgm:prSet presAssocID="{4CFCE3C8-3195-4AB6-9E0C-A9B70D928543}" presName="thickLine" presStyleLbl="alignNode1" presStyleIdx="1" presStyleCnt="3"/>
      <dgm:spPr/>
    </dgm:pt>
    <dgm:pt modelId="{CF02356D-FA16-460C-ACD3-FFD4648B574D}" type="pres">
      <dgm:prSet presAssocID="{4CFCE3C8-3195-4AB6-9E0C-A9B70D928543}" presName="horz1" presStyleCnt="0"/>
      <dgm:spPr/>
    </dgm:pt>
    <dgm:pt modelId="{731556F0-B3FE-4400-A398-4032CC4321C6}" type="pres">
      <dgm:prSet presAssocID="{4CFCE3C8-3195-4AB6-9E0C-A9B70D928543}" presName="tx1" presStyleLbl="revTx" presStyleIdx="1" presStyleCnt="8"/>
      <dgm:spPr/>
    </dgm:pt>
    <dgm:pt modelId="{6CF1844E-E75A-4935-B481-F922FB9ED807}" type="pres">
      <dgm:prSet presAssocID="{4CFCE3C8-3195-4AB6-9E0C-A9B70D928543}" presName="vert1" presStyleCnt="0"/>
      <dgm:spPr/>
    </dgm:pt>
    <dgm:pt modelId="{B1DF90A6-918A-44F9-AEFE-FC819B532E85}" type="pres">
      <dgm:prSet presAssocID="{94E3F7D6-BF22-442D-9838-92B88060B813}" presName="vertSpace2a" presStyleCnt="0"/>
      <dgm:spPr/>
    </dgm:pt>
    <dgm:pt modelId="{A2500469-92A5-4A63-944B-BDDE0A46E73D}" type="pres">
      <dgm:prSet presAssocID="{94E3F7D6-BF22-442D-9838-92B88060B813}" presName="horz2" presStyleCnt="0"/>
      <dgm:spPr/>
    </dgm:pt>
    <dgm:pt modelId="{91383019-3344-41FC-A823-29BB57492540}" type="pres">
      <dgm:prSet presAssocID="{94E3F7D6-BF22-442D-9838-92B88060B813}" presName="horzSpace2" presStyleCnt="0"/>
      <dgm:spPr/>
    </dgm:pt>
    <dgm:pt modelId="{8B723375-C24A-4FFD-802F-D4776A17D82B}" type="pres">
      <dgm:prSet presAssocID="{94E3F7D6-BF22-442D-9838-92B88060B813}" presName="tx2" presStyleLbl="revTx" presStyleIdx="2" presStyleCnt="8"/>
      <dgm:spPr/>
    </dgm:pt>
    <dgm:pt modelId="{03378E79-1EFE-4F04-A62E-DC931073761D}" type="pres">
      <dgm:prSet presAssocID="{94E3F7D6-BF22-442D-9838-92B88060B813}" presName="vert2" presStyleCnt="0"/>
      <dgm:spPr/>
    </dgm:pt>
    <dgm:pt modelId="{1F0EDA60-2E8A-4F00-A5C2-9AF87A9F7187}" type="pres">
      <dgm:prSet presAssocID="{94E3F7D6-BF22-442D-9838-92B88060B813}" presName="thinLine2b" presStyleLbl="callout" presStyleIdx="0" presStyleCnt="5"/>
      <dgm:spPr/>
    </dgm:pt>
    <dgm:pt modelId="{1836DBC8-C5FF-412F-8104-739441C7BF74}" type="pres">
      <dgm:prSet presAssocID="{94E3F7D6-BF22-442D-9838-92B88060B813}" presName="vertSpace2b" presStyleCnt="0"/>
      <dgm:spPr/>
    </dgm:pt>
    <dgm:pt modelId="{DED8325A-E74E-4F25-A84B-B6FDFCFC713D}" type="pres">
      <dgm:prSet presAssocID="{251A902B-22EF-4474-A241-A4D27216A255}" presName="horz2" presStyleCnt="0"/>
      <dgm:spPr/>
    </dgm:pt>
    <dgm:pt modelId="{B35D4EEF-99EF-4EC8-847A-F018F2DA9984}" type="pres">
      <dgm:prSet presAssocID="{251A902B-22EF-4474-A241-A4D27216A255}" presName="horzSpace2" presStyleCnt="0"/>
      <dgm:spPr/>
    </dgm:pt>
    <dgm:pt modelId="{8756BAF3-7F67-40BF-8586-1D53243B3EA6}" type="pres">
      <dgm:prSet presAssocID="{251A902B-22EF-4474-A241-A4D27216A255}" presName="tx2" presStyleLbl="revTx" presStyleIdx="3" presStyleCnt="8"/>
      <dgm:spPr/>
    </dgm:pt>
    <dgm:pt modelId="{00F518E8-ACA2-411F-833E-C5F9DA0A3F11}" type="pres">
      <dgm:prSet presAssocID="{251A902B-22EF-4474-A241-A4D27216A255}" presName="vert2" presStyleCnt="0"/>
      <dgm:spPr/>
    </dgm:pt>
    <dgm:pt modelId="{FB6E54B6-AD46-4356-9309-220539FA005F}" type="pres">
      <dgm:prSet presAssocID="{251A902B-22EF-4474-A241-A4D27216A255}" presName="thinLine2b" presStyleLbl="callout" presStyleIdx="1" presStyleCnt="5"/>
      <dgm:spPr/>
    </dgm:pt>
    <dgm:pt modelId="{32C5D33D-4F29-4682-B276-909EF3E0BBC3}" type="pres">
      <dgm:prSet presAssocID="{251A902B-22EF-4474-A241-A4D27216A255}" presName="vertSpace2b" presStyleCnt="0"/>
      <dgm:spPr/>
    </dgm:pt>
    <dgm:pt modelId="{4EDF5758-6FE8-413B-9B51-B26E38611B0B}" type="pres">
      <dgm:prSet presAssocID="{6D1801C7-0B36-4125-9075-09925D98BB28}" presName="thickLine" presStyleLbl="alignNode1" presStyleIdx="2" presStyleCnt="3"/>
      <dgm:spPr/>
    </dgm:pt>
    <dgm:pt modelId="{146C7708-E1F2-415D-ACFE-D63F2324C9DA}" type="pres">
      <dgm:prSet presAssocID="{6D1801C7-0B36-4125-9075-09925D98BB28}" presName="horz1" presStyleCnt="0"/>
      <dgm:spPr/>
    </dgm:pt>
    <dgm:pt modelId="{D21BCCBB-D189-4EDE-B789-BC3D50FEBD2C}" type="pres">
      <dgm:prSet presAssocID="{6D1801C7-0B36-4125-9075-09925D98BB28}" presName="tx1" presStyleLbl="revTx" presStyleIdx="4" presStyleCnt="8"/>
      <dgm:spPr/>
    </dgm:pt>
    <dgm:pt modelId="{65EE1A06-4FBC-4443-B38E-C3B9A50C4AED}" type="pres">
      <dgm:prSet presAssocID="{6D1801C7-0B36-4125-9075-09925D98BB28}" presName="vert1" presStyleCnt="0"/>
      <dgm:spPr/>
    </dgm:pt>
    <dgm:pt modelId="{C4644DCE-4E2B-4124-B0D8-4178E6C5B2C0}" type="pres">
      <dgm:prSet presAssocID="{48BA75BE-C39D-4D84-886A-AC90459ACFBC}" presName="vertSpace2a" presStyleCnt="0"/>
      <dgm:spPr/>
    </dgm:pt>
    <dgm:pt modelId="{3DEB04CF-D380-4EBB-95E6-8CF62945D6A8}" type="pres">
      <dgm:prSet presAssocID="{48BA75BE-C39D-4D84-886A-AC90459ACFBC}" presName="horz2" presStyleCnt="0"/>
      <dgm:spPr/>
    </dgm:pt>
    <dgm:pt modelId="{35BC42A1-E22D-4991-846D-2A8C8EA572CB}" type="pres">
      <dgm:prSet presAssocID="{48BA75BE-C39D-4D84-886A-AC90459ACFBC}" presName="horzSpace2" presStyleCnt="0"/>
      <dgm:spPr/>
    </dgm:pt>
    <dgm:pt modelId="{1177868F-2876-4F0A-B396-F034E7D7D580}" type="pres">
      <dgm:prSet presAssocID="{48BA75BE-C39D-4D84-886A-AC90459ACFBC}" presName="tx2" presStyleLbl="revTx" presStyleIdx="5" presStyleCnt="8"/>
      <dgm:spPr/>
    </dgm:pt>
    <dgm:pt modelId="{F83006B3-D87C-43C4-8B1E-8316005D8CB8}" type="pres">
      <dgm:prSet presAssocID="{48BA75BE-C39D-4D84-886A-AC90459ACFBC}" presName="vert2" presStyleCnt="0"/>
      <dgm:spPr/>
    </dgm:pt>
    <dgm:pt modelId="{A1818FAE-6B34-46DA-95CF-787843EC1965}" type="pres">
      <dgm:prSet presAssocID="{48BA75BE-C39D-4D84-886A-AC90459ACFBC}" presName="thinLine2b" presStyleLbl="callout" presStyleIdx="2" presStyleCnt="5"/>
      <dgm:spPr/>
    </dgm:pt>
    <dgm:pt modelId="{3FBEA233-20C8-41B1-829C-70635BD5F5A9}" type="pres">
      <dgm:prSet presAssocID="{48BA75BE-C39D-4D84-886A-AC90459ACFBC}" presName="vertSpace2b" presStyleCnt="0"/>
      <dgm:spPr/>
    </dgm:pt>
    <dgm:pt modelId="{487744C4-1B6F-4BC0-B4CC-BCCBBB1FC18F}" type="pres">
      <dgm:prSet presAssocID="{2243133A-A347-4585-868C-83AFA1CF329D}" presName="horz2" presStyleCnt="0"/>
      <dgm:spPr/>
    </dgm:pt>
    <dgm:pt modelId="{373487C6-5547-4579-A208-983059BD2B2F}" type="pres">
      <dgm:prSet presAssocID="{2243133A-A347-4585-868C-83AFA1CF329D}" presName="horzSpace2" presStyleCnt="0"/>
      <dgm:spPr/>
    </dgm:pt>
    <dgm:pt modelId="{9E8AE78A-B04B-420B-B898-D990B083A8F8}" type="pres">
      <dgm:prSet presAssocID="{2243133A-A347-4585-868C-83AFA1CF329D}" presName="tx2" presStyleLbl="revTx" presStyleIdx="6" presStyleCnt="8"/>
      <dgm:spPr/>
    </dgm:pt>
    <dgm:pt modelId="{3667277F-6296-413E-9358-612D7AAB12AC}" type="pres">
      <dgm:prSet presAssocID="{2243133A-A347-4585-868C-83AFA1CF329D}" presName="vert2" presStyleCnt="0"/>
      <dgm:spPr/>
    </dgm:pt>
    <dgm:pt modelId="{E432ED87-8F9F-4DFC-B0FF-17459EE1CAA0}" type="pres">
      <dgm:prSet presAssocID="{2243133A-A347-4585-868C-83AFA1CF329D}" presName="thinLine2b" presStyleLbl="callout" presStyleIdx="3" presStyleCnt="5"/>
      <dgm:spPr/>
    </dgm:pt>
    <dgm:pt modelId="{50948A71-711E-4181-B8EF-A5E16007AEB8}" type="pres">
      <dgm:prSet presAssocID="{2243133A-A347-4585-868C-83AFA1CF329D}" presName="vertSpace2b" presStyleCnt="0"/>
      <dgm:spPr/>
    </dgm:pt>
    <dgm:pt modelId="{FE3B1341-B4EF-4D28-A6DC-ACE14A5F033F}" type="pres">
      <dgm:prSet presAssocID="{89B1AA04-65C8-4201-8AA6-6A84FB414F74}" presName="horz2" presStyleCnt="0"/>
      <dgm:spPr/>
    </dgm:pt>
    <dgm:pt modelId="{EA1F8A5E-8B0F-4ED9-91EE-FF630DCF1F96}" type="pres">
      <dgm:prSet presAssocID="{89B1AA04-65C8-4201-8AA6-6A84FB414F74}" presName="horzSpace2" presStyleCnt="0"/>
      <dgm:spPr/>
    </dgm:pt>
    <dgm:pt modelId="{A713EC21-413C-4A38-98DA-24C0D12AD3C0}" type="pres">
      <dgm:prSet presAssocID="{89B1AA04-65C8-4201-8AA6-6A84FB414F74}" presName="tx2" presStyleLbl="revTx" presStyleIdx="7" presStyleCnt="8"/>
      <dgm:spPr/>
    </dgm:pt>
    <dgm:pt modelId="{C3AEC8EB-ED33-4841-9AE5-E4A86E03B4AA}" type="pres">
      <dgm:prSet presAssocID="{89B1AA04-65C8-4201-8AA6-6A84FB414F74}" presName="vert2" presStyleCnt="0"/>
      <dgm:spPr/>
    </dgm:pt>
    <dgm:pt modelId="{0F251355-A47C-4BB0-8DEA-0B046FFC7454}" type="pres">
      <dgm:prSet presAssocID="{89B1AA04-65C8-4201-8AA6-6A84FB414F74}" presName="thinLine2b" presStyleLbl="callout" presStyleIdx="4" presStyleCnt="5"/>
      <dgm:spPr/>
    </dgm:pt>
    <dgm:pt modelId="{71BA6707-4904-4D94-8B8C-0CB66A5A2A1D}" type="pres">
      <dgm:prSet presAssocID="{89B1AA04-65C8-4201-8AA6-6A84FB414F74}" presName="vertSpace2b" presStyleCnt="0"/>
      <dgm:spPr/>
    </dgm:pt>
  </dgm:ptLst>
  <dgm:cxnLst>
    <dgm:cxn modelId="{93C6121B-BD8E-41CA-BAB9-F8406FF4DB85}" type="presOf" srcId="{89B1AA04-65C8-4201-8AA6-6A84FB414F74}" destId="{A713EC21-413C-4A38-98DA-24C0D12AD3C0}" srcOrd="0" destOrd="0" presId="urn:microsoft.com/office/officeart/2008/layout/LinedList"/>
    <dgm:cxn modelId="{EE9ABF37-35BF-492B-B609-642C869368D6}" type="presOf" srcId="{48BA75BE-C39D-4D84-886A-AC90459ACFBC}" destId="{1177868F-2876-4F0A-B396-F034E7D7D580}" srcOrd="0" destOrd="0" presId="urn:microsoft.com/office/officeart/2008/layout/LinedList"/>
    <dgm:cxn modelId="{E8D53766-B4B6-46EC-B1DB-9D6EF51D8807}" srcId="{6D1801C7-0B36-4125-9075-09925D98BB28}" destId="{48BA75BE-C39D-4D84-886A-AC90459ACFBC}" srcOrd="0" destOrd="0" parTransId="{7F2AC948-0B10-4802-B52D-74B19D8DCCE8}" sibTransId="{FB3EDEDB-CF08-4B3E-98B8-57681A55C567}"/>
    <dgm:cxn modelId="{DB79FA47-E68C-4000-82FC-727EEA399047}" srcId="{6D1801C7-0B36-4125-9075-09925D98BB28}" destId="{2243133A-A347-4585-868C-83AFA1CF329D}" srcOrd="1" destOrd="0" parTransId="{4FADBD90-4963-42A8-8072-3DB22624B8D9}" sibTransId="{C8C67264-6D19-46B8-B363-F99F11B5E0A5}"/>
    <dgm:cxn modelId="{A835A352-A710-460B-8017-E821F4C03A59}" srcId="{967F4BBB-0C3F-4E70-ACFC-FE0564BD55C7}" destId="{4CFCE3C8-3195-4AB6-9E0C-A9B70D928543}" srcOrd="1" destOrd="0" parTransId="{AA2D5A67-B624-4105-A78B-84840CB3801E}" sibTransId="{A423E524-EABF-4DEB-B4C8-366849F5D43E}"/>
    <dgm:cxn modelId="{0F9D0E73-43B4-4189-97A1-12ECF1D69E86}" srcId="{967F4BBB-0C3F-4E70-ACFC-FE0564BD55C7}" destId="{3ADCC188-B16E-4315-B932-A928ED216444}" srcOrd="0" destOrd="0" parTransId="{13DFBB28-BD18-4004-9D37-836A4999D439}" sibTransId="{DC863297-A1C2-4E9C-8D56-DA70B994C6EB}"/>
    <dgm:cxn modelId="{3006C174-C44B-4A80-8F66-866774CAEAA6}" type="presOf" srcId="{4CFCE3C8-3195-4AB6-9E0C-A9B70D928543}" destId="{731556F0-B3FE-4400-A398-4032CC4321C6}" srcOrd="0" destOrd="0" presId="urn:microsoft.com/office/officeart/2008/layout/LinedList"/>
    <dgm:cxn modelId="{652D837A-28D6-4031-AAF2-929921A89B3E}" srcId="{4CFCE3C8-3195-4AB6-9E0C-A9B70D928543}" destId="{94E3F7D6-BF22-442D-9838-92B88060B813}" srcOrd="0" destOrd="0" parTransId="{0A98C8EC-5F03-47BC-B544-1BD206BE2A8A}" sibTransId="{D9FE4787-4A2D-4572-921A-BE9312F8146C}"/>
    <dgm:cxn modelId="{FC82DE82-C4E2-47F4-BB85-A33546D5C605}" type="presOf" srcId="{3ADCC188-B16E-4315-B932-A928ED216444}" destId="{1666D858-B01C-4796-9102-46CF9340F19A}" srcOrd="0" destOrd="0" presId="urn:microsoft.com/office/officeart/2008/layout/LinedList"/>
    <dgm:cxn modelId="{50343789-6B66-46DF-8FE8-4420282FC223}" srcId="{4CFCE3C8-3195-4AB6-9E0C-A9B70D928543}" destId="{251A902B-22EF-4474-A241-A4D27216A255}" srcOrd="1" destOrd="0" parTransId="{8E372313-0E2D-430F-890D-73991977BDBA}" sibTransId="{68C40BF6-B27C-4908-997A-50C65402F5DB}"/>
    <dgm:cxn modelId="{B346ABB0-62C0-4EAF-9A53-28C10526E6A4}" srcId="{6D1801C7-0B36-4125-9075-09925D98BB28}" destId="{89B1AA04-65C8-4201-8AA6-6A84FB414F74}" srcOrd="2" destOrd="0" parTransId="{E3699BC7-707D-468F-86E0-263B22C824B0}" sibTransId="{BAE0B874-282B-4C9A-80B9-B5C7877D7D7F}"/>
    <dgm:cxn modelId="{10A459D0-591B-4DFE-A7BF-376BF8BEAD69}" type="presOf" srcId="{967F4BBB-0C3F-4E70-ACFC-FE0564BD55C7}" destId="{537B053E-2CE8-4DEE-BE7F-0849349488CA}" srcOrd="0" destOrd="0" presId="urn:microsoft.com/office/officeart/2008/layout/LinedList"/>
    <dgm:cxn modelId="{E6CB05D7-CF78-48CE-B97E-ACC12BB57419}" type="presOf" srcId="{251A902B-22EF-4474-A241-A4D27216A255}" destId="{8756BAF3-7F67-40BF-8586-1D53243B3EA6}" srcOrd="0" destOrd="0" presId="urn:microsoft.com/office/officeart/2008/layout/LinedList"/>
    <dgm:cxn modelId="{72958DDF-BFD1-41F2-AC30-0440A27532B7}" srcId="{967F4BBB-0C3F-4E70-ACFC-FE0564BD55C7}" destId="{6D1801C7-0B36-4125-9075-09925D98BB28}" srcOrd="2" destOrd="0" parTransId="{983D7385-B2F6-4441-914B-3AA5DDC0E1A7}" sibTransId="{11769A6E-C62C-4AF8-9E05-34B25693D6D4}"/>
    <dgm:cxn modelId="{98B6D8EA-CFA5-4283-8E88-54998741C22B}" type="presOf" srcId="{94E3F7D6-BF22-442D-9838-92B88060B813}" destId="{8B723375-C24A-4FFD-802F-D4776A17D82B}" srcOrd="0" destOrd="0" presId="urn:microsoft.com/office/officeart/2008/layout/LinedList"/>
    <dgm:cxn modelId="{A951C5EC-43AF-425E-B8A6-9A5940AECC18}" type="presOf" srcId="{6D1801C7-0B36-4125-9075-09925D98BB28}" destId="{D21BCCBB-D189-4EDE-B789-BC3D50FEBD2C}" srcOrd="0" destOrd="0" presId="urn:microsoft.com/office/officeart/2008/layout/LinedList"/>
    <dgm:cxn modelId="{2E5A53F3-8867-4653-B4D1-43612B36046E}" type="presOf" srcId="{2243133A-A347-4585-868C-83AFA1CF329D}" destId="{9E8AE78A-B04B-420B-B898-D990B083A8F8}" srcOrd="0" destOrd="0" presId="urn:microsoft.com/office/officeart/2008/layout/LinedList"/>
    <dgm:cxn modelId="{027D47A8-139B-4E8D-AD7B-0404744D75D9}" type="presParOf" srcId="{537B053E-2CE8-4DEE-BE7F-0849349488CA}" destId="{65EE9CB4-FDB6-4BF6-A617-90B1764E5FC0}" srcOrd="0" destOrd="0" presId="urn:microsoft.com/office/officeart/2008/layout/LinedList"/>
    <dgm:cxn modelId="{B07DD2FD-0E56-4465-B779-25C7E7E97DFB}" type="presParOf" srcId="{537B053E-2CE8-4DEE-BE7F-0849349488CA}" destId="{10F75FD1-9576-4A0C-9C2B-E4FC4ACF6140}" srcOrd="1" destOrd="0" presId="urn:microsoft.com/office/officeart/2008/layout/LinedList"/>
    <dgm:cxn modelId="{A7730B57-6087-4361-9B60-697990333825}" type="presParOf" srcId="{10F75FD1-9576-4A0C-9C2B-E4FC4ACF6140}" destId="{1666D858-B01C-4796-9102-46CF9340F19A}" srcOrd="0" destOrd="0" presId="urn:microsoft.com/office/officeart/2008/layout/LinedList"/>
    <dgm:cxn modelId="{9F08F30D-34D5-4361-A706-CBC7A742A810}" type="presParOf" srcId="{10F75FD1-9576-4A0C-9C2B-E4FC4ACF6140}" destId="{C9C2E338-6259-4A91-821E-7AE0D1F9500B}" srcOrd="1" destOrd="0" presId="urn:microsoft.com/office/officeart/2008/layout/LinedList"/>
    <dgm:cxn modelId="{6021EFA0-2EF0-4419-B94E-7E7101CB6B9A}" type="presParOf" srcId="{537B053E-2CE8-4DEE-BE7F-0849349488CA}" destId="{BA39271F-3322-407A-9E53-691DE7CB8D5D}" srcOrd="2" destOrd="0" presId="urn:microsoft.com/office/officeart/2008/layout/LinedList"/>
    <dgm:cxn modelId="{1C4B0BFC-C91D-41D8-A0AD-86D46F0BB777}" type="presParOf" srcId="{537B053E-2CE8-4DEE-BE7F-0849349488CA}" destId="{CF02356D-FA16-460C-ACD3-FFD4648B574D}" srcOrd="3" destOrd="0" presId="urn:microsoft.com/office/officeart/2008/layout/LinedList"/>
    <dgm:cxn modelId="{D9B24CFD-210D-4BCD-9AA4-8D84B2920CEE}" type="presParOf" srcId="{CF02356D-FA16-460C-ACD3-FFD4648B574D}" destId="{731556F0-B3FE-4400-A398-4032CC4321C6}" srcOrd="0" destOrd="0" presId="urn:microsoft.com/office/officeart/2008/layout/LinedList"/>
    <dgm:cxn modelId="{6BEA0897-FE1A-4C64-B43A-200464E12FA5}" type="presParOf" srcId="{CF02356D-FA16-460C-ACD3-FFD4648B574D}" destId="{6CF1844E-E75A-4935-B481-F922FB9ED807}" srcOrd="1" destOrd="0" presId="urn:microsoft.com/office/officeart/2008/layout/LinedList"/>
    <dgm:cxn modelId="{1EAF0327-8A55-406D-A556-DB22C0F3DA15}" type="presParOf" srcId="{6CF1844E-E75A-4935-B481-F922FB9ED807}" destId="{B1DF90A6-918A-44F9-AEFE-FC819B532E85}" srcOrd="0" destOrd="0" presId="urn:microsoft.com/office/officeart/2008/layout/LinedList"/>
    <dgm:cxn modelId="{86C9983A-0307-4F3B-9C62-8615F246E461}" type="presParOf" srcId="{6CF1844E-E75A-4935-B481-F922FB9ED807}" destId="{A2500469-92A5-4A63-944B-BDDE0A46E73D}" srcOrd="1" destOrd="0" presId="urn:microsoft.com/office/officeart/2008/layout/LinedList"/>
    <dgm:cxn modelId="{D95DAF8C-1D30-4A0E-B4A5-B2C9ACAD9CE0}" type="presParOf" srcId="{A2500469-92A5-4A63-944B-BDDE0A46E73D}" destId="{91383019-3344-41FC-A823-29BB57492540}" srcOrd="0" destOrd="0" presId="urn:microsoft.com/office/officeart/2008/layout/LinedList"/>
    <dgm:cxn modelId="{02DECC5F-A42F-4FCD-9247-07E48263D887}" type="presParOf" srcId="{A2500469-92A5-4A63-944B-BDDE0A46E73D}" destId="{8B723375-C24A-4FFD-802F-D4776A17D82B}" srcOrd="1" destOrd="0" presId="urn:microsoft.com/office/officeart/2008/layout/LinedList"/>
    <dgm:cxn modelId="{2C7E93F9-7713-4FD6-B9C0-31B0D2CAAA8E}" type="presParOf" srcId="{A2500469-92A5-4A63-944B-BDDE0A46E73D}" destId="{03378E79-1EFE-4F04-A62E-DC931073761D}" srcOrd="2" destOrd="0" presId="urn:microsoft.com/office/officeart/2008/layout/LinedList"/>
    <dgm:cxn modelId="{4439CC40-4058-42F5-97EA-EECCE8C84AB9}" type="presParOf" srcId="{6CF1844E-E75A-4935-B481-F922FB9ED807}" destId="{1F0EDA60-2E8A-4F00-A5C2-9AF87A9F7187}" srcOrd="2" destOrd="0" presId="urn:microsoft.com/office/officeart/2008/layout/LinedList"/>
    <dgm:cxn modelId="{6639EDCD-EB41-4DF4-9B45-9635EDDE792D}" type="presParOf" srcId="{6CF1844E-E75A-4935-B481-F922FB9ED807}" destId="{1836DBC8-C5FF-412F-8104-739441C7BF74}" srcOrd="3" destOrd="0" presId="urn:microsoft.com/office/officeart/2008/layout/LinedList"/>
    <dgm:cxn modelId="{FADE3AA6-2473-491A-AF97-36221B49A3C1}" type="presParOf" srcId="{6CF1844E-E75A-4935-B481-F922FB9ED807}" destId="{DED8325A-E74E-4F25-A84B-B6FDFCFC713D}" srcOrd="4" destOrd="0" presId="urn:microsoft.com/office/officeart/2008/layout/LinedList"/>
    <dgm:cxn modelId="{CB2331D9-53B4-4E63-B9FC-7A6ACC30D70E}" type="presParOf" srcId="{DED8325A-E74E-4F25-A84B-B6FDFCFC713D}" destId="{B35D4EEF-99EF-4EC8-847A-F018F2DA9984}" srcOrd="0" destOrd="0" presId="urn:microsoft.com/office/officeart/2008/layout/LinedList"/>
    <dgm:cxn modelId="{4B6144DA-2677-4D36-A484-0DC8512E41D2}" type="presParOf" srcId="{DED8325A-E74E-4F25-A84B-B6FDFCFC713D}" destId="{8756BAF3-7F67-40BF-8586-1D53243B3EA6}" srcOrd="1" destOrd="0" presId="urn:microsoft.com/office/officeart/2008/layout/LinedList"/>
    <dgm:cxn modelId="{1A401503-4E37-4B05-ACD5-D852805ABBFB}" type="presParOf" srcId="{DED8325A-E74E-4F25-A84B-B6FDFCFC713D}" destId="{00F518E8-ACA2-411F-833E-C5F9DA0A3F11}" srcOrd="2" destOrd="0" presId="urn:microsoft.com/office/officeart/2008/layout/LinedList"/>
    <dgm:cxn modelId="{06314B54-6F56-4FFD-8377-2906C95A9DDA}" type="presParOf" srcId="{6CF1844E-E75A-4935-B481-F922FB9ED807}" destId="{FB6E54B6-AD46-4356-9309-220539FA005F}" srcOrd="5" destOrd="0" presId="urn:microsoft.com/office/officeart/2008/layout/LinedList"/>
    <dgm:cxn modelId="{8CF89192-70B8-46E6-BB4A-A7BDDDD6B0CF}" type="presParOf" srcId="{6CF1844E-E75A-4935-B481-F922FB9ED807}" destId="{32C5D33D-4F29-4682-B276-909EF3E0BBC3}" srcOrd="6" destOrd="0" presId="urn:microsoft.com/office/officeart/2008/layout/LinedList"/>
    <dgm:cxn modelId="{99F9E6AD-CF59-4130-9421-AB58F290531B}" type="presParOf" srcId="{537B053E-2CE8-4DEE-BE7F-0849349488CA}" destId="{4EDF5758-6FE8-413B-9B51-B26E38611B0B}" srcOrd="4" destOrd="0" presId="urn:microsoft.com/office/officeart/2008/layout/LinedList"/>
    <dgm:cxn modelId="{4CE6C5D5-7648-47A0-A88D-E230833E79D3}" type="presParOf" srcId="{537B053E-2CE8-4DEE-BE7F-0849349488CA}" destId="{146C7708-E1F2-415D-ACFE-D63F2324C9DA}" srcOrd="5" destOrd="0" presId="urn:microsoft.com/office/officeart/2008/layout/LinedList"/>
    <dgm:cxn modelId="{78DBB463-F2D0-4B84-8B62-7821E1949780}" type="presParOf" srcId="{146C7708-E1F2-415D-ACFE-D63F2324C9DA}" destId="{D21BCCBB-D189-4EDE-B789-BC3D50FEBD2C}" srcOrd="0" destOrd="0" presId="urn:microsoft.com/office/officeart/2008/layout/LinedList"/>
    <dgm:cxn modelId="{77859645-57F8-4592-A681-73C16B182838}" type="presParOf" srcId="{146C7708-E1F2-415D-ACFE-D63F2324C9DA}" destId="{65EE1A06-4FBC-4443-B38E-C3B9A50C4AED}" srcOrd="1" destOrd="0" presId="urn:microsoft.com/office/officeart/2008/layout/LinedList"/>
    <dgm:cxn modelId="{36588276-FB34-4FD4-9B1D-49A3884F90B3}" type="presParOf" srcId="{65EE1A06-4FBC-4443-B38E-C3B9A50C4AED}" destId="{C4644DCE-4E2B-4124-B0D8-4178E6C5B2C0}" srcOrd="0" destOrd="0" presId="urn:microsoft.com/office/officeart/2008/layout/LinedList"/>
    <dgm:cxn modelId="{C1347C86-B92D-4EA6-9F34-B2741BD3D728}" type="presParOf" srcId="{65EE1A06-4FBC-4443-B38E-C3B9A50C4AED}" destId="{3DEB04CF-D380-4EBB-95E6-8CF62945D6A8}" srcOrd="1" destOrd="0" presId="urn:microsoft.com/office/officeart/2008/layout/LinedList"/>
    <dgm:cxn modelId="{7FE9AD9F-821A-451D-BFD7-ED70C7373BA1}" type="presParOf" srcId="{3DEB04CF-D380-4EBB-95E6-8CF62945D6A8}" destId="{35BC42A1-E22D-4991-846D-2A8C8EA572CB}" srcOrd="0" destOrd="0" presId="urn:microsoft.com/office/officeart/2008/layout/LinedList"/>
    <dgm:cxn modelId="{8F724932-470D-4B85-AC38-8AAE04E14A22}" type="presParOf" srcId="{3DEB04CF-D380-4EBB-95E6-8CF62945D6A8}" destId="{1177868F-2876-4F0A-B396-F034E7D7D580}" srcOrd="1" destOrd="0" presId="urn:microsoft.com/office/officeart/2008/layout/LinedList"/>
    <dgm:cxn modelId="{10BFAB78-3A8B-42EA-8630-0B946EE53EB1}" type="presParOf" srcId="{3DEB04CF-D380-4EBB-95E6-8CF62945D6A8}" destId="{F83006B3-D87C-43C4-8B1E-8316005D8CB8}" srcOrd="2" destOrd="0" presId="urn:microsoft.com/office/officeart/2008/layout/LinedList"/>
    <dgm:cxn modelId="{9A74FE9B-F89A-4A49-A0E0-C1DB97A18074}" type="presParOf" srcId="{65EE1A06-4FBC-4443-B38E-C3B9A50C4AED}" destId="{A1818FAE-6B34-46DA-95CF-787843EC1965}" srcOrd="2" destOrd="0" presId="urn:microsoft.com/office/officeart/2008/layout/LinedList"/>
    <dgm:cxn modelId="{A869547D-A9B1-4585-9CE4-A20A55C4E897}" type="presParOf" srcId="{65EE1A06-4FBC-4443-B38E-C3B9A50C4AED}" destId="{3FBEA233-20C8-41B1-829C-70635BD5F5A9}" srcOrd="3" destOrd="0" presId="urn:microsoft.com/office/officeart/2008/layout/LinedList"/>
    <dgm:cxn modelId="{6D2000CF-2CDB-47B1-8628-91C51144B027}" type="presParOf" srcId="{65EE1A06-4FBC-4443-B38E-C3B9A50C4AED}" destId="{487744C4-1B6F-4BC0-B4CC-BCCBBB1FC18F}" srcOrd="4" destOrd="0" presId="urn:microsoft.com/office/officeart/2008/layout/LinedList"/>
    <dgm:cxn modelId="{BC33FC06-68B6-413A-ABC4-3CC293FD6B53}" type="presParOf" srcId="{487744C4-1B6F-4BC0-B4CC-BCCBBB1FC18F}" destId="{373487C6-5547-4579-A208-983059BD2B2F}" srcOrd="0" destOrd="0" presId="urn:microsoft.com/office/officeart/2008/layout/LinedList"/>
    <dgm:cxn modelId="{8CE46E96-006C-484B-A3ED-61885E877F14}" type="presParOf" srcId="{487744C4-1B6F-4BC0-B4CC-BCCBBB1FC18F}" destId="{9E8AE78A-B04B-420B-B898-D990B083A8F8}" srcOrd="1" destOrd="0" presId="urn:microsoft.com/office/officeart/2008/layout/LinedList"/>
    <dgm:cxn modelId="{0AF3DB91-B5E0-4140-B557-5413D83694D5}" type="presParOf" srcId="{487744C4-1B6F-4BC0-B4CC-BCCBBB1FC18F}" destId="{3667277F-6296-413E-9358-612D7AAB12AC}" srcOrd="2" destOrd="0" presId="urn:microsoft.com/office/officeart/2008/layout/LinedList"/>
    <dgm:cxn modelId="{D7D90F3E-CCA2-4CCD-A52B-A9698F23F7A0}" type="presParOf" srcId="{65EE1A06-4FBC-4443-B38E-C3B9A50C4AED}" destId="{E432ED87-8F9F-4DFC-B0FF-17459EE1CAA0}" srcOrd="5" destOrd="0" presId="urn:microsoft.com/office/officeart/2008/layout/LinedList"/>
    <dgm:cxn modelId="{D7FC70BA-7FF2-40A5-8F14-26FA09E79B72}" type="presParOf" srcId="{65EE1A06-4FBC-4443-B38E-C3B9A50C4AED}" destId="{50948A71-711E-4181-B8EF-A5E16007AEB8}" srcOrd="6" destOrd="0" presId="urn:microsoft.com/office/officeart/2008/layout/LinedList"/>
    <dgm:cxn modelId="{D327E9E2-4CE5-4476-B75E-7CC927428B62}" type="presParOf" srcId="{65EE1A06-4FBC-4443-B38E-C3B9A50C4AED}" destId="{FE3B1341-B4EF-4D28-A6DC-ACE14A5F033F}" srcOrd="7" destOrd="0" presId="urn:microsoft.com/office/officeart/2008/layout/LinedList"/>
    <dgm:cxn modelId="{65EB3F3D-1FB9-48DC-AC2E-CC1B1F159ABF}" type="presParOf" srcId="{FE3B1341-B4EF-4D28-A6DC-ACE14A5F033F}" destId="{EA1F8A5E-8B0F-4ED9-91EE-FF630DCF1F96}" srcOrd="0" destOrd="0" presId="urn:microsoft.com/office/officeart/2008/layout/LinedList"/>
    <dgm:cxn modelId="{131920D9-CAE5-4C79-AEF2-E7924266BDF2}" type="presParOf" srcId="{FE3B1341-B4EF-4D28-A6DC-ACE14A5F033F}" destId="{A713EC21-413C-4A38-98DA-24C0D12AD3C0}" srcOrd="1" destOrd="0" presId="urn:microsoft.com/office/officeart/2008/layout/LinedList"/>
    <dgm:cxn modelId="{A4D83C90-9855-4297-AEA8-C915C617C069}" type="presParOf" srcId="{FE3B1341-B4EF-4D28-A6DC-ACE14A5F033F}" destId="{C3AEC8EB-ED33-4841-9AE5-E4A86E03B4AA}" srcOrd="2" destOrd="0" presId="urn:microsoft.com/office/officeart/2008/layout/LinedList"/>
    <dgm:cxn modelId="{9DE3FA9F-13D4-4B9C-93B4-392937EF450D}" type="presParOf" srcId="{65EE1A06-4FBC-4443-B38E-C3B9A50C4AED}" destId="{0F251355-A47C-4BB0-8DEA-0B046FFC7454}" srcOrd="8" destOrd="0" presId="urn:microsoft.com/office/officeart/2008/layout/LinedList"/>
    <dgm:cxn modelId="{C5739D14-C5DA-420D-AA6D-9B6874D37181}" type="presParOf" srcId="{65EE1A06-4FBC-4443-B38E-C3B9A50C4AED}" destId="{71BA6707-4904-4D94-8B8C-0CB66A5A2A1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4CA2F-95BA-42B0-96B0-566062DEDB9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59CA08-5676-4FDC-AAF6-CAC6F45F025F}">
      <dgm:prSet/>
      <dgm:spPr/>
      <dgm:t>
        <a:bodyPr/>
        <a:lstStyle/>
        <a:p>
          <a:r>
            <a:rPr lang="en-US"/>
            <a:t>Definition: Reinforcement learning is a type of machine learning where an agent interacts with an environment to learn a sequence of actions that maximize a cumulative reward.</a:t>
          </a:r>
        </a:p>
      </dgm:t>
    </dgm:pt>
    <dgm:pt modelId="{1FA3E051-9E8C-4ED3-AE1A-108F17137986}" type="parTrans" cxnId="{EAC355A4-D511-4CC9-BA46-4342A88D3834}">
      <dgm:prSet/>
      <dgm:spPr/>
      <dgm:t>
        <a:bodyPr/>
        <a:lstStyle/>
        <a:p>
          <a:endParaRPr lang="en-US"/>
        </a:p>
      </dgm:t>
    </dgm:pt>
    <dgm:pt modelId="{75908A3D-D978-47F4-A512-14D79969B63F}" type="sibTrans" cxnId="{EAC355A4-D511-4CC9-BA46-4342A88D3834}">
      <dgm:prSet/>
      <dgm:spPr/>
      <dgm:t>
        <a:bodyPr/>
        <a:lstStyle/>
        <a:p>
          <a:endParaRPr lang="en-US"/>
        </a:p>
      </dgm:t>
    </dgm:pt>
    <dgm:pt modelId="{EA8E178C-9D9E-44DD-BBD7-011FE7906351}">
      <dgm:prSet/>
      <dgm:spPr/>
      <dgm:t>
        <a:bodyPr/>
        <a:lstStyle/>
        <a:p>
          <a:r>
            <a:rPr lang="en-US"/>
            <a:t>Key Characteristics:</a:t>
          </a:r>
        </a:p>
      </dgm:t>
    </dgm:pt>
    <dgm:pt modelId="{F33D4206-FD13-4795-8B37-32578B970811}" type="parTrans" cxnId="{0D4E2334-8990-4F8F-898B-ACD4430DD3EF}">
      <dgm:prSet/>
      <dgm:spPr/>
      <dgm:t>
        <a:bodyPr/>
        <a:lstStyle/>
        <a:p>
          <a:endParaRPr lang="en-US"/>
        </a:p>
      </dgm:t>
    </dgm:pt>
    <dgm:pt modelId="{1DD69FFC-1632-4F8C-B9DE-D13110E01432}" type="sibTrans" cxnId="{0D4E2334-8990-4F8F-898B-ACD4430DD3EF}">
      <dgm:prSet/>
      <dgm:spPr/>
      <dgm:t>
        <a:bodyPr/>
        <a:lstStyle/>
        <a:p>
          <a:endParaRPr lang="en-US"/>
        </a:p>
      </dgm:t>
    </dgm:pt>
    <dgm:pt modelId="{7C88DE16-58B1-4A8E-9A4D-A687B8769F6B}">
      <dgm:prSet/>
      <dgm:spPr/>
      <dgm:t>
        <a:bodyPr/>
        <a:lstStyle/>
        <a:p>
          <a:r>
            <a:rPr lang="en-US"/>
            <a:t>The agent learns through trial and error, receiving rewards or penalties for actions.</a:t>
          </a:r>
        </a:p>
      </dgm:t>
    </dgm:pt>
    <dgm:pt modelId="{86A9C5B3-D97C-4B3B-B523-C9664D4A921D}" type="parTrans" cxnId="{B7B03368-C3A3-4B7E-9431-4B6BB0CB8104}">
      <dgm:prSet/>
      <dgm:spPr/>
      <dgm:t>
        <a:bodyPr/>
        <a:lstStyle/>
        <a:p>
          <a:endParaRPr lang="en-US"/>
        </a:p>
      </dgm:t>
    </dgm:pt>
    <dgm:pt modelId="{86E93EF3-DBEC-45D6-90C2-A4F2621A6411}" type="sibTrans" cxnId="{B7B03368-C3A3-4B7E-9431-4B6BB0CB8104}">
      <dgm:prSet/>
      <dgm:spPr/>
      <dgm:t>
        <a:bodyPr/>
        <a:lstStyle/>
        <a:p>
          <a:endParaRPr lang="en-US"/>
        </a:p>
      </dgm:t>
    </dgm:pt>
    <dgm:pt modelId="{6D4D6E89-8743-49D0-9A73-3E0FA04ED047}">
      <dgm:prSet/>
      <dgm:spPr/>
      <dgm:t>
        <a:bodyPr/>
        <a:lstStyle/>
        <a:p>
          <a:r>
            <a:rPr lang="en-US"/>
            <a:t>It aims to discover a policy that maximizes long-term rewards.</a:t>
          </a:r>
        </a:p>
      </dgm:t>
    </dgm:pt>
    <dgm:pt modelId="{7C9FD538-D047-4A58-A27B-462D2D24736E}" type="parTrans" cxnId="{5FF1939F-1ABF-4550-93FB-A3BF01EFD9E8}">
      <dgm:prSet/>
      <dgm:spPr/>
      <dgm:t>
        <a:bodyPr/>
        <a:lstStyle/>
        <a:p>
          <a:endParaRPr lang="en-US"/>
        </a:p>
      </dgm:t>
    </dgm:pt>
    <dgm:pt modelId="{453629F2-8FA8-4D3D-88C1-DA77A537E885}" type="sibTrans" cxnId="{5FF1939F-1ABF-4550-93FB-A3BF01EFD9E8}">
      <dgm:prSet/>
      <dgm:spPr/>
      <dgm:t>
        <a:bodyPr/>
        <a:lstStyle/>
        <a:p>
          <a:endParaRPr lang="en-US"/>
        </a:p>
      </dgm:t>
    </dgm:pt>
    <dgm:pt modelId="{4491FFC3-0EE2-4E49-BAC0-1312D4E0C176}">
      <dgm:prSet/>
      <dgm:spPr/>
      <dgm:t>
        <a:bodyPr/>
        <a:lstStyle/>
        <a:p>
          <a:r>
            <a:rPr lang="en-US"/>
            <a:t>Examples:</a:t>
          </a:r>
        </a:p>
      </dgm:t>
    </dgm:pt>
    <dgm:pt modelId="{0F440100-99B1-430F-9E53-5C96A69B740E}" type="parTrans" cxnId="{ED544F9A-4705-457D-B81A-02418A7B46C1}">
      <dgm:prSet/>
      <dgm:spPr/>
      <dgm:t>
        <a:bodyPr/>
        <a:lstStyle/>
        <a:p>
          <a:endParaRPr lang="en-US"/>
        </a:p>
      </dgm:t>
    </dgm:pt>
    <dgm:pt modelId="{8B432464-44EB-4DA8-B612-EBDF816DEF19}" type="sibTrans" cxnId="{ED544F9A-4705-457D-B81A-02418A7B46C1}">
      <dgm:prSet/>
      <dgm:spPr/>
      <dgm:t>
        <a:bodyPr/>
        <a:lstStyle/>
        <a:p>
          <a:endParaRPr lang="en-US"/>
        </a:p>
      </dgm:t>
    </dgm:pt>
    <dgm:pt modelId="{CCA2BE5C-B887-4D70-8C45-70A84A706F87}">
      <dgm:prSet/>
      <dgm:spPr/>
      <dgm:t>
        <a:bodyPr/>
        <a:lstStyle/>
        <a:p>
          <a:r>
            <a:rPr lang="en-US"/>
            <a:t>Q-Learning: Learning optimal policies for game playing (e.g., chess or Go).</a:t>
          </a:r>
        </a:p>
      </dgm:t>
    </dgm:pt>
    <dgm:pt modelId="{FA6BDE7F-1F3B-4ECE-9ED2-C00E473E904E}" type="parTrans" cxnId="{CF5A75A9-C0CD-4AF7-99F2-4CEF49885BF1}">
      <dgm:prSet/>
      <dgm:spPr/>
      <dgm:t>
        <a:bodyPr/>
        <a:lstStyle/>
        <a:p>
          <a:endParaRPr lang="en-US"/>
        </a:p>
      </dgm:t>
    </dgm:pt>
    <dgm:pt modelId="{021BC464-901E-4613-98AB-662A89864E57}" type="sibTrans" cxnId="{CF5A75A9-C0CD-4AF7-99F2-4CEF49885BF1}">
      <dgm:prSet/>
      <dgm:spPr/>
      <dgm:t>
        <a:bodyPr/>
        <a:lstStyle/>
        <a:p>
          <a:endParaRPr lang="en-US"/>
        </a:p>
      </dgm:t>
    </dgm:pt>
    <dgm:pt modelId="{26E6B412-DB13-4D9C-82A8-1A962F64FDAC}">
      <dgm:prSet/>
      <dgm:spPr/>
      <dgm:t>
        <a:bodyPr/>
        <a:lstStyle/>
        <a:p>
          <a:r>
            <a:rPr lang="en-US"/>
            <a:t>Deep Q-Networks (DQN): Combining reinforcement learning with deep neural networks for complex tasks.</a:t>
          </a:r>
        </a:p>
      </dgm:t>
    </dgm:pt>
    <dgm:pt modelId="{9F0F9132-CBD2-47AB-AAC6-472F41763BF0}" type="parTrans" cxnId="{A9F2DE71-CCF1-42CD-82EF-A3A589FDE96E}">
      <dgm:prSet/>
      <dgm:spPr/>
      <dgm:t>
        <a:bodyPr/>
        <a:lstStyle/>
        <a:p>
          <a:endParaRPr lang="en-US"/>
        </a:p>
      </dgm:t>
    </dgm:pt>
    <dgm:pt modelId="{F4AE4505-DE0C-4BFE-A418-945CEDEA8828}" type="sibTrans" cxnId="{A9F2DE71-CCF1-42CD-82EF-A3A589FDE96E}">
      <dgm:prSet/>
      <dgm:spPr/>
      <dgm:t>
        <a:bodyPr/>
        <a:lstStyle/>
        <a:p>
          <a:endParaRPr lang="en-US"/>
        </a:p>
      </dgm:t>
    </dgm:pt>
    <dgm:pt modelId="{07EC1B1A-BA29-44C1-8576-AD45EECB1E56}">
      <dgm:prSet/>
      <dgm:spPr/>
      <dgm:t>
        <a:bodyPr/>
        <a:lstStyle/>
        <a:p>
          <a:r>
            <a:rPr lang="en-US"/>
            <a:t>Autonomous Robotics: Training robots to perform tasks in dynamic environments.</a:t>
          </a:r>
        </a:p>
      </dgm:t>
    </dgm:pt>
    <dgm:pt modelId="{2E4ECAA1-26EC-421B-B089-7D8FA7F91850}" type="parTrans" cxnId="{D17F4D40-2B00-47C8-AB18-722B4B2E184C}">
      <dgm:prSet/>
      <dgm:spPr/>
      <dgm:t>
        <a:bodyPr/>
        <a:lstStyle/>
        <a:p>
          <a:endParaRPr lang="en-US"/>
        </a:p>
      </dgm:t>
    </dgm:pt>
    <dgm:pt modelId="{63D59D6F-F0C8-461A-BA16-DDF0AF796AD8}" type="sibTrans" cxnId="{D17F4D40-2B00-47C8-AB18-722B4B2E184C}">
      <dgm:prSet/>
      <dgm:spPr/>
      <dgm:t>
        <a:bodyPr/>
        <a:lstStyle/>
        <a:p>
          <a:endParaRPr lang="en-US"/>
        </a:p>
      </dgm:t>
    </dgm:pt>
    <dgm:pt modelId="{C70D3EF4-BDF7-49F2-B68D-BF0373437A29}" type="pres">
      <dgm:prSet presAssocID="{7534CA2F-95BA-42B0-96B0-566062DEDB9C}" presName="vert0" presStyleCnt="0">
        <dgm:presLayoutVars>
          <dgm:dir/>
          <dgm:animOne val="branch"/>
          <dgm:animLvl val="lvl"/>
        </dgm:presLayoutVars>
      </dgm:prSet>
      <dgm:spPr/>
    </dgm:pt>
    <dgm:pt modelId="{ECB1B64D-900D-422B-8B17-0D1F5A76F6E5}" type="pres">
      <dgm:prSet presAssocID="{BC59CA08-5676-4FDC-AAF6-CAC6F45F025F}" presName="thickLine" presStyleLbl="alignNode1" presStyleIdx="0" presStyleCnt="3"/>
      <dgm:spPr/>
    </dgm:pt>
    <dgm:pt modelId="{EB9F622C-BE17-40CE-944B-3A0923F978E4}" type="pres">
      <dgm:prSet presAssocID="{BC59CA08-5676-4FDC-AAF6-CAC6F45F025F}" presName="horz1" presStyleCnt="0"/>
      <dgm:spPr/>
    </dgm:pt>
    <dgm:pt modelId="{2E6AA070-519F-44BD-9A73-FEA3ADA3126B}" type="pres">
      <dgm:prSet presAssocID="{BC59CA08-5676-4FDC-AAF6-CAC6F45F025F}" presName="tx1" presStyleLbl="revTx" presStyleIdx="0" presStyleCnt="8"/>
      <dgm:spPr/>
    </dgm:pt>
    <dgm:pt modelId="{BA172E7A-4E1C-4373-8453-0F257674C1B3}" type="pres">
      <dgm:prSet presAssocID="{BC59CA08-5676-4FDC-AAF6-CAC6F45F025F}" presName="vert1" presStyleCnt="0"/>
      <dgm:spPr/>
    </dgm:pt>
    <dgm:pt modelId="{6DA833B9-5C71-4443-93C5-E7BD6532D547}" type="pres">
      <dgm:prSet presAssocID="{EA8E178C-9D9E-44DD-BBD7-011FE7906351}" presName="thickLine" presStyleLbl="alignNode1" presStyleIdx="1" presStyleCnt="3"/>
      <dgm:spPr/>
    </dgm:pt>
    <dgm:pt modelId="{A839401B-3CBA-4DD5-B200-6EAF42C74400}" type="pres">
      <dgm:prSet presAssocID="{EA8E178C-9D9E-44DD-BBD7-011FE7906351}" presName="horz1" presStyleCnt="0"/>
      <dgm:spPr/>
    </dgm:pt>
    <dgm:pt modelId="{3F88FEC1-9581-464F-A34A-D6EC694C13EB}" type="pres">
      <dgm:prSet presAssocID="{EA8E178C-9D9E-44DD-BBD7-011FE7906351}" presName="tx1" presStyleLbl="revTx" presStyleIdx="1" presStyleCnt="8"/>
      <dgm:spPr/>
    </dgm:pt>
    <dgm:pt modelId="{FD0CDAC7-A829-476A-81EA-BD3E8AAFA9EE}" type="pres">
      <dgm:prSet presAssocID="{EA8E178C-9D9E-44DD-BBD7-011FE7906351}" presName="vert1" presStyleCnt="0"/>
      <dgm:spPr/>
    </dgm:pt>
    <dgm:pt modelId="{1C6A2019-3A5B-4937-AD3D-2276AC6EF7FE}" type="pres">
      <dgm:prSet presAssocID="{7C88DE16-58B1-4A8E-9A4D-A687B8769F6B}" presName="vertSpace2a" presStyleCnt="0"/>
      <dgm:spPr/>
    </dgm:pt>
    <dgm:pt modelId="{4B66D3BA-BEF1-435D-BDF1-0D884EA8AA61}" type="pres">
      <dgm:prSet presAssocID="{7C88DE16-58B1-4A8E-9A4D-A687B8769F6B}" presName="horz2" presStyleCnt="0"/>
      <dgm:spPr/>
    </dgm:pt>
    <dgm:pt modelId="{DD022137-0291-4573-9F83-B48F6FF1DCB7}" type="pres">
      <dgm:prSet presAssocID="{7C88DE16-58B1-4A8E-9A4D-A687B8769F6B}" presName="horzSpace2" presStyleCnt="0"/>
      <dgm:spPr/>
    </dgm:pt>
    <dgm:pt modelId="{9183F0EC-E265-4FD3-9CD0-6CA55BD80788}" type="pres">
      <dgm:prSet presAssocID="{7C88DE16-58B1-4A8E-9A4D-A687B8769F6B}" presName="tx2" presStyleLbl="revTx" presStyleIdx="2" presStyleCnt="8"/>
      <dgm:spPr/>
    </dgm:pt>
    <dgm:pt modelId="{6D477355-E21E-4869-B933-0F2AEA1479A4}" type="pres">
      <dgm:prSet presAssocID="{7C88DE16-58B1-4A8E-9A4D-A687B8769F6B}" presName="vert2" presStyleCnt="0"/>
      <dgm:spPr/>
    </dgm:pt>
    <dgm:pt modelId="{F0B4695A-601E-48D5-AD26-2BE2FECA39D5}" type="pres">
      <dgm:prSet presAssocID="{7C88DE16-58B1-4A8E-9A4D-A687B8769F6B}" presName="thinLine2b" presStyleLbl="callout" presStyleIdx="0" presStyleCnt="5"/>
      <dgm:spPr/>
    </dgm:pt>
    <dgm:pt modelId="{43540C13-141D-4CAC-9F45-2340D9F2A4E6}" type="pres">
      <dgm:prSet presAssocID="{7C88DE16-58B1-4A8E-9A4D-A687B8769F6B}" presName="vertSpace2b" presStyleCnt="0"/>
      <dgm:spPr/>
    </dgm:pt>
    <dgm:pt modelId="{6566C8BC-D1AB-4B36-BF1D-5DC05BC2D8D6}" type="pres">
      <dgm:prSet presAssocID="{6D4D6E89-8743-49D0-9A73-3E0FA04ED047}" presName="horz2" presStyleCnt="0"/>
      <dgm:spPr/>
    </dgm:pt>
    <dgm:pt modelId="{7C1EA110-2123-4987-9D9C-08D71A77BE64}" type="pres">
      <dgm:prSet presAssocID="{6D4D6E89-8743-49D0-9A73-3E0FA04ED047}" presName="horzSpace2" presStyleCnt="0"/>
      <dgm:spPr/>
    </dgm:pt>
    <dgm:pt modelId="{AF651095-87B2-426D-BF14-4DDDDBD66907}" type="pres">
      <dgm:prSet presAssocID="{6D4D6E89-8743-49D0-9A73-3E0FA04ED047}" presName="tx2" presStyleLbl="revTx" presStyleIdx="3" presStyleCnt="8"/>
      <dgm:spPr/>
    </dgm:pt>
    <dgm:pt modelId="{F9C6058A-EFCA-433B-8006-0B8D13953FF0}" type="pres">
      <dgm:prSet presAssocID="{6D4D6E89-8743-49D0-9A73-3E0FA04ED047}" presName="vert2" presStyleCnt="0"/>
      <dgm:spPr/>
    </dgm:pt>
    <dgm:pt modelId="{EA99A4AE-6C47-4392-BB7A-4A4DEDA202E3}" type="pres">
      <dgm:prSet presAssocID="{6D4D6E89-8743-49D0-9A73-3E0FA04ED047}" presName="thinLine2b" presStyleLbl="callout" presStyleIdx="1" presStyleCnt="5"/>
      <dgm:spPr/>
    </dgm:pt>
    <dgm:pt modelId="{B20DC4F4-3C42-4B7B-B2D6-67894D6BE48F}" type="pres">
      <dgm:prSet presAssocID="{6D4D6E89-8743-49D0-9A73-3E0FA04ED047}" presName="vertSpace2b" presStyleCnt="0"/>
      <dgm:spPr/>
    </dgm:pt>
    <dgm:pt modelId="{39DF11C6-80B5-48B4-AB6D-DBA253C7FAE1}" type="pres">
      <dgm:prSet presAssocID="{4491FFC3-0EE2-4E49-BAC0-1312D4E0C176}" presName="thickLine" presStyleLbl="alignNode1" presStyleIdx="2" presStyleCnt="3"/>
      <dgm:spPr/>
    </dgm:pt>
    <dgm:pt modelId="{900BF11D-8408-4852-B7B8-3254AD78124B}" type="pres">
      <dgm:prSet presAssocID="{4491FFC3-0EE2-4E49-BAC0-1312D4E0C176}" presName="horz1" presStyleCnt="0"/>
      <dgm:spPr/>
    </dgm:pt>
    <dgm:pt modelId="{3FF5D298-6E26-4339-B89E-2F15E29AFE6A}" type="pres">
      <dgm:prSet presAssocID="{4491FFC3-0EE2-4E49-BAC0-1312D4E0C176}" presName="tx1" presStyleLbl="revTx" presStyleIdx="4" presStyleCnt="8"/>
      <dgm:spPr/>
    </dgm:pt>
    <dgm:pt modelId="{1F73F9A8-4387-4A75-89E6-C6140F682813}" type="pres">
      <dgm:prSet presAssocID="{4491FFC3-0EE2-4E49-BAC0-1312D4E0C176}" presName="vert1" presStyleCnt="0"/>
      <dgm:spPr/>
    </dgm:pt>
    <dgm:pt modelId="{3117FD1F-92BC-4CB1-9DD0-7EBF18BBDE16}" type="pres">
      <dgm:prSet presAssocID="{CCA2BE5C-B887-4D70-8C45-70A84A706F87}" presName="vertSpace2a" presStyleCnt="0"/>
      <dgm:spPr/>
    </dgm:pt>
    <dgm:pt modelId="{34FCEA8E-B4A2-46B0-9438-4F93DA41C94F}" type="pres">
      <dgm:prSet presAssocID="{CCA2BE5C-B887-4D70-8C45-70A84A706F87}" presName="horz2" presStyleCnt="0"/>
      <dgm:spPr/>
    </dgm:pt>
    <dgm:pt modelId="{A27421BC-D14B-4FCE-B8BA-4E08E77E8F94}" type="pres">
      <dgm:prSet presAssocID="{CCA2BE5C-B887-4D70-8C45-70A84A706F87}" presName="horzSpace2" presStyleCnt="0"/>
      <dgm:spPr/>
    </dgm:pt>
    <dgm:pt modelId="{46558CC2-A839-4B8D-896F-880617D9F42F}" type="pres">
      <dgm:prSet presAssocID="{CCA2BE5C-B887-4D70-8C45-70A84A706F87}" presName="tx2" presStyleLbl="revTx" presStyleIdx="5" presStyleCnt="8"/>
      <dgm:spPr/>
    </dgm:pt>
    <dgm:pt modelId="{99DA9455-507A-4D55-897F-C0E220C81EA1}" type="pres">
      <dgm:prSet presAssocID="{CCA2BE5C-B887-4D70-8C45-70A84A706F87}" presName="vert2" presStyleCnt="0"/>
      <dgm:spPr/>
    </dgm:pt>
    <dgm:pt modelId="{4726B4E0-BAF9-4500-8AF4-4CD1E502E13F}" type="pres">
      <dgm:prSet presAssocID="{CCA2BE5C-B887-4D70-8C45-70A84A706F87}" presName="thinLine2b" presStyleLbl="callout" presStyleIdx="2" presStyleCnt="5"/>
      <dgm:spPr/>
    </dgm:pt>
    <dgm:pt modelId="{DA7C11A0-B5A3-4679-B05A-CF9CDA12728B}" type="pres">
      <dgm:prSet presAssocID="{CCA2BE5C-B887-4D70-8C45-70A84A706F87}" presName="vertSpace2b" presStyleCnt="0"/>
      <dgm:spPr/>
    </dgm:pt>
    <dgm:pt modelId="{DFE8F510-8361-4FE9-BBF6-AA68B68AC9A4}" type="pres">
      <dgm:prSet presAssocID="{26E6B412-DB13-4D9C-82A8-1A962F64FDAC}" presName="horz2" presStyleCnt="0"/>
      <dgm:spPr/>
    </dgm:pt>
    <dgm:pt modelId="{48324636-B249-451A-9258-FC0C614E1C9B}" type="pres">
      <dgm:prSet presAssocID="{26E6B412-DB13-4D9C-82A8-1A962F64FDAC}" presName="horzSpace2" presStyleCnt="0"/>
      <dgm:spPr/>
    </dgm:pt>
    <dgm:pt modelId="{7A8A85D0-8E7C-4C0D-A2DA-5848F0E2A0C4}" type="pres">
      <dgm:prSet presAssocID="{26E6B412-DB13-4D9C-82A8-1A962F64FDAC}" presName="tx2" presStyleLbl="revTx" presStyleIdx="6" presStyleCnt="8"/>
      <dgm:spPr/>
    </dgm:pt>
    <dgm:pt modelId="{93BFABF5-84A7-4766-80C7-D92E3D90A316}" type="pres">
      <dgm:prSet presAssocID="{26E6B412-DB13-4D9C-82A8-1A962F64FDAC}" presName="vert2" presStyleCnt="0"/>
      <dgm:spPr/>
    </dgm:pt>
    <dgm:pt modelId="{1BA9661D-5101-49D4-9607-20D8F44621B1}" type="pres">
      <dgm:prSet presAssocID="{26E6B412-DB13-4D9C-82A8-1A962F64FDAC}" presName="thinLine2b" presStyleLbl="callout" presStyleIdx="3" presStyleCnt="5"/>
      <dgm:spPr/>
    </dgm:pt>
    <dgm:pt modelId="{050CE757-95D6-41EE-92B0-AED1DF68D227}" type="pres">
      <dgm:prSet presAssocID="{26E6B412-DB13-4D9C-82A8-1A962F64FDAC}" presName="vertSpace2b" presStyleCnt="0"/>
      <dgm:spPr/>
    </dgm:pt>
    <dgm:pt modelId="{2DE301DD-5AF7-4020-9E02-C24C8328B982}" type="pres">
      <dgm:prSet presAssocID="{07EC1B1A-BA29-44C1-8576-AD45EECB1E56}" presName="horz2" presStyleCnt="0"/>
      <dgm:spPr/>
    </dgm:pt>
    <dgm:pt modelId="{B4D33501-1598-4289-8EF7-F469F9D226F7}" type="pres">
      <dgm:prSet presAssocID="{07EC1B1A-BA29-44C1-8576-AD45EECB1E56}" presName="horzSpace2" presStyleCnt="0"/>
      <dgm:spPr/>
    </dgm:pt>
    <dgm:pt modelId="{2677DB53-EBF1-4A60-B6D8-3154DDA7B497}" type="pres">
      <dgm:prSet presAssocID="{07EC1B1A-BA29-44C1-8576-AD45EECB1E56}" presName="tx2" presStyleLbl="revTx" presStyleIdx="7" presStyleCnt="8"/>
      <dgm:spPr/>
    </dgm:pt>
    <dgm:pt modelId="{A38C1EC5-FCBD-4096-863F-718D5CC93540}" type="pres">
      <dgm:prSet presAssocID="{07EC1B1A-BA29-44C1-8576-AD45EECB1E56}" presName="vert2" presStyleCnt="0"/>
      <dgm:spPr/>
    </dgm:pt>
    <dgm:pt modelId="{9F1639BA-BA3A-4C92-A4BC-2E92FFA6D5D1}" type="pres">
      <dgm:prSet presAssocID="{07EC1B1A-BA29-44C1-8576-AD45EECB1E56}" presName="thinLine2b" presStyleLbl="callout" presStyleIdx="4" presStyleCnt="5"/>
      <dgm:spPr/>
    </dgm:pt>
    <dgm:pt modelId="{03006103-5AEA-4F65-AB79-ABB90621DA0C}" type="pres">
      <dgm:prSet presAssocID="{07EC1B1A-BA29-44C1-8576-AD45EECB1E56}" presName="vertSpace2b" presStyleCnt="0"/>
      <dgm:spPr/>
    </dgm:pt>
  </dgm:ptLst>
  <dgm:cxnLst>
    <dgm:cxn modelId="{A0850718-4FD5-4DED-9903-7C6094CFAAB5}" type="presOf" srcId="{CCA2BE5C-B887-4D70-8C45-70A84A706F87}" destId="{46558CC2-A839-4B8D-896F-880617D9F42F}" srcOrd="0" destOrd="0" presId="urn:microsoft.com/office/officeart/2008/layout/LinedList"/>
    <dgm:cxn modelId="{AE3B4126-5DAC-433A-8B2F-6FFDA82CB3CC}" type="presOf" srcId="{07EC1B1A-BA29-44C1-8576-AD45EECB1E56}" destId="{2677DB53-EBF1-4A60-B6D8-3154DDA7B497}" srcOrd="0" destOrd="0" presId="urn:microsoft.com/office/officeart/2008/layout/LinedList"/>
    <dgm:cxn modelId="{0D4E2334-8990-4F8F-898B-ACD4430DD3EF}" srcId="{7534CA2F-95BA-42B0-96B0-566062DEDB9C}" destId="{EA8E178C-9D9E-44DD-BBD7-011FE7906351}" srcOrd="1" destOrd="0" parTransId="{F33D4206-FD13-4795-8B37-32578B970811}" sibTransId="{1DD69FFC-1632-4F8C-B9DE-D13110E01432}"/>
    <dgm:cxn modelId="{69372C34-B117-4144-8869-69DFBCAA0511}" type="presOf" srcId="{BC59CA08-5676-4FDC-AAF6-CAC6F45F025F}" destId="{2E6AA070-519F-44BD-9A73-FEA3ADA3126B}" srcOrd="0" destOrd="0" presId="urn:microsoft.com/office/officeart/2008/layout/LinedList"/>
    <dgm:cxn modelId="{D17F4D40-2B00-47C8-AB18-722B4B2E184C}" srcId="{4491FFC3-0EE2-4E49-BAC0-1312D4E0C176}" destId="{07EC1B1A-BA29-44C1-8576-AD45EECB1E56}" srcOrd="2" destOrd="0" parTransId="{2E4ECAA1-26EC-421B-B089-7D8FA7F91850}" sibTransId="{63D59D6F-F0C8-461A-BA16-DDF0AF796AD8}"/>
    <dgm:cxn modelId="{100DE847-1BB3-485A-B051-F283E09137F0}" type="presOf" srcId="{26E6B412-DB13-4D9C-82A8-1A962F64FDAC}" destId="{7A8A85D0-8E7C-4C0D-A2DA-5848F0E2A0C4}" srcOrd="0" destOrd="0" presId="urn:microsoft.com/office/officeart/2008/layout/LinedList"/>
    <dgm:cxn modelId="{B7B03368-C3A3-4B7E-9431-4B6BB0CB8104}" srcId="{EA8E178C-9D9E-44DD-BBD7-011FE7906351}" destId="{7C88DE16-58B1-4A8E-9A4D-A687B8769F6B}" srcOrd="0" destOrd="0" parTransId="{86A9C5B3-D97C-4B3B-B523-C9664D4A921D}" sibTransId="{86E93EF3-DBEC-45D6-90C2-A4F2621A6411}"/>
    <dgm:cxn modelId="{A9F2DE71-CCF1-42CD-82EF-A3A589FDE96E}" srcId="{4491FFC3-0EE2-4E49-BAC0-1312D4E0C176}" destId="{26E6B412-DB13-4D9C-82A8-1A962F64FDAC}" srcOrd="1" destOrd="0" parTransId="{9F0F9132-CBD2-47AB-AAC6-472F41763BF0}" sibTransId="{F4AE4505-DE0C-4BFE-A418-945CEDEA8828}"/>
    <dgm:cxn modelId="{728A5073-AC26-462E-AF4F-F36AD7F9A1F7}" type="presOf" srcId="{4491FFC3-0EE2-4E49-BAC0-1312D4E0C176}" destId="{3FF5D298-6E26-4339-B89E-2F15E29AFE6A}" srcOrd="0" destOrd="0" presId="urn:microsoft.com/office/officeart/2008/layout/LinedList"/>
    <dgm:cxn modelId="{ED544F9A-4705-457D-B81A-02418A7B46C1}" srcId="{7534CA2F-95BA-42B0-96B0-566062DEDB9C}" destId="{4491FFC3-0EE2-4E49-BAC0-1312D4E0C176}" srcOrd="2" destOrd="0" parTransId="{0F440100-99B1-430F-9E53-5C96A69B740E}" sibTransId="{8B432464-44EB-4DA8-B612-EBDF816DEF19}"/>
    <dgm:cxn modelId="{5FF1939F-1ABF-4550-93FB-A3BF01EFD9E8}" srcId="{EA8E178C-9D9E-44DD-BBD7-011FE7906351}" destId="{6D4D6E89-8743-49D0-9A73-3E0FA04ED047}" srcOrd="1" destOrd="0" parTransId="{7C9FD538-D047-4A58-A27B-462D2D24736E}" sibTransId="{453629F2-8FA8-4D3D-88C1-DA77A537E885}"/>
    <dgm:cxn modelId="{EAC355A4-D511-4CC9-BA46-4342A88D3834}" srcId="{7534CA2F-95BA-42B0-96B0-566062DEDB9C}" destId="{BC59CA08-5676-4FDC-AAF6-CAC6F45F025F}" srcOrd="0" destOrd="0" parTransId="{1FA3E051-9E8C-4ED3-AE1A-108F17137986}" sibTransId="{75908A3D-D978-47F4-A512-14D79969B63F}"/>
    <dgm:cxn modelId="{CF5A75A9-C0CD-4AF7-99F2-4CEF49885BF1}" srcId="{4491FFC3-0EE2-4E49-BAC0-1312D4E0C176}" destId="{CCA2BE5C-B887-4D70-8C45-70A84A706F87}" srcOrd="0" destOrd="0" parTransId="{FA6BDE7F-1F3B-4ECE-9ED2-C00E473E904E}" sibTransId="{021BC464-901E-4613-98AB-662A89864E57}"/>
    <dgm:cxn modelId="{19A796B0-3669-40D5-A116-F529F75E8A55}" type="presOf" srcId="{7534CA2F-95BA-42B0-96B0-566062DEDB9C}" destId="{C70D3EF4-BDF7-49F2-B68D-BF0373437A29}" srcOrd="0" destOrd="0" presId="urn:microsoft.com/office/officeart/2008/layout/LinedList"/>
    <dgm:cxn modelId="{BE411DB1-875A-4377-9FED-B78FCE514164}" type="presOf" srcId="{7C88DE16-58B1-4A8E-9A4D-A687B8769F6B}" destId="{9183F0EC-E265-4FD3-9CD0-6CA55BD80788}" srcOrd="0" destOrd="0" presId="urn:microsoft.com/office/officeart/2008/layout/LinedList"/>
    <dgm:cxn modelId="{1C7001B5-33AD-406E-A410-0F18E0AB53C8}" type="presOf" srcId="{6D4D6E89-8743-49D0-9A73-3E0FA04ED047}" destId="{AF651095-87B2-426D-BF14-4DDDDBD66907}" srcOrd="0" destOrd="0" presId="urn:microsoft.com/office/officeart/2008/layout/LinedList"/>
    <dgm:cxn modelId="{315238E6-3E77-4115-988C-3ACC499EC3BD}" type="presOf" srcId="{EA8E178C-9D9E-44DD-BBD7-011FE7906351}" destId="{3F88FEC1-9581-464F-A34A-D6EC694C13EB}" srcOrd="0" destOrd="0" presId="urn:microsoft.com/office/officeart/2008/layout/LinedList"/>
    <dgm:cxn modelId="{8CCF5B45-EABA-4487-AD14-C1ACFA4DADAD}" type="presParOf" srcId="{C70D3EF4-BDF7-49F2-B68D-BF0373437A29}" destId="{ECB1B64D-900D-422B-8B17-0D1F5A76F6E5}" srcOrd="0" destOrd="0" presId="urn:microsoft.com/office/officeart/2008/layout/LinedList"/>
    <dgm:cxn modelId="{D27C8F8F-5EEE-4563-B0D4-27F470ACC687}" type="presParOf" srcId="{C70D3EF4-BDF7-49F2-B68D-BF0373437A29}" destId="{EB9F622C-BE17-40CE-944B-3A0923F978E4}" srcOrd="1" destOrd="0" presId="urn:microsoft.com/office/officeart/2008/layout/LinedList"/>
    <dgm:cxn modelId="{8F33E14A-4B3F-4F14-A8D2-A595EE653466}" type="presParOf" srcId="{EB9F622C-BE17-40CE-944B-3A0923F978E4}" destId="{2E6AA070-519F-44BD-9A73-FEA3ADA3126B}" srcOrd="0" destOrd="0" presId="urn:microsoft.com/office/officeart/2008/layout/LinedList"/>
    <dgm:cxn modelId="{6C97DB16-DA2F-4D7F-AF59-C9FFC12D22E5}" type="presParOf" srcId="{EB9F622C-BE17-40CE-944B-3A0923F978E4}" destId="{BA172E7A-4E1C-4373-8453-0F257674C1B3}" srcOrd="1" destOrd="0" presId="urn:microsoft.com/office/officeart/2008/layout/LinedList"/>
    <dgm:cxn modelId="{CCFFC8C0-796F-4BE0-B545-7CD71B71E00F}" type="presParOf" srcId="{C70D3EF4-BDF7-49F2-B68D-BF0373437A29}" destId="{6DA833B9-5C71-4443-93C5-E7BD6532D547}" srcOrd="2" destOrd="0" presId="urn:microsoft.com/office/officeart/2008/layout/LinedList"/>
    <dgm:cxn modelId="{B40BFC85-C9D5-40D4-8DB7-2D7D45F78260}" type="presParOf" srcId="{C70D3EF4-BDF7-49F2-B68D-BF0373437A29}" destId="{A839401B-3CBA-4DD5-B200-6EAF42C74400}" srcOrd="3" destOrd="0" presId="urn:microsoft.com/office/officeart/2008/layout/LinedList"/>
    <dgm:cxn modelId="{6EBC02C6-0970-4FCD-8B45-C91CDF51ED95}" type="presParOf" srcId="{A839401B-3CBA-4DD5-B200-6EAF42C74400}" destId="{3F88FEC1-9581-464F-A34A-D6EC694C13EB}" srcOrd="0" destOrd="0" presId="urn:microsoft.com/office/officeart/2008/layout/LinedList"/>
    <dgm:cxn modelId="{E7F58275-4CFF-4075-9DFD-7083C9A5842D}" type="presParOf" srcId="{A839401B-3CBA-4DD5-B200-6EAF42C74400}" destId="{FD0CDAC7-A829-476A-81EA-BD3E8AAFA9EE}" srcOrd="1" destOrd="0" presId="urn:microsoft.com/office/officeart/2008/layout/LinedList"/>
    <dgm:cxn modelId="{68E98F4A-077D-4D29-9586-A601030CEC6D}" type="presParOf" srcId="{FD0CDAC7-A829-476A-81EA-BD3E8AAFA9EE}" destId="{1C6A2019-3A5B-4937-AD3D-2276AC6EF7FE}" srcOrd="0" destOrd="0" presId="urn:microsoft.com/office/officeart/2008/layout/LinedList"/>
    <dgm:cxn modelId="{95CB4AC7-DC8A-4F10-8C13-60094BA16EF4}" type="presParOf" srcId="{FD0CDAC7-A829-476A-81EA-BD3E8AAFA9EE}" destId="{4B66D3BA-BEF1-435D-BDF1-0D884EA8AA61}" srcOrd="1" destOrd="0" presId="urn:microsoft.com/office/officeart/2008/layout/LinedList"/>
    <dgm:cxn modelId="{7A128CD7-3C34-4103-9DDD-164A6BFFD6ED}" type="presParOf" srcId="{4B66D3BA-BEF1-435D-BDF1-0D884EA8AA61}" destId="{DD022137-0291-4573-9F83-B48F6FF1DCB7}" srcOrd="0" destOrd="0" presId="urn:microsoft.com/office/officeart/2008/layout/LinedList"/>
    <dgm:cxn modelId="{F4BDAE12-BA5B-4B6E-ABC6-E4BBE4AA2D7F}" type="presParOf" srcId="{4B66D3BA-BEF1-435D-BDF1-0D884EA8AA61}" destId="{9183F0EC-E265-4FD3-9CD0-6CA55BD80788}" srcOrd="1" destOrd="0" presId="urn:microsoft.com/office/officeart/2008/layout/LinedList"/>
    <dgm:cxn modelId="{FDE29777-0C36-48A3-9A4A-6085302B405F}" type="presParOf" srcId="{4B66D3BA-BEF1-435D-BDF1-0D884EA8AA61}" destId="{6D477355-E21E-4869-B933-0F2AEA1479A4}" srcOrd="2" destOrd="0" presId="urn:microsoft.com/office/officeart/2008/layout/LinedList"/>
    <dgm:cxn modelId="{1931BD7C-B630-4E78-BF15-6A39CA6024F4}" type="presParOf" srcId="{FD0CDAC7-A829-476A-81EA-BD3E8AAFA9EE}" destId="{F0B4695A-601E-48D5-AD26-2BE2FECA39D5}" srcOrd="2" destOrd="0" presId="urn:microsoft.com/office/officeart/2008/layout/LinedList"/>
    <dgm:cxn modelId="{655C9257-B2A9-4A8F-9DA6-C59718EE910D}" type="presParOf" srcId="{FD0CDAC7-A829-476A-81EA-BD3E8AAFA9EE}" destId="{43540C13-141D-4CAC-9F45-2340D9F2A4E6}" srcOrd="3" destOrd="0" presId="urn:microsoft.com/office/officeart/2008/layout/LinedList"/>
    <dgm:cxn modelId="{BFEB9610-C194-4427-9007-ABFFE94E1725}" type="presParOf" srcId="{FD0CDAC7-A829-476A-81EA-BD3E8AAFA9EE}" destId="{6566C8BC-D1AB-4B36-BF1D-5DC05BC2D8D6}" srcOrd="4" destOrd="0" presId="urn:microsoft.com/office/officeart/2008/layout/LinedList"/>
    <dgm:cxn modelId="{0C97A272-6FF3-41EC-BCB0-D4B39150960F}" type="presParOf" srcId="{6566C8BC-D1AB-4B36-BF1D-5DC05BC2D8D6}" destId="{7C1EA110-2123-4987-9D9C-08D71A77BE64}" srcOrd="0" destOrd="0" presId="urn:microsoft.com/office/officeart/2008/layout/LinedList"/>
    <dgm:cxn modelId="{60943906-7813-4582-8E9A-218FB014F7DF}" type="presParOf" srcId="{6566C8BC-D1AB-4B36-BF1D-5DC05BC2D8D6}" destId="{AF651095-87B2-426D-BF14-4DDDDBD66907}" srcOrd="1" destOrd="0" presId="urn:microsoft.com/office/officeart/2008/layout/LinedList"/>
    <dgm:cxn modelId="{8FCBDB09-8160-4725-ADD9-7721FD4AAFCA}" type="presParOf" srcId="{6566C8BC-D1AB-4B36-BF1D-5DC05BC2D8D6}" destId="{F9C6058A-EFCA-433B-8006-0B8D13953FF0}" srcOrd="2" destOrd="0" presId="urn:microsoft.com/office/officeart/2008/layout/LinedList"/>
    <dgm:cxn modelId="{C1B48C32-DEFF-40D7-8C34-5187A9B5B93C}" type="presParOf" srcId="{FD0CDAC7-A829-476A-81EA-BD3E8AAFA9EE}" destId="{EA99A4AE-6C47-4392-BB7A-4A4DEDA202E3}" srcOrd="5" destOrd="0" presId="urn:microsoft.com/office/officeart/2008/layout/LinedList"/>
    <dgm:cxn modelId="{1E46E564-8BFD-44EA-884C-DC1810AA462B}" type="presParOf" srcId="{FD0CDAC7-A829-476A-81EA-BD3E8AAFA9EE}" destId="{B20DC4F4-3C42-4B7B-B2D6-67894D6BE48F}" srcOrd="6" destOrd="0" presId="urn:microsoft.com/office/officeart/2008/layout/LinedList"/>
    <dgm:cxn modelId="{6F161263-B864-4B2D-AA6B-DEF0C7BA9BFE}" type="presParOf" srcId="{C70D3EF4-BDF7-49F2-B68D-BF0373437A29}" destId="{39DF11C6-80B5-48B4-AB6D-DBA253C7FAE1}" srcOrd="4" destOrd="0" presId="urn:microsoft.com/office/officeart/2008/layout/LinedList"/>
    <dgm:cxn modelId="{5BE98558-7B02-4E34-9C4F-DB9AA8A61FB7}" type="presParOf" srcId="{C70D3EF4-BDF7-49F2-B68D-BF0373437A29}" destId="{900BF11D-8408-4852-B7B8-3254AD78124B}" srcOrd="5" destOrd="0" presId="urn:microsoft.com/office/officeart/2008/layout/LinedList"/>
    <dgm:cxn modelId="{9510B22B-A2D3-4D2D-B479-131EFB2320CC}" type="presParOf" srcId="{900BF11D-8408-4852-B7B8-3254AD78124B}" destId="{3FF5D298-6E26-4339-B89E-2F15E29AFE6A}" srcOrd="0" destOrd="0" presId="urn:microsoft.com/office/officeart/2008/layout/LinedList"/>
    <dgm:cxn modelId="{5E776664-209F-4979-9677-68247395C5EC}" type="presParOf" srcId="{900BF11D-8408-4852-B7B8-3254AD78124B}" destId="{1F73F9A8-4387-4A75-89E6-C6140F682813}" srcOrd="1" destOrd="0" presId="urn:microsoft.com/office/officeart/2008/layout/LinedList"/>
    <dgm:cxn modelId="{612021E0-210A-4CED-839E-1263050EBF79}" type="presParOf" srcId="{1F73F9A8-4387-4A75-89E6-C6140F682813}" destId="{3117FD1F-92BC-4CB1-9DD0-7EBF18BBDE16}" srcOrd="0" destOrd="0" presId="urn:microsoft.com/office/officeart/2008/layout/LinedList"/>
    <dgm:cxn modelId="{0FDDC09C-4646-4D6B-89F7-2A09C71F06D4}" type="presParOf" srcId="{1F73F9A8-4387-4A75-89E6-C6140F682813}" destId="{34FCEA8E-B4A2-46B0-9438-4F93DA41C94F}" srcOrd="1" destOrd="0" presId="urn:microsoft.com/office/officeart/2008/layout/LinedList"/>
    <dgm:cxn modelId="{46E73405-7414-4F12-B279-A0FF3540B17F}" type="presParOf" srcId="{34FCEA8E-B4A2-46B0-9438-4F93DA41C94F}" destId="{A27421BC-D14B-4FCE-B8BA-4E08E77E8F94}" srcOrd="0" destOrd="0" presId="urn:microsoft.com/office/officeart/2008/layout/LinedList"/>
    <dgm:cxn modelId="{CD58519B-6686-49EF-A26A-927224143848}" type="presParOf" srcId="{34FCEA8E-B4A2-46B0-9438-4F93DA41C94F}" destId="{46558CC2-A839-4B8D-896F-880617D9F42F}" srcOrd="1" destOrd="0" presId="urn:microsoft.com/office/officeart/2008/layout/LinedList"/>
    <dgm:cxn modelId="{1F982613-D241-4423-8DB7-8A1FFBDC677F}" type="presParOf" srcId="{34FCEA8E-B4A2-46B0-9438-4F93DA41C94F}" destId="{99DA9455-507A-4D55-897F-C0E220C81EA1}" srcOrd="2" destOrd="0" presId="urn:microsoft.com/office/officeart/2008/layout/LinedList"/>
    <dgm:cxn modelId="{6B77D084-703B-4FC3-A30C-97D91E28C3CA}" type="presParOf" srcId="{1F73F9A8-4387-4A75-89E6-C6140F682813}" destId="{4726B4E0-BAF9-4500-8AF4-4CD1E502E13F}" srcOrd="2" destOrd="0" presId="urn:microsoft.com/office/officeart/2008/layout/LinedList"/>
    <dgm:cxn modelId="{C9E588E8-5C79-4DE0-82EB-627CA1DEF464}" type="presParOf" srcId="{1F73F9A8-4387-4A75-89E6-C6140F682813}" destId="{DA7C11A0-B5A3-4679-B05A-CF9CDA12728B}" srcOrd="3" destOrd="0" presId="urn:microsoft.com/office/officeart/2008/layout/LinedList"/>
    <dgm:cxn modelId="{C4A8D4B3-B634-4206-A872-281B60992B90}" type="presParOf" srcId="{1F73F9A8-4387-4A75-89E6-C6140F682813}" destId="{DFE8F510-8361-4FE9-BBF6-AA68B68AC9A4}" srcOrd="4" destOrd="0" presId="urn:microsoft.com/office/officeart/2008/layout/LinedList"/>
    <dgm:cxn modelId="{FAB70F39-4491-486A-816E-73AB4154E4C1}" type="presParOf" srcId="{DFE8F510-8361-4FE9-BBF6-AA68B68AC9A4}" destId="{48324636-B249-451A-9258-FC0C614E1C9B}" srcOrd="0" destOrd="0" presId="urn:microsoft.com/office/officeart/2008/layout/LinedList"/>
    <dgm:cxn modelId="{B6D89D10-2F35-48CF-AC3C-BB3096054EE3}" type="presParOf" srcId="{DFE8F510-8361-4FE9-BBF6-AA68B68AC9A4}" destId="{7A8A85D0-8E7C-4C0D-A2DA-5848F0E2A0C4}" srcOrd="1" destOrd="0" presId="urn:microsoft.com/office/officeart/2008/layout/LinedList"/>
    <dgm:cxn modelId="{F017A83E-522E-41E0-8254-E009D2D93FF6}" type="presParOf" srcId="{DFE8F510-8361-4FE9-BBF6-AA68B68AC9A4}" destId="{93BFABF5-84A7-4766-80C7-D92E3D90A316}" srcOrd="2" destOrd="0" presId="urn:microsoft.com/office/officeart/2008/layout/LinedList"/>
    <dgm:cxn modelId="{EF6F5345-1C8F-4203-AE42-9005CDD062F3}" type="presParOf" srcId="{1F73F9A8-4387-4A75-89E6-C6140F682813}" destId="{1BA9661D-5101-49D4-9607-20D8F44621B1}" srcOrd="5" destOrd="0" presId="urn:microsoft.com/office/officeart/2008/layout/LinedList"/>
    <dgm:cxn modelId="{892C37EC-D654-49AD-8F5F-80EF2FED35D7}" type="presParOf" srcId="{1F73F9A8-4387-4A75-89E6-C6140F682813}" destId="{050CE757-95D6-41EE-92B0-AED1DF68D227}" srcOrd="6" destOrd="0" presId="urn:microsoft.com/office/officeart/2008/layout/LinedList"/>
    <dgm:cxn modelId="{BE18ED85-F88E-4E64-8FEF-38CD372D0B3D}" type="presParOf" srcId="{1F73F9A8-4387-4A75-89E6-C6140F682813}" destId="{2DE301DD-5AF7-4020-9E02-C24C8328B982}" srcOrd="7" destOrd="0" presId="urn:microsoft.com/office/officeart/2008/layout/LinedList"/>
    <dgm:cxn modelId="{94DD9E3A-13E7-4694-A957-841CCDCE3056}" type="presParOf" srcId="{2DE301DD-5AF7-4020-9E02-C24C8328B982}" destId="{B4D33501-1598-4289-8EF7-F469F9D226F7}" srcOrd="0" destOrd="0" presId="urn:microsoft.com/office/officeart/2008/layout/LinedList"/>
    <dgm:cxn modelId="{B7718E88-FF8D-410F-AB6C-B1587C5C57EB}" type="presParOf" srcId="{2DE301DD-5AF7-4020-9E02-C24C8328B982}" destId="{2677DB53-EBF1-4A60-B6D8-3154DDA7B497}" srcOrd="1" destOrd="0" presId="urn:microsoft.com/office/officeart/2008/layout/LinedList"/>
    <dgm:cxn modelId="{ADD9B15E-0443-4E0B-B175-C5CD8366FCEF}" type="presParOf" srcId="{2DE301DD-5AF7-4020-9E02-C24C8328B982}" destId="{A38C1EC5-FCBD-4096-863F-718D5CC93540}" srcOrd="2" destOrd="0" presId="urn:microsoft.com/office/officeart/2008/layout/LinedList"/>
    <dgm:cxn modelId="{F0502674-1333-4F1F-BFFF-B274DFF158DC}" type="presParOf" srcId="{1F73F9A8-4387-4A75-89E6-C6140F682813}" destId="{9F1639BA-BA3A-4C92-A4BC-2E92FFA6D5D1}" srcOrd="8" destOrd="0" presId="urn:microsoft.com/office/officeart/2008/layout/LinedList"/>
    <dgm:cxn modelId="{5DA31C7A-B794-462D-9143-8C8F68DB01E5}" type="presParOf" srcId="{1F73F9A8-4387-4A75-89E6-C6140F682813}" destId="{03006103-5AEA-4F65-AB79-ABB90621DA0C}"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BCFF09-B75A-4DA9-8D01-D580302BEBB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1303EEE-0074-4CA0-8879-6CE50D74E913}">
      <dgm:prSet/>
      <dgm:spPr/>
      <dgm:t>
        <a:bodyPr/>
        <a:lstStyle/>
        <a:p>
          <a:r>
            <a:rPr lang="en-US"/>
            <a:t>Definition: Semi-supervised learning is a hybrid approach that combines labeled and unlabeled data for training.</a:t>
          </a:r>
        </a:p>
      </dgm:t>
    </dgm:pt>
    <dgm:pt modelId="{0EECDAA6-E823-49F8-B7F3-4E648E0046BF}" type="parTrans" cxnId="{ED42C69F-AB96-4C52-960F-9DFBC8059082}">
      <dgm:prSet/>
      <dgm:spPr/>
      <dgm:t>
        <a:bodyPr/>
        <a:lstStyle/>
        <a:p>
          <a:endParaRPr lang="en-US"/>
        </a:p>
      </dgm:t>
    </dgm:pt>
    <dgm:pt modelId="{44CE0458-9EF1-4E51-A120-D3276DC8D586}" type="sibTrans" cxnId="{ED42C69F-AB96-4C52-960F-9DFBC8059082}">
      <dgm:prSet/>
      <dgm:spPr/>
      <dgm:t>
        <a:bodyPr/>
        <a:lstStyle/>
        <a:p>
          <a:endParaRPr lang="en-US"/>
        </a:p>
      </dgm:t>
    </dgm:pt>
    <dgm:pt modelId="{7328CB9A-752E-425C-B06F-BEEAC0D1AF63}">
      <dgm:prSet/>
      <dgm:spPr/>
      <dgm:t>
        <a:bodyPr/>
        <a:lstStyle/>
        <a:p>
          <a:r>
            <a:rPr lang="en-US"/>
            <a:t>Key Characteristics:</a:t>
          </a:r>
        </a:p>
      </dgm:t>
    </dgm:pt>
    <dgm:pt modelId="{A85F4CA6-94DC-4C25-9348-23957C1252B0}" type="parTrans" cxnId="{F51FF3D8-1BB0-4B97-868A-B12165165B91}">
      <dgm:prSet/>
      <dgm:spPr/>
      <dgm:t>
        <a:bodyPr/>
        <a:lstStyle/>
        <a:p>
          <a:endParaRPr lang="en-US"/>
        </a:p>
      </dgm:t>
    </dgm:pt>
    <dgm:pt modelId="{3DD50316-4BED-4F82-AB96-73AE100D9745}" type="sibTrans" cxnId="{F51FF3D8-1BB0-4B97-868A-B12165165B91}">
      <dgm:prSet/>
      <dgm:spPr/>
      <dgm:t>
        <a:bodyPr/>
        <a:lstStyle/>
        <a:p>
          <a:endParaRPr lang="en-US"/>
        </a:p>
      </dgm:t>
    </dgm:pt>
    <dgm:pt modelId="{089D722F-F087-4F74-BE48-E7260E26728F}">
      <dgm:prSet/>
      <dgm:spPr/>
      <dgm:t>
        <a:bodyPr/>
        <a:lstStyle/>
        <a:p>
          <a:r>
            <a:rPr lang="en-US"/>
            <a:t>It's useful when obtaining fully labeled data is expensive or time-consuming.</a:t>
          </a:r>
        </a:p>
      </dgm:t>
    </dgm:pt>
    <dgm:pt modelId="{582A95C5-D8BB-4A62-A87A-C258EC7985EF}" type="parTrans" cxnId="{66DCAEAE-10C6-484E-9295-00F9F269063A}">
      <dgm:prSet/>
      <dgm:spPr/>
      <dgm:t>
        <a:bodyPr/>
        <a:lstStyle/>
        <a:p>
          <a:endParaRPr lang="en-US"/>
        </a:p>
      </dgm:t>
    </dgm:pt>
    <dgm:pt modelId="{6AA2D10D-4AFC-4982-B0FE-D3324DBB514C}" type="sibTrans" cxnId="{66DCAEAE-10C6-484E-9295-00F9F269063A}">
      <dgm:prSet/>
      <dgm:spPr/>
      <dgm:t>
        <a:bodyPr/>
        <a:lstStyle/>
        <a:p>
          <a:endParaRPr lang="en-US"/>
        </a:p>
      </dgm:t>
    </dgm:pt>
    <dgm:pt modelId="{038733F2-6777-4431-8257-BDDBCF62C63B}">
      <dgm:prSet/>
      <dgm:spPr/>
      <dgm:t>
        <a:bodyPr/>
        <a:lstStyle/>
        <a:p>
          <a:r>
            <a:rPr lang="en-US"/>
            <a:t>Algorithms leverage both labeled and unlabeled data to improve model performance.</a:t>
          </a:r>
        </a:p>
      </dgm:t>
    </dgm:pt>
    <dgm:pt modelId="{DF6C2EC1-E2B8-42A5-A20F-279033141EFB}" type="parTrans" cxnId="{128358A4-D1CC-4BF6-B5B4-38287B1B3A30}">
      <dgm:prSet/>
      <dgm:spPr/>
      <dgm:t>
        <a:bodyPr/>
        <a:lstStyle/>
        <a:p>
          <a:endParaRPr lang="en-US"/>
        </a:p>
      </dgm:t>
    </dgm:pt>
    <dgm:pt modelId="{C871DB92-7BC8-4D4F-AF3D-8F056C74C8EC}" type="sibTrans" cxnId="{128358A4-D1CC-4BF6-B5B4-38287B1B3A30}">
      <dgm:prSet/>
      <dgm:spPr/>
      <dgm:t>
        <a:bodyPr/>
        <a:lstStyle/>
        <a:p>
          <a:endParaRPr lang="en-US"/>
        </a:p>
      </dgm:t>
    </dgm:pt>
    <dgm:pt modelId="{09CDEF09-90A0-43ED-A5B1-543F5FCD49EB}">
      <dgm:prSet/>
      <dgm:spPr/>
      <dgm:t>
        <a:bodyPr/>
        <a:lstStyle/>
        <a:p>
          <a:r>
            <a:rPr lang="en-US"/>
            <a:t>Examples:</a:t>
          </a:r>
        </a:p>
      </dgm:t>
    </dgm:pt>
    <dgm:pt modelId="{1CB0A309-4A94-4945-B440-4861DE9128A4}" type="parTrans" cxnId="{50E3E9CC-0184-4332-AF5D-BB6C27F71CA3}">
      <dgm:prSet/>
      <dgm:spPr/>
      <dgm:t>
        <a:bodyPr/>
        <a:lstStyle/>
        <a:p>
          <a:endParaRPr lang="en-US"/>
        </a:p>
      </dgm:t>
    </dgm:pt>
    <dgm:pt modelId="{D6ABD080-F2B8-4CF4-BAE3-9F4895A70F94}" type="sibTrans" cxnId="{50E3E9CC-0184-4332-AF5D-BB6C27F71CA3}">
      <dgm:prSet/>
      <dgm:spPr/>
      <dgm:t>
        <a:bodyPr/>
        <a:lstStyle/>
        <a:p>
          <a:endParaRPr lang="en-US"/>
        </a:p>
      </dgm:t>
    </dgm:pt>
    <dgm:pt modelId="{FBE668E9-65E9-4E6F-9E1B-9E613FFD8F38}">
      <dgm:prSet/>
      <dgm:spPr/>
      <dgm:t>
        <a:bodyPr/>
        <a:lstStyle/>
        <a:p>
          <a:r>
            <a:rPr lang="en-US"/>
            <a:t>Text Classification: Labeling documents when only a subset is manually labeled.</a:t>
          </a:r>
        </a:p>
      </dgm:t>
    </dgm:pt>
    <dgm:pt modelId="{E9EA8F19-E215-42AE-8666-AA3AB512653F}" type="parTrans" cxnId="{A3958779-3B0F-43E0-99DF-EB4005E77EE8}">
      <dgm:prSet/>
      <dgm:spPr/>
      <dgm:t>
        <a:bodyPr/>
        <a:lstStyle/>
        <a:p>
          <a:endParaRPr lang="en-US"/>
        </a:p>
      </dgm:t>
    </dgm:pt>
    <dgm:pt modelId="{E596D21B-8EF6-43C3-A122-FB7418D6CED8}" type="sibTrans" cxnId="{A3958779-3B0F-43E0-99DF-EB4005E77EE8}">
      <dgm:prSet/>
      <dgm:spPr/>
      <dgm:t>
        <a:bodyPr/>
        <a:lstStyle/>
        <a:p>
          <a:endParaRPr lang="en-US"/>
        </a:p>
      </dgm:t>
    </dgm:pt>
    <dgm:pt modelId="{3DCB7AD6-AA41-4E99-80E4-4F7D9E48005F}">
      <dgm:prSet/>
      <dgm:spPr/>
      <dgm:t>
        <a:bodyPr/>
        <a:lstStyle/>
        <a:p>
          <a:r>
            <a:rPr lang="en-US"/>
            <a:t>Image Segmentation: Identifying objects in images with limited annotations.</a:t>
          </a:r>
        </a:p>
      </dgm:t>
    </dgm:pt>
    <dgm:pt modelId="{09CBAC99-3F34-4992-A57E-2F61057628F9}" type="parTrans" cxnId="{D5562254-79D0-4463-B140-477CC01093B0}">
      <dgm:prSet/>
      <dgm:spPr/>
      <dgm:t>
        <a:bodyPr/>
        <a:lstStyle/>
        <a:p>
          <a:endParaRPr lang="en-US"/>
        </a:p>
      </dgm:t>
    </dgm:pt>
    <dgm:pt modelId="{F5780926-77A4-4B97-A353-524522D25F91}" type="sibTrans" cxnId="{D5562254-79D0-4463-B140-477CC01093B0}">
      <dgm:prSet/>
      <dgm:spPr/>
      <dgm:t>
        <a:bodyPr/>
        <a:lstStyle/>
        <a:p>
          <a:endParaRPr lang="en-US"/>
        </a:p>
      </dgm:t>
    </dgm:pt>
    <dgm:pt modelId="{9656D634-19A8-440C-9CB4-01A1F5BC359A}" type="pres">
      <dgm:prSet presAssocID="{0EBCFF09-B75A-4DA9-8D01-D580302BEBB8}" presName="vert0" presStyleCnt="0">
        <dgm:presLayoutVars>
          <dgm:dir/>
          <dgm:animOne val="branch"/>
          <dgm:animLvl val="lvl"/>
        </dgm:presLayoutVars>
      </dgm:prSet>
      <dgm:spPr/>
    </dgm:pt>
    <dgm:pt modelId="{89F96243-A5AD-4E48-B4F0-1A89EA2D78AC}" type="pres">
      <dgm:prSet presAssocID="{B1303EEE-0074-4CA0-8879-6CE50D74E913}" presName="thickLine" presStyleLbl="alignNode1" presStyleIdx="0" presStyleCnt="3"/>
      <dgm:spPr/>
    </dgm:pt>
    <dgm:pt modelId="{23814F54-590D-415F-BDD8-FBA005420A05}" type="pres">
      <dgm:prSet presAssocID="{B1303EEE-0074-4CA0-8879-6CE50D74E913}" presName="horz1" presStyleCnt="0"/>
      <dgm:spPr/>
    </dgm:pt>
    <dgm:pt modelId="{14E53235-CEF6-45F8-914A-8199507961DE}" type="pres">
      <dgm:prSet presAssocID="{B1303EEE-0074-4CA0-8879-6CE50D74E913}" presName="tx1" presStyleLbl="revTx" presStyleIdx="0" presStyleCnt="7"/>
      <dgm:spPr/>
    </dgm:pt>
    <dgm:pt modelId="{A85C5332-A8E6-4B68-BD8C-93AB7A8892E0}" type="pres">
      <dgm:prSet presAssocID="{B1303EEE-0074-4CA0-8879-6CE50D74E913}" presName="vert1" presStyleCnt="0"/>
      <dgm:spPr/>
    </dgm:pt>
    <dgm:pt modelId="{097F5ABC-3C53-4DA0-95C2-7648E0824287}" type="pres">
      <dgm:prSet presAssocID="{7328CB9A-752E-425C-B06F-BEEAC0D1AF63}" presName="thickLine" presStyleLbl="alignNode1" presStyleIdx="1" presStyleCnt="3"/>
      <dgm:spPr/>
    </dgm:pt>
    <dgm:pt modelId="{BFE05595-C6D3-451C-A70A-0942846D8D45}" type="pres">
      <dgm:prSet presAssocID="{7328CB9A-752E-425C-B06F-BEEAC0D1AF63}" presName="horz1" presStyleCnt="0"/>
      <dgm:spPr/>
    </dgm:pt>
    <dgm:pt modelId="{43E4F87C-879B-4F15-B838-AA7646BFABD0}" type="pres">
      <dgm:prSet presAssocID="{7328CB9A-752E-425C-B06F-BEEAC0D1AF63}" presName="tx1" presStyleLbl="revTx" presStyleIdx="1" presStyleCnt="7"/>
      <dgm:spPr/>
    </dgm:pt>
    <dgm:pt modelId="{4F38FE41-B01F-4B30-9A83-CB2E1A6B2BC6}" type="pres">
      <dgm:prSet presAssocID="{7328CB9A-752E-425C-B06F-BEEAC0D1AF63}" presName="vert1" presStyleCnt="0"/>
      <dgm:spPr/>
    </dgm:pt>
    <dgm:pt modelId="{1E700A14-0897-4828-B5FB-4BFF474EC844}" type="pres">
      <dgm:prSet presAssocID="{089D722F-F087-4F74-BE48-E7260E26728F}" presName="vertSpace2a" presStyleCnt="0"/>
      <dgm:spPr/>
    </dgm:pt>
    <dgm:pt modelId="{C54274AA-63C1-4CF4-B77F-C70CB61C867E}" type="pres">
      <dgm:prSet presAssocID="{089D722F-F087-4F74-BE48-E7260E26728F}" presName="horz2" presStyleCnt="0"/>
      <dgm:spPr/>
    </dgm:pt>
    <dgm:pt modelId="{66967E27-E1D6-415F-A8AE-59470629C7B1}" type="pres">
      <dgm:prSet presAssocID="{089D722F-F087-4F74-BE48-E7260E26728F}" presName="horzSpace2" presStyleCnt="0"/>
      <dgm:spPr/>
    </dgm:pt>
    <dgm:pt modelId="{589B6925-B779-48CC-A38A-5ED4F86DEE07}" type="pres">
      <dgm:prSet presAssocID="{089D722F-F087-4F74-BE48-E7260E26728F}" presName="tx2" presStyleLbl="revTx" presStyleIdx="2" presStyleCnt="7"/>
      <dgm:spPr/>
    </dgm:pt>
    <dgm:pt modelId="{13BB5BD3-A8BE-4553-BF86-CAE4C757EC0E}" type="pres">
      <dgm:prSet presAssocID="{089D722F-F087-4F74-BE48-E7260E26728F}" presName="vert2" presStyleCnt="0"/>
      <dgm:spPr/>
    </dgm:pt>
    <dgm:pt modelId="{6AEDD095-BC89-4B91-B463-3D0F308BE0CA}" type="pres">
      <dgm:prSet presAssocID="{089D722F-F087-4F74-BE48-E7260E26728F}" presName="thinLine2b" presStyleLbl="callout" presStyleIdx="0" presStyleCnt="4"/>
      <dgm:spPr/>
    </dgm:pt>
    <dgm:pt modelId="{69F86AEA-7DA7-49CF-9498-C5837124C3FF}" type="pres">
      <dgm:prSet presAssocID="{089D722F-F087-4F74-BE48-E7260E26728F}" presName="vertSpace2b" presStyleCnt="0"/>
      <dgm:spPr/>
    </dgm:pt>
    <dgm:pt modelId="{EAA2008E-5BD3-478C-BAC4-BE4E3926577F}" type="pres">
      <dgm:prSet presAssocID="{038733F2-6777-4431-8257-BDDBCF62C63B}" presName="horz2" presStyleCnt="0"/>
      <dgm:spPr/>
    </dgm:pt>
    <dgm:pt modelId="{549B748E-5532-46C4-AE00-5123B96EAB85}" type="pres">
      <dgm:prSet presAssocID="{038733F2-6777-4431-8257-BDDBCF62C63B}" presName="horzSpace2" presStyleCnt="0"/>
      <dgm:spPr/>
    </dgm:pt>
    <dgm:pt modelId="{7612A0C2-C48E-4CAE-B8A1-03CC78EA4142}" type="pres">
      <dgm:prSet presAssocID="{038733F2-6777-4431-8257-BDDBCF62C63B}" presName="tx2" presStyleLbl="revTx" presStyleIdx="3" presStyleCnt="7"/>
      <dgm:spPr/>
    </dgm:pt>
    <dgm:pt modelId="{0BCD1795-9C81-4E7F-B1EB-CA28473602BB}" type="pres">
      <dgm:prSet presAssocID="{038733F2-6777-4431-8257-BDDBCF62C63B}" presName="vert2" presStyleCnt="0"/>
      <dgm:spPr/>
    </dgm:pt>
    <dgm:pt modelId="{124DB5E4-11C8-4573-BAF1-6B2F2057B475}" type="pres">
      <dgm:prSet presAssocID="{038733F2-6777-4431-8257-BDDBCF62C63B}" presName="thinLine2b" presStyleLbl="callout" presStyleIdx="1" presStyleCnt="4"/>
      <dgm:spPr/>
    </dgm:pt>
    <dgm:pt modelId="{1BC49613-3324-49D0-8D22-42384C1D19D6}" type="pres">
      <dgm:prSet presAssocID="{038733F2-6777-4431-8257-BDDBCF62C63B}" presName="vertSpace2b" presStyleCnt="0"/>
      <dgm:spPr/>
    </dgm:pt>
    <dgm:pt modelId="{D9672BCD-A04A-45AC-B353-E8A315CAE6F2}" type="pres">
      <dgm:prSet presAssocID="{09CDEF09-90A0-43ED-A5B1-543F5FCD49EB}" presName="thickLine" presStyleLbl="alignNode1" presStyleIdx="2" presStyleCnt="3"/>
      <dgm:spPr/>
    </dgm:pt>
    <dgm:pt modelId="{FF6D4667-7339-46CE-8DEB-87F95C1E158C}" type="pres">
      <dgm:prSet presAssocID="{09CDEF09-90A0-43ED-A5B1-543F5FCD49EB}" presName="horz1" presStyleCnt="0"/>
      <dgm:spPr/>
    </dgm:pt>
    <dgm:pt modelId="{86E618E5-B514-4A7A-B7DE-51660F548B29}" type="pres">
      <dgm:prSet presAssocID="{09CDEF09-90A0-43ED-A5B1-543F5FCD49EB}" presName="tx1" presStyleLbl="revTx" presStyleIdx="4" presStyleCnt="7"/>
      <dgm:spPr/>
    </dgm:pt>
    <dgm:pt modelId="{BF994663-CBDA-4FCC-9E64-8AD9E00F6D88}" type="pres">
      <dgm:prSet presAssocID="{09CDEF09-90A0-43ED-A5B1-543F5FCD49EB}" presName="vert1" presStyleCnt="0"/>
      <dgm:spPr/>
    </dgm:pt>
    <dgm:pt modelId="{F65FE116-8B89-4D77-A017-2CA8D535108C}" type="pres">
      <dgm:prSet presAssocID="{FBE668E9-65E9-4E6F-9E1B-9E613FFD8F38}" presName="vertSpace2a" presStyleCnt="0"/>
      <dgm:spPr/>
    </dgm:pt>
    <dgm:pt modelId="{E15BD1FA-F306-4578-AC87-0BA5F9E8049C}" type="pres">
      <dgm:prSet presAssocID="{FBE668E9-65E9-4E6F-9E1B-9E613FFD8F38}" presName="horz2" presStyleCnt="0"/>
      <dgm:spPr/>
    </dgm:pt>
    <dgm:pt modelId="{D79FDA1C-904F-4E0A-BF9C-E63419F57A22}" type="pres">
      <dgm:prSet presAssocID="{FBE668E9-65E9-4E6F-9E1B-9E613FFD8F38}" presName="horzSpace2" presStyleCnt="0"/>
      <dgm:spPr/>
    </dgm:pt>
    <dgm:pt modelId="{2DC26B7C-ADFA-4E4A-A2FD-6EE01238F5FD}" type="pres">
      <dgm:prSet presAssocID="{FBE668E9-65E9-4E6F-9E1B-9E613FFD8F38}" presName="tx2" presStyleLbl="revTx" presStyleIdx="5" presStyleCnt="7"/>
      <dgm:spPr/>
    </dgm:pt>
    <dgm:pt modelId="{854DFFE0-48C0-4964-BE6D-56E6F6DE810C}" type="pres">
      <dgm:prSet presAssocID="{FBE668E9-65E9-4E6F-9E1B-9E613FFD8F38}" presName="vert2" presStyleCnt="0"/>
      <dgm:spPr/>
    </dgm:pt>
    <dgm:pt modelId="{38D512F0-1E1F-419A-98E6-AC75E470D07E}" type="pres">
      <dgm:prSet presAssocID="{FBE668E9-65E9-4E6F-9E1B-9E613FFD8F38}" presName="thinLine2b" presStyleLbl="callout" presStyleIdx="2" presStyleCnt="4"/>
      <dgm:spPr/>
    </dgm:pt>
    <dgm:pt modelId="{1A88150D-7BA0-4718-A343-E008CF3207F3}" type="pres">
      <dgm:prSet presAssocID="{FBE668E9-65E9-4E6F-9E1B-9E613FFD8F38}" presName="vertSpace2b" presStyleCnt="0"/>
      <dgm:spPr/>
    </dgm:pt>
    <dgm:pt modelId="{4991452A-6357-4C14-9EDC-CC76A8D9C98C}" type="pres">
      <dgm:prSet presAssocID="{3DCB7AD6-AA41-4E99-80E4-4F7D9E48005F}" presName="horz2" presStyleCnt="0"/>
      <dgm:spPr/>
    </dgm:pt>
    <dgm:pt modelId="{9C2A85BC-11CC-4138-84DF-807AF7356B59}" type="pres">
      <dgm:prSet presAssocID="{3DCB7AD6-AA41-4E99-80E4-4F7D9E48005F}" presName="horzSpace2" presStyleCnt="0"/>
      <dgm:spPr/>
    </dgm:pt>
    <dgm:pt modelId="{92068007-A7AC-40F2-BCE4-1C50DC6CB0A6}" type="pres">
      <dgm:prSet presAssocID="{3DCB7AD6-AA41-4E99-80E4-4F7D9E48005F}" presName="tx2" presStyleLbl="revTx" presStyleIdx="6" presStyleCnt="7"/>
      <dgm:spPr/>
    </dgm:pt>
    <dgm:pt modelId="{BFC49E21-3AEF-46F2-8693-0DCD7A751483}" type="pres">
      <dgm:prSet presAssocID="{3DCB7AD6-AA41-4E99-80E4-4F7D9E48005F}" presName="vert2" presStyleCnt="0"/>
      <dgm:spPr/>
    </dgm:pt>
    <dgm:pt modelId="{261852F7-37D4-41C7-BF06-33AA4E2122F5}" type="pres">
      <dgm:prSet presAssocID="{3DCB7AD6-AA41-4E99-80E4-4F7D9E48005F}" presName="thinLine2b" presStyleLbl="callout" presStyleIdx="3" presStyleCnt="4"/>
      <dgm:spPr/>
    </dgm:pt>
    <dgm:pt modelId="{3677B049-E73C-4FE5-B708-F43B6CE342D8}" type="pres">
      <dgm:prSet presAssocID="{3DCB7AD6-AA41-4E99-80E4-4F7D9E48005F}" presName="vertSpace2b" presStyleCnt="0"/>
      <dgm:spPr/>
    </dgm:pt>
  </dgm:ptLst>
  <dgm:cxnLst>
    <dgm:cxn modelId="{FD767610-7C69-4A6F-8258-45E16ABA8DB6}" type="presOf" srcId="{038733F2-6777-4431-8257-BDDBCF62C63B}" destId="{7612A0C2-C48E-4CAE-B8A1-03CC78EA4142}" srcOrd="0" destOrd="0" presId="urn:microsoft.com/office/officeart/2008/layout/LinedList"/>
    <dgm:cxn modelId="{82CF2325-4C7E-4E5B-939C-BD5C0A135D72}" type="presOf" srcId="{7328CB9A-752E-425C-B06F-BEEAC0D1AF63}" destId="{43E4F87C-879B-4F15-B838-AA7646BFABD0}" srcOrd="0" destOrd="0" presId="urn:microsoft.com/office/officeart/2008/layout/LinedList"/>
    <dgm:cxn modelId="{9C8B823B-9C33-4D04-A0AF-F529AA68C550}" type="presOf" srcId="{0EBCFF09-B75A-4DA9-8D01-D580302BEBB8}" destId="{9656D634-19A8-440C-9CB4-01A1F5BC359A}" srcOrd="0" destOrd="0" presId="urn:microsoft.com/office/officeart/2008/layout/LinedList"/>
    <dgm:cxn modelId="{CF1F7449-2284-420E-806F-A12663D639BF}" type="presOf" srcId="{09CDEF09-90A0-43ED-A5B1-543F5FCD49EB}" destId="{86E618E5-B514-4A7A-B7DE-51660F548B29}" srcOrd="0" destOrd="0" presId="urn:microsoft.com/office/officeart/2008/layout/LinedList"/>
    <dgm:cxn modelId="{2E104171-EAB4-47D8-A667-3178C57AFBFC}" type="presOf" srcId="{089D722F-F087-4F74-BE48-E7260E26728F}" destId="{589B6925-B779-48CC-A38A-5ED4F86DEE07}" srcOrd="0" destOrd="0" presId="urn:microsoft.com/office/officeart/2008/layout/LinedList"/>
    <dgm:cxn modelId="{0626F071-DF65-46F9-9778-3E8416C966C1}" type="presOf" srcId="{B1303EEE-0074-4CA0-8879-6CE50D74E913}" destId="{14E53235-CEF6-45F8-914A-8199507961DE}" srcOrd="0" destOrd="0" presId="urn:microsoft.com/office/officeart/2008/layout/LinedList"/>
    <dgm:cxn modelId="{D5562254-79D0-4463-B140-477CC01093B0}" srcId="{09CDEF09-90A0-43ED-A5B1-543F5FCD49EB}" destId="{3DCB7AD6-AA41-4E99-80E4-4F7D9E48005F}" srcOrd="1" destOrd="0" parTransId="{09CBAC99-3F34-4992-A57E-2F61057628F9}" sibTransId="{F5780926-77A4-4B97-A353-524522D25F91}"/>
    <dgm:cxn modelId="{A3958779-3B0F-43E0-99DF-EB4005E77EE8}" srcId="{09CDEF09-90A0-43ED-A5B1-543F5FCD49EB}" destId="{FBE668E9-65E9-4E6F-9E1B-9E613FFD8F38}" srcOrd="0" destOrd="0" parTransId="{E9EA8F19-E215-42AE-8666-AA3AB512653F}" sibTransId="{E596D21B-8EF6-43C3-A122-FB7418D6CED8}"/>
    <dgm:cxn modelId="{DCD73C8E-8B4F-4E6B-B7D0-ECB5EBD41250}" type="presOf" srcId="{3DCB7AD6-AA41-4E99-80E4-4F7D9E48005F}" destId="{92068007-A7AC-40F2-BCE4-1C50DC6CB0A6}" srcOrd="0" destOrd="0" presId="urn:microsoft.com/office/officeart/2008/layout/LinedList"/>
    <dgm:cxn modelId="{ED42C69F-AB96-4C52-960F-9DFBC8059082}" srcId="{0EBCFF09-B75A-4DA9-8D01-D580302BEBB8}" destId="{B1303EEE-0074-4CA0-8879-6CE50D74E913}" srcOrd="0" destOrd="0" parTransId="{0EECDAA6-E823-49F8-B7F3-4E648E0046BF}" sibTransId="{44CE0458-9EF1-4E51-A120-D3276DC8D586}"/>
    <dgm:cxn modelId="{128358A4-D1CC-4BF6-B5B4-38287B1B3A30}" srcId="{7328CB9A-752E-425C-B06F-BEEAC0D1AF63}" destId="{038733F2-6777-4431-8257-BDDBCF62C63B}" srcOrd="1" destOrd="0" parTransId="{DF6C2EC1-E2B8-42A5-A20F-279033141EFB}" sibTransId="{C871DB92-7BC8-4D4F-AF3D-8F056C74C8EC}"/>
    <dgm:cxn modelId="{66DCAEAE-10C6-484E-9295-00F9F269063A}" srcId="{7328CB9A-752E-425C-B06F-BEEAC0D1AF63}" destId="{089D722F-F087-4F74-BE48-E7260E26728F}" srcOrd="0" destOrd="0" parTransId="{582A95C5-D8BB-4A62-A87A-C258EC7985EF}" sibTransId="{6AA2D10D-4AFC-4982-B0FE-D3324DBB514C}"/>
    <dgm:cxn modelId="{9F46C5B1-D242-4621-88E1-C54396E07C1C}" type="presOf" srcId="{FBE668E9-65E9-4E6F-9E1B-9E613FFD8F38}" destId="{2DC26B7C-ADFA-4E4A-A2FD-6EE01238F5FD}" srcOrd="0" destOrd="0" presId="urn:microsoft.com/office/officeart/2008/layout/LinedList"/>
    <dgm:cxn modelId="{50E3E9CC-0184-4332-AF5D-BB6C27F71CA3}" srcId="{0EBCFF09-B75A-4DA9-8D01-D580302BEBB8}" destId="{09CDEF09-90A0-43ED-A5B1-543F5FCD49EB}" srcOrd="2" destOrd="0" parTransId="{1CB0A309-4A94-4945-B440-4861DE9128A4}" sibTransId="{D6ABD080-F2B8-4CF4-BAE3-9F4895A70F94}"/>
    <dgm:cxn modelId="{F51FF3D8-1BB0-4B97-868A-B12165165B91}" srcId="{0EBCFF09-B75A-4DA9-8D01-D580302BEBB8}" destId="{7328CB9A-752E-425C-B06F-BEEAC0D1AF63}" srcOrd="1" destOrd="0" parTransId="{A85F4CA6-94DC-4C25-9348-23957C1252B0}" sibTransId="{3DD50316-4BED-4F82-AB96-73AE100D9745}"/>
    <dgm:cxn modelId="{EBD2AD3E-390E-4151-A958-5AEE41F553ED}" type="presParOf" srcId="{9656D634-19A8-440C-9CB4-01A1F5BC359A}" destId="{89F96243-A5AD-4E48-B4F0-1A89EA2D78AC}" srcOrd="0" destOrd="0" presId="urn:microsoft.com/office/officeart/2008/layout/LinedList"/>
    <dgm:cxn modelId="{71F9D751-3B43-4FE6-8C0C-CE908725B9EB}" type="presParOf" srcId="{9656D634-19A8-440C-9CB4-01A1F5BC359A}" destId="{23814F54-590D-415F-BDD8-FBA005420A05}" srcOrd="1" destOrd="0" presId="urn:microsoft.com/office/officeart/2008/layout/LinedList"/>
    <dgm:cxn modelId="{AAE8231C-6FDC-447E-ADF4-F9CB97C85201}" type="presParOf" srcId="{23814F54-590D-415F-BDD8-FBA005420A05}" destId="{14E53235-CEF6-45F8-914A-8199507961DE}" srcOrd="0" destOrd="0" presId="urn:microsoft.com/office/officeart/2008/layout/LinedList"/>
    <dgm:cxn modelId="{9DB48162-3D9B-4E05-9F74-F0E044F61BDA}" type="presParOf" srcId="{23814F54-590D-415F-BDD8-FBA005420A05}" destId="{A85C5332-A8E6-4B68-BD8C-93AB7A8892E0}" srcOrd="1" destOrd="0" presId="urn:microsoft.com/office/officeart/2008/layout/LinedList"/>
    <dgm:cxn modelId="{A7F02760-2A41-4C64-ACBF-8E5F88A0FFBD}" type="presParOf" srcId="{9656D634-19A8-440C-9CB4-01A1F5BC359A}" destId="{097F5ABC-3C53-4DA0-95C2-7648E0824287}" srcOrd="2" destOrd="0" presId="urn:microsoft.com/office/officeart/2008/layout/LinedList"/>
    <dgm:cxn modelId="{C8A051AB-DC48-4B13-875A-D2AF45D1A65D}" type="presParOf" srcId="{9656D634-19A8-440C-9CB4-01A1F5BC359A}" destId="{BFE05595-C6D3-451C-A70A-0942846D8D45}" srcOrd="3" destOrd="0" presId="urn:microsoft.com/office/officeart/2008/layout/LinedList"/>
    <dgm:cxn modelId="{6C2424ED-B2C6-4B78-A1E3-2CFB2F76A6F9}" type="presParOf" srcId="{BFE05595-C6D3-451C-A70A-0942846D8D45}" destId="{43E4F87C-879B-4F15-B838-AA7646BFABD0}" srcOrd="0" destOrd="0" presId="urn:microsoft.com/office/officeart/2008/layout/LinedList"/>
    <dgm:cxn modelId="{075F970B-EFFE-47EC-9687-9304DE96EA5A}" type="presParOf" srcId="{BFE05595-C6D3-451C-A70A-0942846D8D45}" destId="{4F38FE41-B01F-4B30-9A83-CB2E1A6B2BC6}" srcOrd="1" destOrd="0" presId="urn:microsoft.com/office/officeart/2008/layout/LinedList"/>
    <dgm:cxn modelId="{7DCEFCC9-566B-4623-8B58-77BDBC68C3DC}" type="presParOf" srcId="{4F38FE41-B01F-4B30-9A83-CB2E1A6B2BC6}" destId="{1E700A14-0897-4828-B5FB-4BFF474EC844}" srcOrd="0" destOrd="0" presId="urn:microsoft.com/office/officeart/2008/layout/LinedList"/>
    <dgm:cxn modelId="{1D725813-29F2-470D-9A44-51BC02F12705}" type="presParOf" srcId="{4F38FE41-B01F-4B30-9A83-CB2E1A6B2BC6}" destId="{C54274AA-63C1-4CF4-B77F-C70CB61C867E}" srcOrd="1" destOrd="0" presId="urn:microsoft.com/office/officeart/2008/layout/LinedList"/>
    <dgm:cxn modelId="{9290B992-BED2-4D88-B191-741F83E146AB}" type="presParOf" srcId="{C54274AA-63C1-4CF4-B77F-C70CB61C867E}" destId="{66967E27-E1D6-415F-A8AE-59470629C7B1}" srcOrd="0" destOrd="0" presId="urn:microsoft.com/office/officeart/2008/layout/LinedList"/>
    <dgm:cxn modelId="{C478F6D0-2FC4-4369-81D8-7A17063A2FC5}" type="presParOf" srcId="{C54274AA-63C1-4CF4-B77F-C70CB61C867E}" destId="{589B6925-B779-48CC-A38A-5ED4F86DEE07}" srcOrd="1" destOrd="0" presId="urn:microsoft.com/office/officeart/2008/layout/LinedList"/>
    <dgm:cxn modelId="{ADC5D8C5-C222-433F-8EAA-342FB6003B83}" type="presParOf" srcId="{C54274AA-63C1-4CF4-B77F-C70CB61C867E}" destId="{13BB5BD3-A8BE-4553-BF86-CAE4C757EC0E}" srcOrd="2" destOrd="0" presId="urn:microsoft.com/office/officeart/2008/layout/LinedList"/>
    <dgm:cxn modelId="{67EF2E79-1957-405F-A932-C0CECB45E0DC}" type="presParOf" srcId="{4F38FE41-B01F-4B30-9A83-CB2E1A6B2BC6}" destId="{6AEDD095-BC89-4B91-B463-3D0F308BE0CA}" srcOrd="2" destOrd="0" presId="urn:microsoft.com/office/officeart/2008/layout/LinedList"/>
    <dgm:cxn modelId="{06172FBB-E66E-4125-8BB5-214F2723FBB0}" type="presParOf" srcId="{4F38FE41-B01F-4B30-9A83-CB2E1A6B2BC6}" destId="{69F86AEA-7DA7-49CF-9498-C5837124C3FF}" srcOrd="3" destOrd="0" presId="urn:microsoft.com/office/officeart/2008/layout/LinedList"/>
    <dgm:cxn modelId="{4628252A-24D2-4305-B4D2-3FDE84E4EC24}" type="presParOf" srcId="{4F38FE41-B01F-4B30-9A83-CB2E1A6B2BC6}" destId="{EAA2008E-5BD3-478C-BAC4-BE4E3926577F}" srcOrd="4" destOrd="0" presId="urn:microsoft.com/office/officeart/2008/layout/LinedList"/>
    <dgm:cxn modelId="{C44DBDD6-6037-483E-8AC3-0951ACCC2EE7}" type="presParOf" srcId="{EAA2008E-5BD3-478C-BAC4-BE4E3926577F}" destId="{549B748E-5532-46C4-AE00-5123B96EAB85}" srcOrd="0" destOrd="0" presId="urn:microsoft.com/office/officeart/2008/layout/LinedList"/>
    <dgm:cxn modelId="{DAF35BB6-B68C-44E0-9108-8603D1E3D43E}" type="presParOf" srcId="{EAA2008E-5BD3-478C-BAC4-BE4E3926577F}" destId="{7612A0C2-C48E-4CAE-B8A1-03CC78EA4142}" srcOrd="1" destOrd="0" presId="urn:microsoft.com/office/officeart/2008/layout/LinedList"/>
    <dgm:cxn modelId="{73004DEB-C1A6-43E8-A941-98FE0C9069F8}" type="presParOf" srcId="{EAA2008E-5BD3-478C-BAC4-BE4E3926577F}" destId="{0BCD1795-9C81-4E7F-B1EB-CA28473602BB}" srcOrd="2" destOrd="0" presId="urn:microsoft.com/office/officeart/2008/layout/LinedList"/>
    <dgm:cxn modelId="{751044CE-DBC6-4CD9-8C3C-85257FE47FB9}" type="presParOf" srcId="{4F38FE41-B01F-4B30-9A83-CB2E1A6B2BC6}" destId="{124DB5E4-11C8-4573-BAF1-6B2F2057B475}" srcOrd="5" destOrd="0" presId="urn:microsoft.com/office/officeart/2008/layout/LinedList"/>
    <dgm:cxn modelId="{C465C55E-4C60-4602-A1CF-238AD919D19B}" type="presParOf" srcId="{4F38FE41-B01F-4B30-9A83-CB2E1A6B2BC6}" destId="{1BC49613-3324-49D0-8D22-42384C1D19D6}" srcOrd="6" destOrd="0" presId="urn:microsoft.com/office/officeart/2008/layout/LinedList"/>
    <dgm:cxn modelId="{29E22FFF-FCF4-46AE-936F-C7F0BC121262}" type="presParOf" srcId="{9656D634-19A8-440C-9CB4-01A1F5BC359A}" destId="{D9672BCD-A04A-45AC-B353-E8A315CAE6F2}" srcOrd="4" destOrd="0" presId="urn:microsoft.com/office/officeart/2008/layout/LinedList"/>
    <dgm:cxn modelId="{E20CCA20-6C88-4B86-8C62-853F1634DA2E}" type="presParOf" srcId="{9656D634-19A8-440C-9CB4-01A1F5BC359A}" destId="{FF6D4667-7339-46CE-8DEB-87F95C1E158C}" srcOrd="5" destOrd="0" presId="urn:microsoft.com/office/officeart/2008/layout/LinedList"/>
    <dgm:cxn modelId="{316F5834-1C28-40C1-99F6-068114DB7D35}" type="presParOf" srcId="{FF6D4667-7339-46CE-8DEB-87F95C1E158C}" destId="{86E618E5-B514-4A7A-B7DE-51660F548B29}" srcOrd="0" destOrd="0" presId="urn:microsoft.com/office/officeart/2008/layout/LinedList"/>
    <dgm:cxn modelId="{99B61F4F-24C8-4E50-9BD2-F798A99302C7}" type="presParOf" srcId="{FF6D4667-7339-46CE-8DEB-87F95C1E158C}" destId="{BF994663-CBDA-4FCC-9E64-8AD9E00F6D88}" srcOrd="1" destOrd="0" presId="urn:microsoft.com/office/officeart/2008/layout/LinedList"/>
    <dgm:cxn modelId="{0148F165-B5D7-40C9-9CCD-1F187DC0E461}" type="presParOf" srcId="{BF994663-CBDA-4FCC-9E64-8AD9E00F6D88}" destId="{F65FE116-8B89-4D77-A017-2CA8D535108C}" srcOrd="0" destOrd="0" presId="urn:microsoft.com/office/officeart/2008/layout/LinedList"/>
    <dgm:cxn modelId="{6784988D-E7B9-4561-B0AF-D4CEF195944F}" type="presParOf" srcId="{BF994663-CBDA-4FCC-9E64-8AD9E00F6D88}" destId="{E15BD1FA-F306-4578-AC87-0BA5F9E8049C}" srcOrd="1" destOrd="0" presId="urn:microsoft.com/office/officeart/2008/layout/LinedList"/>
    <dgm:cxn modelId="{BEEF1DBF-4500-4158-9FEB-A0BD6FF72943}" type="presParOf" srcId="{E15BD1FA-F306-4578-AC87-0BA5F9E8049C}" destId="{D79FDA1C-904F-4E0A-BF9C-E63419F57A22}" srcOrd="0" destOrd="0" presId="urn:microsoft.com/office/officeart/2008/layout/LinedList"/>
    <dgm:cxn modelId="{35FFD408-E95A-4130-80C0-F96E6A3FBEE1}" type="presParOf" srcId="{E15BD1FA-F306-4578-AC87-0BA5F9E8049C}" destId="{2DC26B7C-ADFA-4E4A-A2FD-6EE01238F5FD}" srcOrd="1" destOrd="0" presId="urn:microsoft.com/office/officeart/2008/layout/LinedList"/>
    <dgm:cxn modelId="{6C97264C-4F28-4218-83A0-37AF561AABFA}" type="presParOf" srcId="{E15BD1FA-F306-4578-AC87-0BA5F9E8049C}" destId="{854DFFE0-48C0-4964-BE6D-56E6F6DE810C}" srcOrd="2" destOrd="0" presId="urn:microsoft.com/office/officeart/2008/layout/LinedList"/>
    <dgm:cxn modelId="{DF952C0A-1977-4150-8A89-D2275E59CE18}" type="presParOf" srcId="{BF994663-CBDA-4FCC-9E64-8AD9E00F6D88}" destId="{38D512F0-1E1F-419A-98E6-AC75E470D07E}" srcOrd="2" destOrd="0" presId="urn:microsoft.com/office/officeart/2008/layout/LinedList"/>
    <dgm:cxn modelId="{9A4C53BF-2B11-4F65-B30E-8A7EE302BC48}" type="presParOf" srcId="{BF994663-CBDA-4FCC-9E64-8AD9E00F6D88}" destId="{1A88150D-7BA0-4718-A343-E008CF3207F3}" srcOrd="3" destOrd="0" presId="urn:microsoft.com/office/officeart/2008/layout/LinedList"/>
    <dgm:cxn modelId="{059A6301-830F-4233-80ED-667BAF1E998F}" type="presParOf" srcId="{BF994663-CBDA-4FCC-9E64-8AD9E00F6D88}" destId="{4991452A-6357-4C14-9EDC-CC76A8D9C98C}" srcOrd="4" destOrd="0" presId="urn:microsoft.com/office/officeart/2008/layout/LinedList"/>
    <dgm:cxn modelId="{D1E0E7AB-B9A7-419C-A936-A4DCDB768F90}" type="presParOf" srcId="{4991452A-6357-4C14-9EDC-CC76A8D9C98C}" destId="{9C2A85BC-11CC-4138-84DF-807AF7356B59}" srcOrd="0" destOrd="0" presId="urn:microsoft.com/office/officeart/2008/layout/LinedList"/>
    <dgm:cxn modelId="{1E5B71E8-A776-4FAB-A043-9197C4016F46}" type="presParOf" srcId="{4991452A-6357-4C14-9EDC-CC76A8D9C98C}" destId="{92068007-A7AC-40F2-BCE4-1C50DC6CB0A6}" srcOrd="1" destOrd="0" presId="urn:microsoft.com/office/officeart/2008/layout/LinedList"/>
    <dgm:cxn modelId="{2FD384AE-5F96-43B0-AA6B-89758BE2370F}" type="presParOf" srcId="{4991452A-6357-4C14-9EDC-CC76A8D9C98C}" destId="{BFC49E21-3AEF-46F2-8693-0DCD7A751483}" srcOrd="2" destOrd="0" presId="urn:microsoft.com/office/officeart/2008/layout/LinedList"/>
    <dgm:cxn modelId="{07248823-1EF3-4E82-BEFC-747DD096A9B5}" type="presParOf" srcId="{BF994663-CBDA-4FCC-9E64-8AD9E00F6D88}" destId="{261852F7-37D4-41C7-BF06-33AA4E2122F5}" srcOrd="5" destOrd="0" presId="urn:microsoft.com/office/officeart/2008/layout/LinedList"/>
    <dgm:cxn modelId="{572DA896-2AB8-4DE8-AE04-914C538B66E1}" type="presParOf" srcId="{BF994663-CBDA-4FCC-9E64-8AD9E00F6D88}" destId="{3677B049-E73C-4FE5-B708-F43B6CE342D8}"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412DE6-9E9B-45D2-BDDD-49C609D8C11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113FABD-2762-4C79-B7CE-1C555E2EB265}">
      <dgm:prSet/>
      <dgm:spPr/>
      <dgm:t>
        <a:bodyPr/>
        <a:lstStyle/>
        <a:p>
          <a:r>
            <a:rPr lang="en-US"/>
            <a:t>Definition: Deep learning involves training artificial neural networks with multiple layers (deep architectures) to learn complex patterns in data.</a:t>
          </a:r>
        </a:p>
      </dgm:t>
    </dgm:pt>
    <dgm:pt modelId="{E1DC0ADE-7D7A-414F-B039-A7C9B96A6ABA}" type="parTrans" cxnId="{2415C530-E06B-41CC-9075-E1A3F5C86875}">
      <dgm:prSet/>
      <dgm:spPr/>
      <dgm:t>
        <a:bodyPr/>
        <a:lstStyle/>
        <a:p>
          <a:endParaRPr lang="en-US"/>
        </a:p>
      </dgm:t>
    </dgm:pt>
    <dgm:pt modelId="{51841CB0-7A25-42BB-853F-C348D7BFE2E6}" type="sibTrans" cxnId="{2415C530-E06B-41CC-9075-E1A3F5C86875}">
      <dgm:prSet/>
      <dgm:spPr/>
      <dgm:t>
        <a:bodyPr/>
        <a:lstStyle/>
        <a:p>
          <a:endParaRPr lang="en-US"/>
        </a:p>
      </dgm:t>
    </dgm:pt>
    <dgm:pt modelId="{8205FECB-6CB7-47EA-A720-09181B758088}">
      <dgm:prSet/>
      <dgm:spPr/>
      <dgm:t>
        <a:bodyPr/>
        <a:lstStyle/>
        <a:p>
          <a:r>
            <a:rPr lang="en-US"/>
            <a:t>Key Characteristics:</a:t>
          </a:r>
        </a:p>
      </dgm:t>
    </dgm:pt>
    <dgm:pt modelId="{C7DF9BA3-09B0-4E40-90D1-B5B7D68A4F51}" type="parTrans" cxnId="{52CBC440-BC63-4837-BB14-2564E176BAA4}">
      <dgm:prSet/>
      <dgm:spPr/>
      <dgm:t>
        <a:bodyPr/>
        <a:lstStyle/>
        <a:p>
          <a:endParaRPr lang="en-US"/>
        </a:p>
      </dgm:t>
    </dgm:pt>
    <dgm:pt modelId="{1C747DBC-A077-4259-831F-001364F98DFB}" type="sibTrans" cxnId="{52CBC440-BC63-4837-BB14-2564E176BAA4}">
      <dgm:prSet/>
      <dgm:spPr/>
      <dgm:t>
        <a:bodyPr/>
        <a:lstStyle/>
        <a:p>
          <a:endParaRPr lang="en-US"/>
        </a:p>
      </dgm:t>
    </dgm:pt>
    <dgm:pt modelId="{9DA5E4B9-4E28-4FF0-917E-9DE29C35EE4E}">
      <dgm:prSet/>
      <dgm:spPr/>
      <dgm:t>
        <a:bodyPr/>
        <a:lstStyle/>
        <a:p>
          <a:r>
            <a:rPr lang="en-US"/>
            <a:t>Deep neural networks can automatically extract hierarchical features from data.</a:t>
          </a:r>
        </a:p>
      </dgm:t>
    </dgm:pt>
    <dgm:pt modelId="{E022E75D-C5B8-4FC9-8C44-EFF79D18E4D2}" type="parTrans" cxnId="{A762714A-8B8A-4E5C-AF41-1E9BF667A85D}">
      <dgm:prSet/>
      <dgm:spPr/>
      <dgm:t>
        <a:bodyPr/>
        <a:lstStyle/>
        <a:p>
          <a:endParaRPr lang="en-US"/>
        </a:p>
      </dgm:t>
    </dgm:pt>
    <dgm:pt modelId="{AEEC4598-64B0-4209-87A7-8351163B7F66}" type="sibTrans" cxnId="{A762714A-8B8A-4E5C-AF41-1E9BF667A85D}">
      <dgm:prSet/>
      <dgm:spPr/>
      <dgm:t>
        <a:bodyPr/>
        <a:lstStyle/>
        <a:p>
          <a:endParaRPr lang="en-US"/>
        </a:p>
      </dgm:t>
    </dgm:pt>
    <dgm:pt modelId="{F5AE0F1D-8953-46A4-B141-1D19AD573A17}">
      <dgm:prSet/>
      <dgm:spPr/>
      <dgm:t>
        <a:bodyPr/>
        <a:lstStyle/>
        <a:p>
          <a:r>
            <a:rPr lang="en-US"/>
            <a:t>Suitable for tasks like image recognition, natural language processing, and speech recognition.</a:t>
          </a:r>
        </a:p>
      </dgm:t>
    </dgm:pt>
    <dgm:pt modelId="{CDCB0EB3-4A0C-4F07-B6AB-ACBAE65AD2E0}" type="parTrans" cxnId="{8754482C-E861-43DB-8FE8-6B994F8955F9}">
      <dgm:prSet/>
      <dgm:spPr/>
      <dgm:t>
        <a:bodyPr/>
        <a:lstStyle/>
        <a:p>
          <a:endParaRPr lang="en-US"/>
        </a:p>
      </dgm:t>
    </dgm:pt>
    <dgm:pt modelId="{5AE7C4EC-F80B-48AF-9C60-48B2E327E545}" type="sibTrans" cxnId="{8754482C-E861-43DB-8FE8-6B994F8955F9}">
      <dgm:prSet/>
      <dgm:spPr/>
      <dgm:t>
        <a:bodyPr/>
        <a:lstStyle/>
        <a:p>
          <a:endParaRPr lang="en-US"/>
        </a:p>
      </dgm:t>
    </dgm:pt>
    <dgm:pt modelId="{E4915320-CBB6-4144-B7B6-5CD6A48AB93D}">
      <dgm:prSet/>
      <dgm:spPr/>
      <dgm:t>
        <a:bodyPr/>
        <a:lstStyle/>
        <a:p>
          <a:r>
            <a:rPr lang="en-US"/>
            <a:t>Examples:</a:t>
          </a:r>
        </a:p>
      </dgm:t>
    </dgm:pt>
    <dgm:pt modelId="{C16444C2-79EC-4997-97D1-431911F6AAC9}" type="parTrans" cxnId="{6100EBA0-57B2-410F-8582-17BEBEBDDB49}">
      <dgm:prSet/>
      <dgm:spPr/>
      <dgm:t>
        <a:bodyPr/>
        <a:lstStyle/>
        <a:p>
          <a:endParaRPr lang="en-US"/>
        </a:p>
      </dgm:t>
    </dgm:pt>
    <dgm:pt modelId="{573E7F88-1FCD-416A-960C-6B47EFFD7395}" type="sibTrans" cxnId="{6100EBA0-57B2-410F-8582-17BEBEBDDB49}">
      <dgm:prSet/>
      <dgm:spPr/>
      <dgm:t>
        <a:bodyPr/>
        <a:lstStyle/>
        <a:p>
          <a:endParaRPr lang="en-US"/>
        </a:p>
      </dgm:t>
    </dgm:pt>
    <dgm:pt modelId="{3EDE1EC7-0A68-4498-A03F-F87105FB1964}">
      <dgm:prSet/>
      <dgm:spPr/>
      <dgm:t>
        <a:bodyPr/>
        <a:lstStyle/>
        <a:p>
          <a:r>
            <a:rPr lang="en-US"/>
            <a:t>Convolutional Neural Networks (CNNs): Image and video analysis (e.g., image classification).</a:t>
          </a:r>
        </a:p>
      </dgm:t>
    </dgm:pt>
    <dgm:pt modelId="{0CCF7959-C5AE-4D6C-932E-4DCB547B4219}" type="parTrans" cxnId="{464244D8-3F1C-4575-89A4-3A4F6A0334A7}">
      <dgm:prSet/>
      <dgm:spPr/>
      <dgm:t>
        <a:bodyPr/>
        <a:lstStyle/>
        <a:p>
          <a:endParaRPr lang="en-US"/>
        </a:p>
      </dgm:t>
    </dgm:pt>
    <dgm:pt modelId="{A16D77EF-556E-4FDB-9E85-1888E17AB4A2}" type="sibTrans" cxnId="{464244D8-3F1C-4575-89A4-3A4F6A0334A7}">
      <dgm:prSet/>
      <dgm:spPr/>
      <dgm:t>
        <a:bodyPr/>
        <a:lstStyle/>
        <a:p>
          <a:endParaRPr lang="en-US"/>
        </a:p>
      </dgm:t>
    </dgm:pt>
    <dgm:pt modelId="{3575677E-8158-428F-82FD-E8C553C8581B}">
      <dgm:prSet/>
      <dgm:spPr/>
      <dgm:t>
        <a:bodyPr/>
        <a:lstStyle/>
        <a:p>
          <a:r>
            <a:rPr lang="en-US"/>
            <a:t>Recurrent Neural Networks (RNNs): Sequential data processing (e.g., language translation).</a:t>
          </a:r>
        </a:p>
      </dgm:t>
    </dgm:pt>
    <dgm:pt modelId="{3F54C077-C387-4517-AFAA-E6D0B14BE465}" type="parTrans" cxnId="{E45FFAAC-ADCE-4D39-B038-CDE42643E24C}">
      <dgm:prSet/>
      <dgm:spPr/>
      <dgm:t>
        <a:bodyPr/>
        <a:lstStyle/>
        <a:p>
          <a:endParaRPr lang="en-US"/>
        </a:p>
      </dgm:t>
    </dgm:pt>
    <dgm:pt modelId="{CC15BCB7-7B8D-4373-B005-6F8B13DF7C63}" type="sibTrans" cxnId="{E45FFAAC-ADCE-4D39-B038-CDE42643E24C}">
      <dgm:prSet/>
      <dgm:spPr/>
      <dgm:t>
        <a:bodyPr/>
        <a:lstStyle/>
        <a:p>
          <a:endParaRPr lang="en-US"/>
        </a:p>
      </dgm:t>
    </dgm:pt>
    <dgm:pt modelId="{B2D5E17D-295E-4CA8-B310-2D8459B0F51C}">
      <dgm:prSet/>
      <dgm:spPr/>
      <dgm:t>
        <a:bodyPr/>
        <a:lstStyle/>
        <a:p>
          <a:r>
            <a:rPr lang="en-US"/>
            <a:t>Transformers: Natural language processing tasks (e.g., BERT for text understanding).</a:t>
          </a:r>
        </a:p>
      </dgm:t>
    </dgm:pt>
    <dgm:pt modelId="{738EDA8D-DCAE-4ADC-9EF6-0B688A3B277F}" type="parTrans" cxnId="{6CC139C8-C792-4FAC-9745-8A12DF6D3495}">
      <dgm:prSet/>
      <dgm:spPr/>
      <dgm:t>
        <a:bodyPr/>
        <a:lstStyle/>
        <a:p>
          <a:endParaRPr lang="en-US"/>
        </a:p>
      </dgm:t>
    </dgm:pt>
    <dgm:pt modelId="{B4010BC2-D80A-4159-B51D-9DB0E90442D5}" type="sibTrans" cxnId="{6CC139C8-C792-4FAC-9745-8A12DF6D3495}">
      <dgm:prSet/>
      <dgm:spPr/>
      <dgm:t>
        <a:bodyPr/>
        <a:lstStyle/>
        <a:p>
          <a:endParaRPr lang="en-US"/>
        </a:p>
      </dgm:t>
    </dgm:pt>
    <dgm:pt modelId="{A556C2A1-971D-4756-BB7D-8DF7C84A0A9E}" type="pres">
      <dgm:prSet presAssocID="{23412DE6-9E9B-45D2-BDDD-49C609D8C117}" presName="vert0" presStyleCnt="0">
        <dgm:presLayoutVars>
          <dgm:dir/>
          <dgm:animOne val="branch"/>
          <dgm:animLvl val="lvl"/>
        </dgm:presLayoutVars>
      </dgm:prSet>
      <dgm:spPr/>
    </dgm:pt>
    <dgm:pt modelId="{94C7D107-AC39-4BEE-A735-A446F3011D56}" type="pres">
      <dgm:prSet presAssocID="{5113FABD-2762-4C79-B7CE-1C555E2EB265}" presName="thickLine" presStyleLbl="alignNode1" presStyleIdx="0" presStyleCnt="3"/>
      <dgm:spPr/>
    </dgm:pt>
    <dgm:pt modelId="{6FF09905-FF97-4956-95A7-CBE31F2265A3}" type="pres">
      <dgm:prSet presAssocID="{5113FABD-2762-4C79-B7CE-1C555E2EB265}" presName="horz1" presStyleCnt="0"/>
      <dgm:spPr/>
    </dgm:pt>
    <dgm:pt modelId="{2613A912-9F70-43EB-9470-2D278895E470}" type="pres">
      <dgm:prSet presAssocID="{5113FABD-2762-4C79-B7CE-1C555E2EB265}" presName="tx1" presStyleLbl="revTx" presStyleIdx="0" presStyleCnt="8"/>
      <dgm:spPr/>
    </dgm:pt>
    <dgm:pt modelId="{9EA3BCFC-FBC9-48C1-93EE-DBACB0758479}" type="pres">
      <dgm:prSet presAssocID="{5113FABD-2762-4C79-B7CE-1C555E2EB265}" presName="vert1" presStyleCnt="0"/>
      <dgm:spPr/>
    </dgm:pt>
    <dgm:pt modelId="{A5083079-424E-459B-99F5-95260574C3EB}" type="pres">
      <dgm:prSet presAssocID="{8205FECB-6CB7-47EA-A720-09181B758088}" presName="thickLine" presStyleLbl="alignNode1" presStyleIdx="1" presStyleCnt="3"/>
      <dgm:spPr/>
    </dgm:pt>
    <dgm:pt modelId="{4E7CC113-C611-4D03-82E0-5D9F1246ECD6}" type="pres">
      <dgm:prSet presAssocID="{8205FECB-6CB7-47EA-A720-09181B758088}" presName="horz1" presStyleCnt="0"/>
      <dgm:spPr/>
    </dgm:pt>
    <dgm:pt modelId="{B6EC7DC8-4552-4516-95E7-1FEA05D22ACE}" type="pres">
      <dgm:prSet presAssocID="{8205FECB-6CB7-47EA-A720-09181B758088}" presName="tx1" presStyleLbl="revTx" presStyleIdx="1" presStyleCnt="8"/>
      <dgm:spPr/>
    </dgm:pt>
    <dgm:pt modelId="{3B7F4974-B968-4208-966B-9CF42A89BE28}" type="pres">
      <dgm:prSet presAssocID="{8205FECB-6CB7-47EA-A720-09181B758088}" presName="vert1" presStyleCnt="0"/>
      <dgm:spPr/>
    </dgm:pt>
    <dgm:pt modelId="{19F88DEF-56DF-46FC-AEE4-871C073A410D}" type="pres">
      <dgm:prSet presAssocID="{9DA5E4B9-4E28-4FF0-917E-9DE29C35EE4E}" presName="vertSpace2a" presStyleCnt="0"/>
      <dgm:spPr/>
    </dgm:pt>
    <dgm:pt modelId="{D4733930-19A7-4CC9-A16B-7741D4AE1433}" type="pres">
      <dgm:prSet presAssocID="{9DA5E4B9-4E28-4FF0-917E-9DE29C35EE4E}" presName="horz2" presStyleCnt="0"/>
      <dgm:spPr/>
    </dgm:pt>
    <dgm:pt modelId="{E98AB762-8430-49B4-B79A-1130B8046FCA}" type="pres">
      <dgm:prSet presAssocID="{9DA5E4B9-4E28-4FF0-917E-9DE29C35EE4E}" presName="horzSpace2" presStyleCnt="0"/>
      <dgm:spPr/>
    </dgm:pt>
    <dgm:pt modelId="{61991E73-6A52-4B92-9762-139125A26FBB}" type="pres">
      <dgm:prSet presAssocID="{9DA5E4B9-4E28-4FF0-917E-9DE29C35EE4E}" presName="tx2" presStyleLbl="revTx" presStyleIdx="2" presStyleCnt="8"/>
      <dgm:spPr/>
    </dgm:pt>
    <dgm:pt modelId="{715C6212-C74A-45C8-B094-59EE86F3A502}" type="pres">
      <dgm:prSet presAssocID="{9DA5E4B9-4E28-4FF0-917E-9DE29C35EE4E}" presName="vert2" presStyleCnt="0"/>
      <dgm:spPr/>
    </dgm:pt>
    <dgm:pt modelId="{FBADDDC8-3EBA-4230-9631-F90C32CB0384}" type="pres">
      <dgm:prSet presAssocID="{9DA5E4B9-4E28-4FF0-917E-9DE29C35EE4E}" presName="thinLine2b" presStyleLbl="callout" presStyleIdx="0" presStyleCnt="5"/>
      <dgm:spPr/>
    </dgm:pt>
    <dgm:pt modelId="{D50FD924-24D5-41DB-B47C-EDE01F05A4B0}" type="pres">
      <dgm:prSet presAssocID="{9DA5E4B9-4E28-4FF0-917E-9DE29C35EE4E}" presName="vertSpace2b" presStyleCnt="0"/>
      <dgm:spPr/>
    </dgm:pt>
    <dgm:pt modelId="{1BF283F5-A14D-4D17-B959-61458C881D3D}" type="pres">
      <dgm:prSet presAssocID="{F5AE0F1D-8953-46A4-B141-1D19AD573A17}" presName="horz2" presStyleCnt="0"/>
      <dgm:spPr/>
    </dgm:pt>
    <dgm:pt modelId="{51B63897-54A2-48FD-B016-39DA4B4BCE3B}" type="pres">
      <dgm:prSet presAssocID="{F5AE0F1D-8953-46A4-B141-1D19AD573A17}" presName="horzSpace2" presStyleCnt="0"/>
      <dgm:spPr/>
    </dgm:pt>
    <dgm:pt modelId="{71CA77C7-B382-4524-BDE1-0363AC92395F}" type="pres">
      <dgm:prSet presAssocID="{F5AE0F1D-8953-46A4-B141-1D19AD573A17}" presName="tx2" presStyleLbl="revTx" presStyleIdx="3" presStyleCnt="8"/>
      <dgm:spPr/>
    </dgm:pt>
    <dgm:pt modelId="{38296E53-C791-4F7F-AFBB-78800C6FE5C3}" type="pres">
      <dgm:prSet presAssocID="{F5AE0F1D-8953-46A4-B141-1D19AD573A17}" presName="vert2" presStyleCnt="0"/>
      <dgm:spPr/>
    </dgm:pt>
    <dgm:pt modelId="{839235E3-CE78-4AE1-B7D9-858E7E8CCE99}" type="pres">
      <dgm:prSet presAssocID="{F5AE0F1D-8953-46A4-B141-1D19AD573A17}" presName="thinLine2b" presStyleLbl="callout" presStyleIdx="1" presStyleCnt="5"/>
      <dgm:spPr/>
    </dgm:pt>
    <dgm:pt modelId="{9EE446F4-814F-495C-9B34-F660654D167C}" type="pres">
      <dgm:prSet presAssocID="{F5AE0F1D-8953-46A4-B141-1D19AD573A17}" presName="vertSpace2b" presStyleCnt="0"/>
      <dgm:spPr/>
    </dgm:pt>
    <dgm:pt modelId="{FD6565CF-D4DC-480E-97B9-E03FE8749185}" type="pres">
      <dgm:prSet presAssocID="{E4915320-CBB6-4144-B7B6-5CD6A48AB93D}" presName="thickLine" presStyleLbl="alignNode1" presStyleIdx="2" presStyleCnt="3"/>
      <dgm:spPr/>
    </dgm:pt>
    <dgm:pt modelId="{9131EBBE-E99F-46DE-965A-4F97E03D6CB6}" type="pres">
      <dgm:prSet presAssocID="{E4915320-CBB6-4144-B7B6-5CD6A48AB93D}" presName="horz1" presStyleCnt="0"/>
      <dgm:spPr/>
    </dgm:pt>
    <dgm:pt modelId="{7FDD10BE-0D47-4F74-873E-CBD4908E571D}" type="pres">
      <dgm:prSet presAssocID="{E4915320-CBB6-4144-B7B6-5CD6A48AB93D}" presName="tx1" presStyleLbl="revTx" presStyleIdx="4" presStyleCnt="8"/>
      <dgm:spPr/>
    </dgm:pt>
    <dgm:pt modelId="{36AFF7B7-A31D-4BDB-B30D-16A5231D407A}" type="pres">
      <dgm:prSet presAssocID="{E4915320-CBB6-4144-B7B6-5CD6A48AB93D}" presName="vert1" presStyleCnt="0"/>
      <dgm:spPr/>
    </dgm:pt>
    <dgm:pt modelId="{842AFABA-E4D9-4221-9498-D8F53F99F605}" type="pres">
      <dgm:prSet presAssocID="{3EDE1EC7-0A68-4498-A03F-F87105FB1964}" presName="vertSpace2a" presStyleCnt="0"/>
      <dgm:spPr/>
    </dgm:pt>
    <dgm:pt modelId="{CCC8DB1E-E06D-4B41-A91B-0CAE5D318A90}" type="pres">
      <dgm:prSet presAssocID="{3EDE1EC7-0A68-4498-A03F-F87105FB1964}" presName="horz2" presStyleCnt="0"/>
      <dgm:spPr/>
    </dgm:pt>
    <dgm:pt modelId="{D04B8EF1-538D-404F-A23F-4D71C9539C5E}" type="pres">
      <dgm:prSet presAssocID="{3EDE1EC7-0A68-4498-A03F-F87105FB1964}" presName="horzSpace2" presStyleCnt="0"/>
      <dgm:spPr/>
    </dgm:pt>
    <dgm:pt modelId="{CA536725-E963-443A-B9AD-6C58DECBAD43}" type="pres">
      <dgm:prSet presAssocID="{3EDE1EC7-0A68-4498-A03F-F87105FB1964}" presName="tx2" presStyleLbl="revTx" presStyleIdx="5" presStyleCnt="8"/>
      <dgm:spPr/>
    </dgm:pt>
    <dgm:pt modelId="{BC746007-333B-4528-BB60-01AC48F9D161}" type="pres">
      <dgm:prSet presAssocID="{3EDE1EC7-0A68-4498-A03F-F87105FB1964}" presName="vert2" presStyleCnt="0"/>
      <dgm:spPr/>
    </dgm:pt>
    <dgm:pt modelId="{77F32DCF-E52F-4D5C-B97A-876B5827D9A0}" type="pres">
      <dgm:prSet presAssocID="{3EDE1EC7-0A68-4498-A03F-F87105FB1964}" presName="thinLine2b" presStyleLbl="callout" presStyleIdx="2" presStyleCnt="5"/>
      <dgm:spPr/>
    </dgm:pt>
    <dgm:pt modelId="{2162B8FB-7552-4EBE-968F-873DF3AED7F4}" type="pres">
      <dgm:prSet presAssocID="{3EDE1EC7-0A68-4498-A03F-F87105FB1964}" presName="vertSpace2b" presStyleCnt="0"/>
      <dgm:spPr/>
    </dgm:pt>
    <dgm:pt modelId="{88A6CE89-DFA9-4325-8CFB-943C61064E9E}" type="pres">
      <dgm:prSet presAssocID="{3575677E-8158-428F-82FD-E8C553C8581B}" presName="horz2" presStyleCnt="0"/>
      <dgm:spPr/>
    </dgm:pt>
    <dgm:pt modelId="{F720942E-D2E8-4E8B-BEA6-85B9DF7FE198}" type="pres">
      <dgm:prSet presAssocID="{3575677E-8158-428F-82FD-E8C553C8581B}" presName="horzSpace2" presStyleCnt="0"/>
      <dgm:spPr/>
    </dgm:pt>
    <dgm:pt modelId="{6F1A0628-5BB2-4D3C-A101-B979781CD89F}" type="pres">
      <dgm:prSet presAssocID="{3575677E-8158-428F-82FD-E8C553C8581B}" presName="tx2" presStyleLbl="revTx" presStyleIdx="6" presStyleCnt="8"/>
      <dgm:spPr/>
    </dgm:pt>
    <dgm:pt modelId="{CE85A53F-2BBA-4BB3-A791-3E2C35729C5F}" type="pres">
      <dgm:prSet presAssocID="{3575677E-8158-428F-82FD-E8C553C8581B}" presName="vert2" presStyleCnt="0"/>
      <dgm:spPr/>
    </dgm:pt>
    <dgm:pt modelId="{BF0DC200-D39D-4C0A-B265-4ED0E5D045F5}" type="pres">
      <dgm:prSet presAssocID="{3575677E-8158-428F-82FD-E8C553C8581B}" presName="thinLine2b" presStyleLbl="callout" presStyleIdx="3" presStyleCnt="5"/>
      <dgm:spPr/>
    </dgm:pt>
    <dgm:pt modelId="{967A6D7B-56CE-4D4B-8728-4CD5231F5B09}" type="pres">
      <dgm:prSet presAssocID="{3575677E-8158-428F-82FD-E8C553C8581B}" presName="vertSpace2b" presStyleCnt="0"/>
      <dgm:spPr/>
    </dgm:pt>
    <dgm:pt modelId="{72EC9EE7-9106-41F4-9D7D-F4D16BEA863C}" type="pres">
      <dgm:prSet presAssocID="{B2D5E17D-295E-4CA8-B310-2D8459B0F51C}" presName="horz2" presStyleCnt="0"/>
      <dgm:spPr/>
    </dgm:pt>
    <dgm:pt modelId="{9298C88A-7D17-4297-9EEF-72D834C0DC9B}" type="pres">
      <dgm:prSet presAssocID="{B2D5E17D-295E-4CA8-B310-2D8459B0F51C}" presName="horzSpace2" presStyleCnt="0"/>
      <dgm:spPr/>
    </dgm:pt>
    <dgm:pt modelId="{E679D04C-10D0-42B8-9BEC-AF13B486F8EF}" type="pres">
      <dgm:prSet presAssocID="{B2D5E17D-295E-4CA8-B310-2D8459B0F51C}" presName="tx2" presStyleLbl="revTx" presStyleIdx="7" presStyleCnt="8"/>
      <dgm:spPr/>
    </dgm:pt>
    <dgm:pt modelId="{5BDBF172-588A-41CB-8B8E-3B4551A8305C}" type="pres">
      <dgm:prSet presAssocID="{B2D5E17D-295E-4CA8-B310-2D8459B0F51C}" presName="vert2" presStyleCnt="0"/>
      <dgm:spPr/>
    </dgm:pt>
    <dgm:pt modelId="{B2407873-77CB-4D9E-9992-D85430D2A30E}" type="pres">
      <dgm:prSet presAssocID="{B2D5E17D-295E-4CA8-B310-2D8459B0F51C}" presName="thinLine2b" presStyleLbl="callout" presStyleIdx="4" presStyleCnt="5"/>
      <dgm:spPr/>
    </dgm:pt>
    <dgm:pt modelId="{2C4166C1-4038-4D84-96FE-5DF70A84B778}" type="pres">
      <dgm:prSet presAssocID="{B2D5E17D-295E-4CA8-B310-2D8459B0F51C}" presName="vertSpace2b" presStyleCnt="0"/>
      <dgm:spPr/>
    </dgm:pt>
  </dgm:ptLst>
  <dgm:cxnLst>
    <dgm:cxn modelId="{53BF4F1E-4F5A-48D0-8679-997354908FE8}" type="presOf" srcId="{B2D5E17D-295E-4CA8-B310-2D8459B0F51C}" destId="{E679D04C-10D0-42B8-9BEC-AF13B486F8EF}" srcOrd="0" destOrd="0" presId="urn:microsoft.com/office/officeart/2008/layout/LinedList"/>
    <dgm:cxn modelId="{52B63B24-916A-4BC6-A03D-311F3D5B95C8}" type="presOf" srcId="{3EDE1EC7-0A68-4498-A03F-F87105FB1964}" destId="{CA536725-E963-443A-B9AD-6C58DECBAD43}" srcOrd="0" destOrd="0" presId="urn:microsoft.com/office/officeart/2008/layout/LinedList"/>
    <dgm:cxn modelId="{2EFDBA25-2BF4-42B2-B6F3-3BA0455D6917}" type="presOf" srcId="{3575677E-8158-428F-82FD-E8C553C8581B}" destId="{6F1A0628-5BB2-4D3C-A101-B979781CD89F}" srcOrd="0" destOrd="0" presId="urn:microsoft.com/office/officeart/2008/layout/LinedList"/>
    <dgm:cxn modelId="{8754482C-E861-43DB-8FE8-6B994F8955F9}" srcId="{8205FECB-6CB7-47EA-A720-09181B758088}" destId="{F5AE0F1D-8953-46A4-B141-1D19AD573A17}" srcOrd="1" destOrd="0" parTransId="{CDCB0EB3-4A0C-4F07-B6AB-ACBAE65AD2E0}" sibTransId="{5AE7C4EC-F80B-48AF-9C60-48B2E327E545}"/>
    <dgm:cxn modelId="{2415C530-E06B-41CC-9075-E1A3F5C86875}" srcId="{23412DE6-9E9B-45D2-BDDD-49C609D8C117}" destId="{5113FABD-2762-4C79-B7CE-1C555E2EB265}" srcOrd="0" destOrd="0" parTransId="{E1DC0ADE-7D7A-414F-B039-A7C9B96A6ABA}" sibTransId="{51841CB0-7A25-42BB-853F-C348D7BFE2E6}"/>
    <dgm:cxn modelId="{52CBC440-BC63-4837-BB14-2564E176BAA4}" srcId="{23412DE6-9E9B-45D2-BDDD-49C609D8C117}" destId="{8205FECB-6CB7-47EA-A720-09181B758088}" srcOrd="1" destOrd="0" parTransId="{C7DF9BA3-09B0-4E40-90D1-B5B7D68A4F51}" sibTransId="{1C747DBC-A077-4259-831F-001364F98DFB}"/>
    <dgm:cxn modelId="{A762714A-8B8A-4E5C-AF41-1E9BF667A85D}" srcId="{8205FECB-6CB7-47EA-A720-09181B758088}" destId="{9DA5E4B9-4E28-4FF0-917E-9DE29C35EE4E}" srcOrd="0" destOrd="0" parTransId="{E022E75D-C5B8-4FC9-8C44-EFF79D18E4D2}" sibTransId="{AEEC4598-64B0-4209-87A7-8351163B7F66}"/>
    <dgm:cxn modelId="{6100EBA0-57B2-410F-8582-17BEBEBDDB49}" srcId="{23412DE6-9E9B-45D2-BDDD-49C609D8C117}" destId="{E4915320-CBB6-4144-B7B6-5CD6A48AB93D}" srcOrd="2" destOrd="0" parTransId="{C16444C2-79EC-4997-97D1-431911F6AAC9}" sibTransId="{573E7F88-1FCD-416A-960C-6B47EFFD7395}"/>
    <dgm:cxn modelId="{4FEAD5A4-A248-47C2-A61C-29915E05F55C}" type="presOf" srcId="{8205FECB-6CB7-47EA-A720-09181B758088}" destId="{B6EC7DC8-4552-4516-95E7-1FEA05D22ACE}" srcOrd="0" destOrd="0" presId="urn:microsoft.com/office/officeart/2008/layout/LinedList"/>
    <dgm:cxn modelId="{E45FFAAC-ADCE-4D39-B038-CDE42643E24C}" srcId="{E4915320-CBB6-4144-B7B6-5CD6A48AB93D}" destId="{3575677E-8158-428F-82FD-E8C553C8581B}" srcOrd="1" destOrd="0" parTransId="{3F54C077-C387-4517-AFAA-E6D0B14BE465}" sibTransId="{CC15BCB7-7B8D-4373-B005-6F8B13DF7C63}"/>
    <dgm:cxn modelId="{FD95FDAC-E7B0-4144-AFA1-08C951D40E53}" type="presOf" srcId="{23412DE6-9E9B-45D2-BDDD-49C609D8C117}" destId="{A556C2A1-971D-4756-BB7D-8DF7C84A0A9E}" srcOrd="0" destOrd="0" presId="urn:microsoft.com/office/officeart/2008/layout/LinedList"/>
    <dgm:cxn modelId="{6CC139C8-C792-4FAC-9745-8A12DF6D3495}" srcId="{E4915320-CBB6-4144-B7B6-5CD6A48AB93D}" destId="{B2D5E17D-295E-4CA8-B310-2D8459B0F51C}" srcOrd="2" destOrd="0" parTransId="{738EDA8D-DCAE-4ADC-9EF6-0B688A3B277F}" sibTransId="{B4010BC2-D80A-4159-B51D-9DB0E90442D5}"/>
    <dgm:cxn modelId="{70A578C9-588B-4D07-ADAA-515A0DB592E1}" type="presOf" srcId="{9DA5E4B9-4E28-4FF0-917E-9DE29C35EE4E}" destId="{61991E73-6A52-4B92-9762-139125A26FBB}" srcOrd="0" destOrd="0" presId="urn:microsoft.com/office/officeart/2008/layout/LinedList"/>
    <dgm:cxn modelId="{67532BCF-058A-40B2-805E-07E3008015FF}" type="presOf" srcId="{E4915320-CBB6-4144-B7B6-5CD6A48AB93D}" destId="{7FDD10BE-0D47-4F74-873E-CBD4908E571D}" srcOrd="0" destOrd="0" presId="urn:microsoft.com/office/officeart/2008/layout/LinedList"/>
    <dgm:cxn modelId="{D9A33FCF-9557-4131-AE0F-AD10D3E74F91}" type="presOf" srcId="{5113FABD-2762-4C79-B7CE-1C555E2EB265}" destId="{2613A912-9F70-43EB-9470-2D278895E470}" srcOrd="0" destOrd="0" presId="urn:microsoft.com/office/officeart/2008/layout/LinedList"/>
    <dgm:cxn modelId="{464244D8-3F1C-4575-89A4-3A4F6A0334A7}" srcId="{E4915320-CBB6-4144-B7B6-5CD6A48AB93D}" destId="{3EDE1EC7-0A68-4498-A03F-F87105FB1964}" srcOrd="0" destOrd="0" parTransId="{0CCF7959-C5AE-4D6C-932E-4DCB547B4219}" sibTransId="{A16D77EF-556E-4FDB-9E85-1888E17AB4A2}"/>
    <dgm:cxn modelId="{BDA102E6-3B47-4D1D-942D-F151CC0247A2}" type="presOf" srcId="{F5AE0F1D-8953-46A4-B141-1D19AD573A17}" destId="{71CA77C7-B382-4524-BDE1-0363AC92395F}" srcOrd="0" destOrd="0" presId="urn:microsoft.com/office/officeart/2008/layout/LinedList"/>
    <dgm:cxn modelId="{94B34BE8-F687-4CB0-A9C7-CEC3CDB120A4}" type="presParOf" srcId="{A556C2A1-971D-4756-BB7D-8DF7C84A0A9E}" destId="{94C7D107-AC39-4BEE-A735-A446F3011D56}" srcOrd="0" destOrd="0" presId="urn:microsoft.com/office/officeart/2008/layout/LinedList"/>
    <dgm:cxn modelId="{47B97278-2043-4C65-AFE4-282034C55EC8}" type="presParOf" srcId="{A556C2A1-971D-4756-BB7D-8DF7C84A0A9E}" destId="{6FF09905-FF97-4956-95A7-CBE31F2265A3}" srcOrd="1" destOrd="0" presId="urn:microsoft.com/office/officeart/2008/layout/LinedList"/>
    <dgm:cxn modelId="{5F00C1BF-AD9A-4FF0-BFB6-F3FB6EFB7649}" type="presParOf" srcId="{6FF09905-FF97-4956-95A7-CBE31F2265A3}" destId="{2613A912-9F70-43EB-9470-2D278895E470}" srcOrd="0" destOrd="0" presId="urn:microsoft.com/office/officeart/2008/layout/LinedList"/>
    <dgm:cxn modelId="{F0D40113-A660-4F52-BA60-BBA46A78BAA9}" type="presParOf" srcId="{6FF09905-FF97-4956-95A7-CBE31F2265A3}" destId="{9EA3BCFC-FBC9-48C1-93EE-DBACB0758479}" srcOrd="1" destOrd="0" presId="urn:microsoft.com/office/officeart/2008/layout/LinedList"/>
    <dgm:cxn modelId="{BBEF746D-1C53-4FBB-8FDA-D653D075FD1C}" type="presParOf" srcId="{A556C2A1-971D-4756-BB7D-8DF7C84A0A9E}" destId="{A5083079-424E-459B-99F5-95260574C3EB}" srcOrd="2" destOrd="0" presId="urn:microsoft.com/office/officeart/2008/layout/LinedList"/>
    <dgm:cxn modelId="{43796DDF-C763-4923-B7B2-BBDA4E23B456}" type="presParOf" srcId="{A556C2A1-971D-4756-BB7D-8DF7C84A0A9E}" destId="{4E7CC113-C611-4D03-82E0-5D9F1246ECD6}" srcOrd="3" destOrd="0" presId="urn:microsoft.com/office/officeart/2008/layout/LinedList"/>
    <dgm:cxn modelId="{10BD7DE6-343D-4645-8FF4-8122C3A17039}" type="presParOf" srcId="{4E7CC113-C611-4D03-82E0-5D9F1246ECD6}" destId="{B6EC7DC8-4552-4516-95E7-1FEA05D22ACE}" srcOrd="0" destOrd="0" presId="urn:microsoft.com/office/officeart/2008/layout/LinedList"/>
    <dgm:cxn modelId="{416F7ED1-046F-47DE-A9F9-6BE6C87D25DE}" type="presParOf" srcId="{4E7CC113-C611-4D03-82E0-5D9F1246ECD6}" destId="{3B7F4974-B968-4208-966B-9CF42A89BE28}" srcOrd="1" destOrd="0" presId="urn:microsoft.com/office/officeart/2008/layout/LinedList"/>
    <dgm:cxn modelId="{EC1B37D0-3942-450B-BE53-C789EBB97A62}" type="presParOf" srcId="{3B7F4974-B968-4208-966B-9CF42A89BE28}" destId="{19F88DEF-56DF-46FC-AEE4-871C073A410D}" srcOrd="0" destOrd="0" presId="urn:microsoft.com/office/officeart/2008/layout/LinedList"/>
    <dgm:cxn modelId="{258AB187-1401-4D2F-9F20-AAC389595D7E}" type="presParOf" srcId="{3B7F4974-B968-4208-966B-9CF42A89BE28}" destId="{D4733930-19A7-4CC9-A16B-7741D4AE1433}" srcOrd="1" destOrd="0" presId="urn:microsoft.com/office/officeart/2008/layout/LinedList"/>
    <dgm:cxn modelId="{D0D79964-9F9E-48F1-B553-CA6C37D2BBB1}" type="presParOf" srcId="{D4733930-19A7-4CC9-A16B-7741D4AE1433}" destId="{E98AB762-8430-49B4-B79A-1130B8046FCA}" srcOrd="0" destOrd="0" presId="urn:microsoft.com/office/officeart/2008/layout/LinedList"/>
    <dgm:cxn modelId="{413055CE-36DB-4047-AF69-CB853409BA33}" type="presParOf" srcId="{D4733930-19A7-4CC9-A16B-7741D4AE1433}" destId="{61991E73-6A52-4B92-9762-139125A26FBB}" srcOrd="1" destOrd="0" presId="urn:microsoft.com/office/officeart/2008/layout/LinedList"/>
    <dgm:cxn modelId="{9191D5BA-0CDE-48EA-8C2C-216499D42F67}" type="presParOf" srcId="{D4733930-19A7-4CC9-A16B-7741D4AE1433}" destId="{715C6212-C74A-45C8-B094-59EE86F3A502}" srcOrd="2" destOrd="0" presId="urn:microsoft.com/office/officeart/2008/layout/LinedList"/>
    <dgm:cxn modelId="{34A8B9FF-2CA9-4470-B589-5EAC5B214FA2}" type="presParOf" srcId="{3B7F4974-B968-4208-966B-9CF42A89BE28}" destId="{FBADDDC8-3EBA-4230-9631-F90C32CB0384}" srcOrd="2" destOrd="0" presId="urn:microsoft.com/office/officeart/2008/layout/LinedList"/>
    <dgm:cxn modelId="{B8B957A1-C06D-4C8F-A811-9BAA3EB41312}" type="presParOf" srcId="{3B7F4974-B968-4208-966B-9CF42A89BE28}" destId="{D50FD924-24D5-41DB-B47C-EDE01F05A4B0}" srcOrd="3" destOrd="0" presId="urn:microsoft.com/office/officeart/2008/layout/LinedList"/>
    <dgm:cxn modelId="{F4CCDF41-EECF-4E00-BBA2-BC7F49B9D23F}" type="presParOf" srcId="{3B7F4974-B968-4208-966B-9CF42A89BE28}" destId="{1BF283F5-A14D-4D17-B959-61458C881D3D}" srcOrd="4" destOrd="0" presId="urn:microsoft.com/office/officeart/2008/layout/LinedList"/>
    <dgm:cxn modelId="{05E6F545-D0F3-40B1-A3D5-4B32529F1AED}" type="presParOf" srcId="{1BF283F5-A14D-4D17-B959-61458C881D3D}" destId="{51B63897-54A2-48FD-B016-39DA4B4BCE3B}" srcOrd="0" destOrd="0" presId="urn:microsoft.com/office/officeart/2008/layout/LinedList"/>
    <dgm:cxn modelId="{92877013-E449-4F98-B139-CA6D16F50592}" type="presParOf" srcId="{1BF283F5-A14D-4D17-B959-61458C881D3D}" destId="{71CA77C7-B382-4524-BDE1-0363AC92395F}" srcOrd="1" destOrd="0" presId="urn:microsoft.com/office/officeart/2008/layout/LinedList"/>
    <dgm:cxn modelId="{085CCC16-1149-4BE4-B837-4C79F9FF8B72}" type="presParOf" srcId="{1BF283F5-A14D-4D17-B959-61458C881D3D}" destId="{38296E53-C791-4F7F-AFBB-78800C6FE5C3}" srcOrd="2" destOrd="0" presId="urn:microsoft.com/office/officeart/2008/layout/LinedList"/>
    <dgm:cxn modelId="{184D9186-FEE6-462C-83A3-21C4180EA6C4}" type="presParOf" srcId="{3B7F4974-B968-4208-966B-9CF42A89BE28}" destId="{839235E3-CE78-4AE1-B7D9-858E7E8CCE99}" srcOrd="5" destOrd="0" presId="urn:microsoft.com/office/officeart/2008/layout/LinedList"/>
    <dgm:cxn modelId="{F9E60DC3-8138-4207-8DAC-5573B9E60EE8}" type="presParOf" srcId="{3B7F4974-B968-4208-966B-9CF42A89BE28}" destId="{9EE446F4-814F-495C-9B34-F660654D167C}" srcOrd="6" destOrd="0" presId="urn:microsoft.com/office/officeart/2008/layout/LinedList"/>
    <dgm:cxn modelId="{20C7C1AB-970C-47DA-B925-425F447B6BB9}" type="presParOf" srcId="{A556C2A1-971D-4756-BB7D-8DF7C84A0A9E}" destId="{FD6565CF-D4DC-480E-97B9-E03FE8749185}" srcOrd="4" destOrd="0" presId="urn:microsoft.com/office/officeart/2008/layout/LinedList"/>
    <dgm:cxn modelId="{BEA49C54-3B8D-4AA8-B4D4-C10D31B85C64}" type="presParOf" srcId="{A556C2A1-971D-4756-BB7D-8DF7C84A0A9E}" destId="{9131EBBE-E99F-46DE-965A-4F97E03D6CB6}" srcOrd="5" destOrd="0" presId="urn:microsoft.com/office/officeart/2008/layout/LinedList"/>
    <dgm:cxn modelId="{0A79B23A-48BC-4857-88E5-991BEE692F2F}" type="presParOf" srcId="{9131EBBE-E99F-46DE-965A-4F97E03D6CB6}" destId="{7FDD10BE-0D47-4F74-873E-CBD4908E571D}" srcOrd="0" destOrd="0" presId="urn:microsoft.com/office/officeart/2008/layout/LinedList"/>
    <dgm:cxn modelId="{3BF3A928-377C-45D4-B444-A36B29D8AD13}" type="presParOf" srcId="{9131EBBE-E99F-46DE-965A-4F97E03D6CB6}" destId="{36AFF7B7-A31D-4BDB-B30D-16A5231D407A}" srcOrd="1" destOrd="0" presId="urn:microsoft.com/office/officeart/2008/layout/LinedList"/>
    <dgm:cxn modelId="{2D98044F-8BE3-403F-ABAA-F8A4CAAE374B}" type="presParOf" srcId="{36AFF7B7-A31D-4BDB-B30D-16A5231D407A}" destId="{842AFABA-E4D9-4221-9498-D8F53F99F605}" srcOrd="0" destOrd="0" presId="urn:microsoft.com/office/officeart/2008/layout/LinedList"/>
    <dgm:cxn modelId="{74C5EC3D-AFB3-4275-A6C3-B9557B3C1774}" type="presParOf" srcId="{36AFF7B7-A31D-4BDB-B30D-16A5231D407A}" destId="{CCC8DB1E-E06D-4B41-A91B-0CAE5D318A90}" srcOrd="1" destOrd="0" presId="urn:microsoft.com/office/officeart/2008/layout/LinedList"/>
    <dgm:cxn modelId="{DDA61E99-BE64-4826-BBCE-D44522E5759A}" type="presParOf" srcId="{CCC8DB1E-E06D-4B41-A91B-0CAE5D318A90}" destId="{D04B8EF1-538D-404F-A23F-4D71C9539C5E}" srcOrd="0" destOrd="0" presId="urn:microsoft.com/office/officeart/2008/layout/LinedList"/>
    <dgm:cxn modelId="{A92A99AE-3162-4A16-A2DB-E65B8890D4A3}" type="presParOf" srcId="{CCC8DB1E-E06D-4B41-A91B-0CAE5D318A90}" destId="{CA536725-E963-443A-B9AD-6C58DECBAD43}" srcOrd="1" destOrd="0" presId="urn:microsoft.com/office/officeart/2008/layout/LinedList"/>
    <dgm:cxn modelId="{B1D43B64-C391-4AAE-9472-63F10EEEC0E7}" type="presParOf" srcId="{CCC8DB1E-E06D-4B41-A91B-0CAE5D318A90}" destId="{BC746007-333B-4528-BB60-01AC48F9D161}" srcOrd="2" destOrd="0" presId="urn:microsoft.com/office/officeart/2008/layout/LinedList"/>
    <dgm:cxn modelId="{802D2435-0B48-48D1-8E79-5C4FC1F9BA48}" type="presParOf" srcId="{36AFF7B7-A31D-4BDB-B30D-16A5231D407A}" destId="{77F32DCF-E52F-4D5C-B97A-876B5827D9A0}" srcOrd="2" destOrd="0" presId="urn:microsoft.com/office/officeart/2008/layout/LinedList"/>
    <dgm:cxn modelId="{CA515164-706B-43B5-A876-7BAE389B23EF}" type="presParOf" srcId="{36AFF7B7-A31D-4BDB-B30D-16A5231D407A}" destId="{2162B8FB-7552-4EBE-968F-873DF3AED7F4}" srcOrd="3" destOrd="0" presId="urn:microsoft.com/office/officeart/2008/layout/LinedList"/>
    <dgm:cxn modelId="{320CBA3C-8F64-489F-A2CC-54C48195DF4A}" type="presParOf" srcId="{36AFF7B7-A31D-4BDB-B30D-16A5231D407A}" destId="{88A6CE89-DFA9-4325-8CFB-943C61064E9E}" srcOrd="4" destOrd="0" presId="urn:microsoft.com/office/officeart/2008/layout/LinedList"/>
    <dgm:cxn modelId="{1951223C-1FF4-4728-8907-9AC125D09997}" type="presParOf" srcId="{88A6CE89-DFA9-4325-8CFB-943C61064E9E}" destId="{F720942E-D2E8-4E8B-BEA6-85B9DF7FE198}" srcOrd="0" destOrd="0" presId="urn:microsoft.com/office/officeart/2008/layout/LinedList"/>
    <dgm:cxn modelId="{A04084A4-E6A4-4580-B690-FB725DCEC4DD}" type="presParOf" srcId="{88A6CE89-DFA9-4325-8CFB-943C61064E9E}" destId="{6F1A0628-5BB2-4D3C-A101-B979781CD89F}" srcOrd="1" destOrd="0" presId="urn:microsoft.com/office/officeart/2008/layout/LinedList"/>
    <dgm:cxn modelId="{64076832-23FC-48B0-A49C-4886BD571C94}" type="presParOf" srcId="{88A6CE89-DFA9-4325-8CFB-943C61064E9E}" destId="{CE85A53F-2BBA-4BB3-A791-3E2C35729C5F}" srcOrd="2" destOrd="0" presId="urn:microsoft.com/office/officeart/2008/layout/LinedList"/>
    <dgm:cxn modelId="{42A5A216-F4FF-47DE-9972-35A7610FC918}" type="presParOf" srcId="{36AFF7B7-A31D-4BDB-B30D-16A5231D407A}" destId="{BF0DC200-D39D-4C0A-B265-4ED0E5D045F5}" srcOrd="5" destOrd="0" presId="urn:microsoft.com/office/officeart/2008/layout/LinedList"/>
    <dgm:cxn modelId="{780FBAC0-8C8B-48D4-8893-7C40508E3FAF}" type="presParOf" srcId="{36AFF7B7-A31D-4BDB-B30D-16A5231D407A}" destId="{967A6D7B-56CE-4D4B-8728-4CD5231F5B09}" srcOrd="6" destOrd="0" presId="urn:microsoft.com/office/officeart/2008/layout/LinedList"/>
    <dgm:cxn modelId="{34953FA9-0508-44D7-81DF-6D6BD699D27F}" type="presParOf" srcId="{36AFF7B7-A31D-4BDB-B30D-16A5231D407A}" destId="{72EC9EE7-9106-41F4-9D7D-F4D16BEA863C}" srcOrd="7" destOrd="0" presId="urn:microsoft.com/office/officeart/2008/layout/LinedList"/>
    <dgm:cxn modelId="{71A21809-F7D5-4FBE-A9A4-7A0F88BFFC1B}" type="presParOf" srcId="{72EC9EE7-9106-41F4-9D7D-F4D16BEA863C}" destId="{9298C88A-7D17-4297-9EEF-72D834C0DC9B}" srcOrd="0" destOrd="0" presId="urn:microsoft.com/office/officeart/2008/layout/LinedList"/>
    <dgm:cxn modelId="{C0B1F515-0C27-4104-8FC2-81C379560E4A}" type="presParOf" srcId="{72EC9EE7-9106-41F4-9D7D-F4D16BEA863C}" destId="{E679D04C-10D0-42B8-9BEC-AF13B486F8EF}" srcOrd="1" destOrd="0" presId="urn:microsoft.com/office/officeart/2008/layout/LinedList"/>
    <dgm:cxn modelId="{7CCF6020-ECFC-4D04-9FA5-2181486322D7}" type="presParOf" srcId="{72EC9EE7-9106-41F4-9D7D-F4D16BEA863C}" destId="{5BDBF172-588A-41CB-8B8E-3B4551A8305C}" srcOrd="2" destOrd="0" presId="urn:microsoft.com/office/officeart/2008/layout/LinedList"/>
    <dgm:cxn modelId="{65388D5A-14F7-418D-BB1D-CAF3E694CE1A}" type="presParOf" srcId="{36AFF7B7-A31D-4BDB-B30D-16A5231D407A}" destId="{B2407873-77CB-4D9E-9992-D85430D2A30E}" srcOrd="8" destOrd="0" presId="urn:microsoft.com/office/officeart/2008/layout/LinedList"/>
    <dgm:cxn modelId="{A7B07B7F-3975-4CB8-80F2-AB7F81CD836B}" type="presParOf" srcId="{36AFF7B7-A31D-4BDB-B30D-16A5231D407A}" destId="{2C4166C1-4038-4D84-96FE-5DF70A84B77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E0F6F65-AC6A-4A8C-BDC5-61BE3CBF637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7DA14FB-E45E-4B6E-8BFE-4615192523D9}">
      <dgm:prSet/>
      <dgm:spPr/>
      <dgm:t>
        <a:bodyPr/>
        <a:lstStyle/>
        <a:p>
          <a:r>
            <a:rPr lang="en-US"/>
            <a:t>Definition: Ensemble learning combines the predictions of multiple machine learning models to improve overall performance.</a:t>
          </a:r>
        </a:p>
      </dgm:t>
    </dgm:pt>
    <dgm:pt modelId="{4690351A-F9A9-426E-9F97-C4E234C9949D}" type="parTrans" cxnId="{A6D11013-AF8A-4D31-8645-F888699B8F4D}">
      <dgm:prSet/>
      <dgm:spPr/>
      <dgm:t>
        <a:bodyPr/>
        <a:lstStyle/>
        <a:p>
          <a:endParaRPr lang="en-US"/>
        </a:p>
      </dgm:t>
    </dgm:pt>
    <dgm:pt modelId="{A5715DDC-0500-40DD-A0CE-D81950800384}" type="sibTrans" cxnId="{A6D11013-AF8A-4D31-8645-F888699B8F4D}">
      <dgm:prSet/>
      <dgm:spPr/>
      <dgm:t>
        <a:bodyPr/>
        <a:lstStyle/>
        <a:p>
          <a:endParaRPr lang="en-US"/>
        </a:p>
      </dgm:t>
    </dgm:pt>
    <dgm:pt modelId="{E6B5F2A6-F976-4956-969E-412E9CC615F6}">
      <dgm:prSet/>
      <dgm:spPr/>
      <dgm:t>
        <a:bodyPr/>
        <a:lstStyle/>
        <a:p>
          <a:r>
            <a:rPr lang="en-US"/>
            <a:t>Key Characteristics:</a:t>
          </a:r>
        </a:p>
      </dgm:t>
    </dgm:pt>
    <dgm:pt modelId="{A7F63241-C6CB-4A8B-B9D6-A2DA00674C0D}" type="parTrans" cxnId="{6CF43F35-8471-4997-BD20-0A653C310389}">
      <dgm:prSet/>
      <dgm:spPr/>
      <dgm:t>
        <a:bodyPr/>
        <a:lstStyle/>
        <a:p>
          <a:endParaRPr lang="en-US"/>
        </a:p>
      </dgm:t>
    </dgm:pt>
    <dgm:pt modelId="{5599D9A4-5916-4672-AF16-8ED7B3F39B5A}" type="sibTrans" cxnId="{6CF43F35-8471-4997-BD20-0A653C310389}">
      <dgm:prSet/>
      <dgm:spPr/>
      <dgm:t>
        <a:bodyPr/>
        <a:lstStyle/>
        <a:p>
          <a:endParaRPr lang="en-US"/>
        </a:p>
      </dgm:t>
    </dgm:pt>
    <dgm:pt modelId="{8C8A2728-AA38-43B6-9A45-A79F18FE1CCA}">
      <dgm:prSet/>
      <dgm:spPr/>
      <dgm:t>
        <a:bodyPr/>
        <a:lstStyle/>
        <a:p>
          <a:r>
            <a:rPr lang="en-US"/>
            <a:t>It reduces overfitting and increases model robustness.</a:t>
          </a:r>
        </a:p>
      </dgm:t>
    </dgm:pt>
    <dgm:pt modelId="{670986ED-73A0-4B90-BAE7-073027F7E032}" type="parTrans" cxnId="{49140F34-F6A2-4362-9DAD-66C66F19C813}">
      <dgm:prSet/>
      <dgm:spPr/>
      <dgm:t>
        <a:bodyPr/>
        <a:lstStyle/>
        <a:p>
          <a:endParaRPr lang="en-US"/>
        </a:p>
      </dgm:t>
    </dgm:pt>
    <dgm:pt modelId="{7A49D012-77A2-4F11-B059-D78C55096A12}" type="sibTrans" cxnId="{49140F34-F6A2-4362-9DAD-66C66F19C813}">
      <dgm:prSet/>
      <dgm:spPr/>
      <dgm:t>
        <a:bodyPr/>
        <a:lstStyle/>
        <a:p>
          <a:endParaRPr lang="en-US"/>
        </a:p>
      </dgm:t>
    </dgm:pt>
    <dgm:pt modelId="{7B254921-1871-4FFC-9C16-2BE2F6CD2829}">
      <dgm:prSet/>
      <dgm:spPr/>
      <dgm:t>
        <a:bodyPr/>
        <a:lstStyle/>
        <a:p>
          <a:r>
            <a:rPr lang="en-US"/>
            <a:t>Techniques include bagging, boosting, and stacking.</a:t>
          </a:r>
        </a:p>
      </dgm:t>
    </dgm:pt>
    <dgm:pt modelId="{E8D35D40-4606-483F-8756-729276F19FBB}" type="parTrans" cxnId="{91147875-4432-4288-A865-5C702E16CE68}">
      <dgm:prSet/>
      <dgm:spPr/>
      <dgm:t>
        <a:bodyPr/>
        <a:lstStyle/>
        <a:p>
          <a:endParaRPr lang="en-US"/>
        </a:p>
      </dgm:t>
    </dgm:pt>
    <dgm:pt modelId="{089F389E-CD48-4FBE-9BDC-2098B7D5EB2F}" type="sibTrans" cxnId="{91147875-4432-4288-A865-5C702E16CE68}">
      <dgm:prSet/>
      <dgm:spPr/>
      <dgm:t>
        <a:bodyPr/>
        <a:lstStyle/>
        <a:p>
          <a:endParaRPr lang="en-US"/>
        </a:p>
      </dgm:t>
    </dgm:pt>
    <dgm:pt modelId="{5281EBB6-10EA-46F7-91AA-2576BFFCF6F4}">
      <dgm:prSet/>
      <dgm:spPr/>
      <dgm:t>
        <a:bodyPr/>
        <a:lstStyle/>
        <a:p>
          <a:r>
            <a:rPr lang="en-US"/>
            <a:t>Examples:</a:t>
          </a:r>
        </a:p>
      </dgm:t>
    </dgm:pt>
    <dgm:pt modelId="{DA443E5C-BC4E-47F6-9B34-6AFD84B46862}" type="parTrans" cxnId="{3DD58D32-67E4-4518-A4D7-B73FB5AD0CCF}">
      <dgm:prSet/>
      <dgm:spPr/>
      <dgm:t>
        <a:bodyPr/>
        <a:lstStyle/>
        <a:p>
          <a:endParaRPr lang="en-US"/>
        </a:p>
      </dgm:t>
    </dgm:pt>
    <dgm:pt modelId="{2052677B-EDD9-4D78-8290-BD4119173663}" type="sibTrans" cxnId="{3DD58D32-67E4-4518-A4D7-B73FB5AD0CCF}">
      <dgm:prSet/>
      <dgm:spPr/>
      <dgm:t>
        <a:bodyPr/>
        <a:lstStyle/>
        <a:p>
          <a:endParaRPr lang="en-US"/>
        </a:p>
      </dgm:t>
    </dgm:pt>
    <dgm:pt modelId="{C5402AB5-C6EC-4F88-AD7D-CC43A94A9FB0}">
      <dgm:prSet/>
      <dgm:spPr/>
      <dgm:t>
        <a:bodyPr/>
        <a:lstStyle/>
        <a:p>
          <a:r>
            <a:rPr lang="en-US"/>
            <a:t>Random Forest: Combining multiple decision trees for better accuracy and robustness.</a:t>
          </a:r>
        </a:p>
      </dgm:t>
    </dgm:pt>
    <dgm:pt modelId="{010A321C-A01D-46D5-A121-5ACE4E13B4F0}" type="parTrans" cxnId="{F6337376-3DFF-40CD-969A-51459584F6B9}">
      <dgm:prSet/>
      <dgm:spPr/>
      <dgm:t>
        <a:bodyPr/>
        <a:lstStyle/>
        <a:p>
          <a:endParaRPr lang="en-US"/>
        </a:p>
      </dgm:t>
    </dgm:pt>
    <dgm:pt modelId="{90D3074D-5CDF-4331-B1EC-9D072F13F5C1}" type="sibTrans" cxnId="{F6337376-3DFF-40CD-969A-51459584F6B9}">
      <dgm:prSet/>
      <dgm:spPr/>
      <dgm:t>
        <a:bodyPr/>
        <a:lstStyle/>
        <a:p>
          <a:endParaRPr lang="en-US"/>
        </a:p>
      </dgm:t>
    </dgm:pt>
    <dgm:pt modelId="{DB7B5888-50BD-401B-8563-05053B54034D}">
      <dgm:prSet/>
      <dgm:spPr/>
      <dgm:t>
        <a:bodyPr/>
        <a:lstStyle/>
        <a:p>
          <a:r>
            <a:rPr lang="en-US"/>
            <a:t>AdaBoost: Boosting weak learners to create a strong ensemble classifier.</a:t>
          </a:r>
        </a:p>
      </dgm:t>
    </dgm:pt>
    <dgm:pt modelId="{1542715E-0A2D-4C37-8055-FBF4A50D0C6C}" type="parTrans" cxnId="{887AD4C0-6870-4028-BE69-D3D88A90F56B}">
      <dgm:prSet/>
      <dgm:spPr/>
      <dgm:t>
        <a:bodyPr/>
        <a:lstStyle/>
        <a:p>
          <a:endParaRPr lang="en-US"/>
        </a:p>
      </dgm:t>
    </dgm:pt>
    <dgm:pt modelId="{6640CDC3-00B7-4730-9966-477C1D6ADA31}" type="sibTrans" cxnId="{887AD4C0-6870-4028-BE69-D3D88A90F56B}">
      <dgm:prSet/>
      <dgm:spPr/>
      <dgm:t>
        <a:bodyPr/>
        <a:lstStyle/>
        <a:p>
          <a:endParaRPr lang="en-US"/>
        </a:p>
      </dgm:t>
    </dgm:pt>
    <dgm:pt modelId="{1778485F-520A-4148-B5DE-451E36DF75A1}">
      <dgm:prSet/>
      <dgm:spPr/>
      <dgm:t>
        <a:bodyPr/>
        <a:lstStyle/>
        <a:p>
          <a:r>
            <a:rPr lang="en-US"/>
            <a:t>Gradient Boosting: Iteratively improving the model's performance by focusing on the data points that are misclassified.</a:t>
          </a:r>
        </a:p>
      </dgm:t>
    </dgm:pt>
    <dgm:pt modelId="{957346A9-7485-4044-B802-214950D377D8}" type="parTrans" cxnId="{D89BB600-9286-491F-91D1-8D63356F2F8B}">
      <dgm:prSet/>
      <dgm:spPr/>
      <dgm:t>
        <a:bodyPr/>
        <a:lstStyle/>
        <a:p>
          <a:endParaRPr lang="en-US"/>
        </a:p>
      </dgm:t>
    </dgm:pt>
    <dgm:pt modelId="{0498614B-3D5F-4CA4-9128-485499139D7E}" type="sibTrans" cxnId="{D89BB600-9286-491F-91D1-8D63356F2F8B}">
      <dgm:prSet/>
      <dgm:spPr/>
      <dgm:t>
        <a:bodyPr/>
        <a:lstStyle/>
        <a:p>
          <a:endParaRPr lang="en-US"/>
        </a:p>
      </dgm:t>
    </dgm:pt>
    <dgm:pt modelId="{37127AD9-5212-4D86-985B-823774786D9F}" type="pres">
      <dgm:prSet presAssocID="{AE0F6F65-AC6A-4A8C-BDC5-61BE3CBF637E}" presName="vert0" presStyleCnt="0">
        <dgm:presLayoutVars>
          <dgm:dir/>
          <dgm:animOne val="branch"/>
          <dgm:animLvl val="lvl"/>
        </dgm:presLayoutVars>
      </dgm:prSet>
      <dgm:spPr/>
    </dgm:pt>
    <dgm:pt modelId="{25D8CD96-9D9F-4869-952C-A9F873AB502F}" type="pres">
      <dgm:prSet presAssocID="{67DA14FB-E45E-4B6E-8BFE-4615192523D9}" presName="thickLine" presStyleLbl="alignNode1" presStyleIdx="0" presStyleCnt="3"/>
      <dgm:spPr/>
    </dgm:pt>
    <dgm:pt modelId="{331F0462-DE64-4195-9190-5CFC8E4F1034}" type="pres">
      <dgm:prSet presAssocID="{67DA14FB-E45E-4B6E-8BFE-4615192523D9}" presName="horz1" presStyleCnt="0"/>
      <dgm:spPr/>
    </dgm:pt>
    <dgm:pt modelId="{BD3A4A49-6F6F-41F0-BD9A-7823A24F2640}" type="pres">
      <dgm:prSet presAssocID="{67DA14FB-E45E-4B6E-8BFE-4615192523D9}" presName="tx1" presStyleLbl="revTx" presStyleIdx="0" presStyleCnt="8"/>
      <dgm:spPr/>
    </dgm:pt>
    <dgm:pt modelId="{CDBF7F31-3299-45B4-8759-7073BC7ADCF2}" type="pres">
      <dgm:prSet presAssocID="{67DA14FB-E45E-4B6E-8BFE-4615192523D9}" presName="vert1" presStyleCnt="0"/>
      <dgm:spPr/>
    </dgm:pt>
    <dgm:pt modelId="{F2CB6DA0-1762-46B4-AA27-5D61BFF37B15}" type="pres">
      <dgm:prSet presAssocID="{E6B5F2A6-F976-4956-969E-412E9CC615F6}" presName="thickLine" presStyleLbl="alignNode1" presStyleIdx="1" presStyleCnt="3"/>
      <dgm:spPr/>
    </dgm:pt>
    <dgm:pt modelId="{E09B1A8C-5233-4E00-8340-81FFB520B9BE}" type="pres">
      <dgm:prSet presAssocID="{E6B5F2A6-F976-4956-969E-412E9CC615F6}" presName="horz1" presStyleCnt="0"/>
      <dgm:spPr/>
    </dgm:pt>
    <dgm:pt modelId="{09AF8632-70FA-4687-A3B4-B8A9AD65878F}" type="pres">
      <dgm:prSet presAssocID="{E6B5F2A6-F976-4956-969E-412E9CC615F6}" presName="tx1" presStyleLbl="revTx" presStyleIdx="1" presStyleCnt="8"/>
      <dgm:spPr/>
    </dgm:pt>
    <dgm:pt modelId="{D4DFD50E-8CB7-4897-8AB6-7F806BBB797F}" type="pres">
      <dgm:prSet presAssocID="{E6B5F2A6-F976-4956-969E-412E9CC615F6}" presName="vert1" presStyleCnt="0"/>
      <dgm:spPr/>
    </dgm:pt>
    <dgm:pt modelId="{D88D0712-9B24-4536-9EF5-D99EE75DEFC4}" type="pres">
      <dgm:prSet presAssocID="{8C8A2728-AA38-43B6-9A45-A79F18FE1CCA}" presName="vertSpace2a" presStyleCnt="0"/>
      <dgm:spPr/>
    </dgm:pt>
    <dgm:pt modelId="{671F7369-A63B-463E-AF72-1CFC44182A08}" type="pres">
      <dgm:prSet presAssocID="{8C8A2728-AA38-43B6-9A45-A79F18FE1CCA}" presName="horz2" presStyleCnt="0"/>
      <dgm:spPr/>
    </dgm:pt>
    <dgm:pt modelId="{6E163BA6-246B-4DD5-8AFF-01C540415045}" type="pres">
      <dgm:prSet presAssocID="{8C8A2728-AA38-43B6-9A45-A79F18FE1CCA}" presName="horzSpace2" presStyleCnt="0"/>
      <dgm:spPr/>
    </dgm:pt>
    <dgm:pt modelId="{79AB44BA-8F7F-4585-90DF-F5718688C852}" type="pres">
      <dgm:prSet presAssocID="{8C8A2728-AA38-43B6-9A45-A79F18FE1CCA}" presName="tx2" presStyleLbl="revTx" presStyleIdx="2" presStyleCnt="8"/>
      <dgm:spPr/>
    </dgm:pt>
    <dgm:pt modelId="{3561D7D1-F911-411E-95B0-12147063EC3F}" type="pres">
      <dgm:prSet presAssocID="{8C8A2728-AA38-43B6-9A45-A79F18FE1CCA}" presName="vert2" presStyleCnt="0"/>
      <dgm:spPr/>
    </dgm:pt>
    <dgm:pt modelId="{30567085-A3E9-4F5C-BCDF-4D572015B1B8}" type="pres">
      <dgm:prSet presAssocID="{8C8A2728-AA38-43B6-9A45-A79F18FE1CCA}" presName="thinLine2b" presStyleLbl="callout" presStyleIdx="0" presStyleCnt="5"/>
      <dgm:spPr/>
    </dgm:pt>
    <dgm:pt modelId="{C9647418-935F-4868-BA38-E7648408E4C0}" type="pres">
      <dgm:prSet presAssocID="{8C8A2728-AA38-43B6-9A45-A79F18FE1CCA}" presName="vertSpace2b" presStyleCnt="0"/>
      <dgm:spPr/>
    </dgm:pt>
    <dgm:pt modelId="{1B4E1067-E1F4-48A0-B826-648665C29CC2}" type="pres">
      <dgm:prSet presAssocID="{7B254921-1871-4FFC-9C16-2BE2F6CD2829}" presName="horz2" presStyleCnt="0"/>
      <dgm:spPr/>
    </dgm:pt>
    <dgm:pt modelId="{F4DC4500-E9D5-42F2-9E93-EDBC4896D65E}" type="pres">
      <dgm:prSet presAssocID="{7B254921-1871-4FFC-9C16-2BE2F6CD2829}" presName="horzSpace2" presStyleCnt="0"/>
      <dgm:spPr/>
    </dgm:pt>
    <dgm:pt modelId="{69B67A7D-F7CF-45DB-95EC-A6233CB4A6AF}" type="pres">
      <dgm:prSet presAssocID="{7B254921-1871-4FFC-9C16-2BE2F6CD2829}" presName="tx2" presStyleLbl="revTx" presStyleIdx="3" presStyleCnt="8"/>
      <dgm:spPr/>
    </dgm:pt>
    <dgm:pt modelId="{3455DB06-9B27-40DD-A17D-F5662C6BA319}" type="pres">
      <dgm:prSet presAssocID="{7B254921-1871-4FFC-9C16-2BE2F6CD2829}" presName="vert2" presStyleCnt="0"/>
      <dgm:spPr/>
    </dgm:pt>
    <dgm:pt modelId="{B8ECEE98-9DFF-4560-BAFC-279CA0F8445A}" type="pres">
      <dgm:prSet presAssocID="{7B254921-1871-4FFC-9C16-2BE2F6CD2829}" presName="thinLine2b" presStyleLbl="callout" presStyleIdx="1" presStyleCnt="5"/>
      <dgm:spPr/>
    </dgm:pt>
    <dgm:pt modelId="{E3769E12-2A60-4EFF-A9E3-0D4FA2B3D7B1}" type="pres">
      <dgm:prSet presAssocID="{7B254921-1871-4FFC-9C16-2BE2F6CD2829}" presName="vertSpace2b" presStyleCnt="0"/>
      <dgm:spPr/>
    </dgm:pt>
    <dgm:pt modelId="{4ABC069E-8FE7-4E4F-9385-656B3964EB3C}" type="pres">
      <dgm:prSet presAssocID="{5281EBB6-10EA-46F7-91AA-2576BFFCF6F4}" presName="thickLine" presStyleLbl="alignNode1" presStyleIdx="2" presStyleCnt="3"/>
      <dgm:spPr/>
    </dgm:pt>
    <dgm:pt modelId="{2D9EDD56-68B2-44B0-BF74-7FB5AD433639}" type="pres">
      <dgm:prSet presAssocID="{5281EBB6-10EA-46F7-91AA-2576BFFCF6F4}" presName="horz1" presStyleCnt="0"/>
      <dgm:spPr/>
    </dgm:pt>
    <dgm:pt modelId="{0D0C565C-12AE-454D-84F0-7AB053544B42}" type="pres">
      <dgm:prSet presAssocID="{5281EBB6-10EA-46F7-91AA-2576BFFCF6F4}" presName="tx1" presStyleLbl="revTx" presStyleIdx="4" presStyleCnt="8"/>
      <dgm:spPr/>
    </dgm:pt>
    <dgm:pt modelId="{01ABF7BA-255C-46CD-95FA-6A9608463FEA}" type="pres">
      <dgm:prSet presAssocID="{5281EBB6-10EA-46F7-91AA-2576BFFCF6F4}" presName="vert1" presStyleCnt="0"/>
      <dgm:spPr/>
    </dgm:pt>
    <dgm:pt modelId="{BCD6C073-DC53-476C-A515-BB0FE7BE9F56}" type="pres">
      <dgm:prSet presAssocID="{C5402AB5-C6EC-4F88-AD7D-CC43A94A9FB0}" presName="vertSpace2a" presStyleCnt="0"/>
      <dgm:spPr/>
    </dgm:pt>
    <dgm:pt modelId="{92409673-2B32-4AF7-A381-3CA2B1EDAA64}" type="pres">
      <dgm:prSet presAssocID="{C5402AB5-C6EC-4F88-AD7D-CC43A94A9FB0}" presName="horz2" presStyleCnt="0"/>
      <dgm:spPr/>
    </dgm:pt>
    <dgm:pt modelId="{87BD6490-9DC3-4D80-854F-7B8FDCCA2EDA}" type="pres">
      <dgm:prSet presAssocID="{C5402AB5-C6EC-4F88-AD7D-CC43A94A9FB0}" presName="horzSpace2" presStyleCnt="0"/>
      <dgm:spPr/>
    </dgm:pt>
    <dgm:pt modelId="{2BBF1B3C-64CC-4B2C-B565-9EF9DAB11EF7}" type="pres">
      <dgm:prSet presAssocID="{C5402AB5-C6EC-4F88-AD7D-CC43A94A9FB0}" presName="tx2" presStyleLbl="revTx" presStyleIdx="5" presStyleCnt="8"/>
      <dgm:spPr/>
    </dgm:pt>
    <dgm:pt modelId="{83314D92-025D-4E86-BCF8-BC1F1CE3307C}" type="pres">
      <dgm:prSet presAssocID="{C5402AB5-C6EC-4F88-AD7D-CC43A94A9FB0}" presName="vert2" presStyleCnt="0"/>
      <dgm:spPr/>
    </dgm:pt>
    <dgm:pt modelId="{8A46E548-7500-406B-A0DD-DA610CD70C61}" type="pres">
      <dgm:prSet presAssocID="{C5402AB5-C6EC-4F88-AD7D-CC43A94A9FB0}" presName="thinLine2b" presStyleLbl="callout" presStyleIdx="2" presStyleCnt="5"/>
      <dgm:spPr/>
    </dgm:pt>
    <dgm:pt modelId="{0A3414B8-D760-4200-8A68-7871210D0943}" type="pres">
      <dgm:prSet presAssocID="{C5402AB5-C6EC-4F88-AD7D-CC43A94A9FB0}" presName="vertSpace2b" presStyleCnt="0"/>
      <dgm:spPr/>
    </dgm:pt>
    <dgm:pt modelId="{E121393B-2414-44E6-8936-BAFB5703E3F4}" type="pres">
      <dgm:prSet presAssocID="{DB7B5888-50BD-401B-8563-05053B54034D}" presName="horz2" presStyleCnt="0"/>
      <dgm:spPr/>
    </dgm:pt>
    <dgm:pt modelId="{865308C4-D22A-472B-B383-1D115BF888FD}" type="pres">
      <dgm:prSet presAssocID="{DB7B5888-50BD-401B-8563-05053B54034D}" presName="horzSpace2" presStyleCnt="0"/>
      <dgm:spPr/>
    </dgm:pt>
    <dgm:pt modelId="{DC2EBFBE-C517-465C-A0AB-328913DD677C}" type="pres">
      <dgm:prSet presAssocID="{DB7B5888-50BD-401B-8563-05053B54034D}" presName="tx2" presStyleLbl="revTx" presStyleIdx="6" presStyleCnt="8"/>
      <dgm:spPr/>
    </dgm:pt>
    <dgm:pt modelId="{487F4F09-4847-4223-8CE6-953874A2DDD0}" type="pres">
      <dgm:prSet presAssocID="{DB7B5888-50BD-401B-8563-05053B54034D}" presName="vert2" presStyleCnt="0"/>
      <dgm:spPr/>
    </dgm:pt>
    <dgm:pt modelId="{5CC8FE90-DDC9-42D1-8CBE-DB3FC8BE6AA8}" type="pres">
      <dgm:prSet presAssocID="{DB7B5888-50BD-401B-8563-05053B54034D}" presName="thinLine2b" presStyleLbl="callout" presStyleIdx="3" presStyleCnt="5"/>
      <dgm:spPr/>
    </dgm:pt>
    <dgm:pt modelId="{0270B196-E2EA-427B-9EE7-78F575FD2B25}" type="pres">
      <dgm:prSet presAssocID="{DB7B5888-50BD-401B-8563-05053B54034D}" presName="vertSpace2b" presStyleCnt="0"/>
      <dgm:spPr/>
    </dgm:pt>
    <dgm:pt modelId="{1B73B256-35CB-43A8-97DA-33D58A249FD5}" type="pres">
      <dgm:prSet presAssocID="{1778485F-520A-4148-B5DE-451E36DF75A1}" presName="horz2" presStyleCnt="0"/>
      <dgm:spPr/>
    </dgm:pt>
    <dgm:pt modelId="{219AACED-A7E9-45FE-B5A2-8AB49533F38E}" type="pres">
      <dgm:prSet presAssocID="{1778485F-520A-4148-B5DE-451E36DF75A1}" presName="horzSpace2" presStyleCnt="0"/>
      <dgm:spPr/>
    </dgm:pt>
    <dgm:pt modelId="{318D72D8-F821-44AF-88D4-6FD2D837E80E}" type="pres">
      <dgm:prSet presAssocID="{1778485F-520A-4148-B5DE-451E36DF75A1}" presName="tx2" presStyleLbl="revTx" presStyleIdx="7" presStyleCnt="8"/>
      <dgm:spPr/>
    </dgm:pt>
    <dgm:pt modelId="{911A0742-4A02-4A5D-819D-F3A317A30AD8}" type="pres">
      <dgm:prSet presAssocID="{1778485F-520A-4148-B5DE-451E36DF75A1}" presName="vert2" presStyleCnt="0"/>
      <dgm:spPr/>
    </dgm:pt>
    <dgm:pt modelId="{AE231B9C-480E-44A8-A571-452B3091E16F}" type="pres">
      <dgm:prSet presAssocID="{1778485F-520A-4148-B5DE-451E36DF75A1}" presName="thinLine2b" presStyleLbl="callout" presStyleIdx="4" presStyleCnt="5"/>
      <dgm:spPr/>
    </dgm:pt>
    <dgm:pt modelId="{263A684D-726D-4C74-963B-B4CFB2496D7E}" type="pres">
      <dgm:prSet presAssocID="{1778485F-520A-4148-B5DE-451E36DF75A1}" presName="vertSpace2b" presStyleCnt="0"/>
      <dgm:spPr/>
    </dgm:pt>
  </dgm:ptLst>
  <dgm:cxnLst>
    <dgm:cxn modelId="{D89BB600-9286-491F-91D1-8D63356F2F8B}" srcId="{5281EBB6-10EA-46F7-91AA-2576BFFCF6F4}" destId="{1778485F-520A-4148-B5DE-451E36DF75A1}" srcOrd="2" destOrd="0" parTransId="{957346A9-7485-4044-B802-214950D377D8}" sibTransId="{0498614B-3D5F-4CA4-9128-485499139D7E}"/>
    <dgm:cxn modelId="{A6D11013-AF8A-4D31-8645-F888699B8F4D}" srcId="{AE0F6F65-AC6A-4A8C-BDC5-61BE3CBF637E}" destId="{67DA14FB-E45E-4B6E-8BFE-4615192523D9}" srcOrd="0" destOrd="0" parTransId="{4690351A-F9A9-426E-9F97-C4E234C9949D}" sibTransId="{A5715DDC-0500-40DD-A0CE-D81950800384}"/>
    <dgm:cxn modelId="{EFDEDA13-6906-41DA-9AB4-4031C0A2EEC3}" type="presOf" srcId="{AE0F6F65-AC6A-4A8C-BDC5-61BE3CBF637E}" destId="{37127AD9-5212-4D86-985B-823774786D9F}" srcOrd="0" destOrd="0" presId="urn:microsoft.com/office/officeart/2008/layout/LinedList"/>
    <dgm:cxn modelId="{FBC2A022-82E4-43BD-AC11-91C2EE3F07AE}" type="presOf" srcId="{C5402AB5-C6EC-4F88-AD7D-CC43A94A9FB0}" destId="{2BBF1B3C-64CC-4B2C-B565-9EF9DAB11EF7}" srcOrd="0" destOrd="0" presId="urn:microsoft.com/office/officeart/2008/layout/LinedList"/>
    <dgm:cxn modelId="{3DD58D32-67E4-4518-A4D7-B73FB5AD0CCF}" srcId="{AE0F6F65-AC6A-4A8C-BDC5-61BE3CBF637E}" destId="{5281EBB6-10EA-46F7-91AA-2576BFFCF6F4}" srcOrd="2" destOrd="0" parTransId="{DA443E5C-BC4E-47F6-9B34-6AFD84B46862}" sibTransId="{2052677B-EDD9-4D78-8290-BD4119173663}"/>
    <dgm:cxn modelId="{49140F34-F6A2-4362-9DAD-66C66F19C813}" srcId="{E6B5F2A6-F976-4956-969E-412E9CC615F6}" destId="{8C8A2728-AA38-43B6-9A45-A79F18FE1CCA}" srcOrd="0" destOrd="0" parTransId="{670986ED-73A0-4B90-BAE7-073027F7E032}" sibTransId="{7A49D012-77A2-4F11-B059-D78C55096A12}"/>
    <dgm:cxn modelId="{6CF43F35-8471-4997-BD20-0A653C310389}" srcId="{AE0F6F65-AC6A-4A8C-BDC5-61BE3CBF637E}" destId="{E6B5F2A6-F976-4956-969E-412E9CC615F6}" srcOrd="1" destOrd="0" parTransId="{A7F63241-C6CB-4A8B-B9D6-A2DA00674C0D}" sibTransId="{5599D9A4-5916-4672-AF16-8ED7B3F39B5A}"/>
    <dgm:cxn modelId="{49179336-4114-4409-9514-6DE2CA1EE83D}" type="presOf" srcId="{67DA14FB-E45E-4B6E-8BFE-4615192523D9}" destId="{BD3A4A49-6F6F-41F0-BD9A-7823A24F2640}" srcOrd="0" destOrd="0" presId="urn:microsoft.com/office/officeart/2008/layout/LinedList"/>
    <dgm:cxn modelId="{5C57576F-6BA6-4399-917D-BCAB36427B96}" type="presOf" srcId="{8C8A2728-AA38-43B6-9A45-A79F18FE1CCA}" destId="{79AB44BA-8F7F-4585-90DF-F5718688C852}" srcOrd="0" destOrd="0" presId="urn:microsoft.com/office/officeart/2008/layout/LinedList"/>
    <dgm:cxn modelId="{91147875-4432-4288-A865-5C702E16CE68}" srcId="{E6B5F2A6-F976-4956-969E-412E9CC615F6}" destId="{7B254921-1871-4FFC-9C16-2BE2F6CD2829}" srcOrd="1" destOrd="0" parTransId="{E8D35D40-4606-483F-8756-729276F19FBB}" sibTransId="{089F389E-CD48-4FBE-9BDC-2098B7D5EB2F}"/>
    <dgm:cxn modelId="{F6337376-3DFF-40CD-969A-51459584F6B9}" srcId="{5281EBB6-10EA-46F7-91AA-2576BFFCF6F4}" destId="{C5402AB5-C6EC-4F88-AD7D-CC43A94A9FB0}" srcOrd="0" destOrd="0" parTransId="{010A321C-A01D-46D5-A121-5ACE4E13B4F0}" sibTransId="{90D3074D-5CDF-4331-B1EC-9D072F13F5C1}"/>
    <dgm:cxn modelId="{7A96827A-4580-4A6D-8176-035B76A04E72}" type="presOf" srcId="{5281EBB6-10EA-46F7-91AA-2576BFFCF6F4}" destId="{0D0C565C-12AE-454D-84F0-7AB053544B42}" srcOrd="0" destOrd="0" presId="urn:microsoft.com/office/officeart/2008/layout/LinedList"/>
    <dgm:cxn modelId="{A4F7359A-2210-460A-85A2-7B917524B4F3}" type="presOf" srcId="{DB7B5888-50BD-401B-8563-05053B54034D}" destId="{DC2EBFBE-C517-465C-A0AB-328913DD677C}" srcOrd="0" destOrd="0" presId="urn:microsoft.com/office/officeart/2008/layout/LinedList"/>
    <dgm:cxn modelId="{887AD4C0-6870-4028-BE69-D3D88A90F56B}" srcId="{5281EBB6-10EA-46F7-91AA-2576BFFCF6F4}" destId="{DB7B5888-50BD-401B-8563-05053B54034D}" srcOrd="1" destOrd="0" parTransId="{1542715E-0A2D-4C37-8055-FBF4A50D0C6C}" sibTransId="{6640CDC3-00B7-4730-9966-477C1D6ADA31}"/>
    <dgm:cxn modelId="{63E6C9C9-EF06-4511-9461-15280E911D7E}" type="presOf" srcId="{1778485F-520A-4148-B5DE-451E36DF75A1}" destId="{318D72D8-F821-44AF-88D4-6FD2D837E80E}" srcOrd="0" destOrd="0" presId="urn:microsoft.com/office/officeart/2008/layout/LinedList"/>
    <dgm:cxn modelId="{E3F237CB-4AB6-4647-AA59-CE284D0B00B7}" type="presOf" srcId="{7B254921-1871-4FFC-9C16-2BE2F6CD2829}" destId="{69B67A7D-F7CF-45DB-95EC-A6233CB4A6AF}" srcOrd="0" destOrd="0" presId="urn:microsoft.com/office/officeart/2008/layout/LinedList"/>
    <dgm:cxn modelId="{E43406F9-F078-4B36-9251-B2651BF4A48E}" type="presOf" srcId="{E6B5F2A6-F976-4956-969E-412E9CC615F6}" destId="{09AF8632-70FA-4687-A3B4-B8A9AD65878F}" srcOrd="0" destOrd="0" presId="urn:microsoft.com/office/officeart/2008/layout/LinedList"/>
    <dgm:cxn modelId="{B1FBC532-54FA-4BCD-B575-941D24EE657C}" type="presParOf" srcId="{37127AD9-5212-4D86-985B-823774786D9F}" destId="{25D8CD96-9D9F-4869-952C-A9F873AB502F}" srcOrd="0" destOrd="0" presId="urn:microsoft.com/office/officeart/2008/layout/LinedList"/>
    <dgm:cxn modelId="{0E0C5DE8-E7CB-445C-8FEB-166A27585796}" type="presParOf" srcId="{37127AD9-5212-4D86-985B-823774786D9F}" destId="{331F0462-DE64-4195-9190-5CFC8E4F1034}" srcOrd="1" destOrd="0" presId="urn:microsoft.com/office/officeart/2008/layout/LinedList"/>
    <dgm:cxn modelId="{39FA0616-5143-4BBF-8431-A589220085ED}" type="presParOf" srcId="{331F0462-DE64-4195-9190-5CFC8E4F1034}" destId="{BD3A4A49-6F6F-41F0-BD9A-7823A24F2640}" srcOrd="0" destOrd="0" presId="urn:microsoft.com/office/officeart/2008/layout/LinedList"/>
    <dgm:cxn modelId="{C952AEDD-7988-4066-8971-4F54E38E0D27}" type="presParOf" srcId="{331F0462-DE64-4195-9190-5CFC8E4F1034}" destId="{CDBF7F31-3299-45B4-8759-7073BC7ADCF2}" srcOrd="1" destOrd="0" presId="urn:microsoft.com/office/officeart/2008/layout/LinedList"/>
    <dgm:cxn modelId="{E17AC592-88BF-4A54-992D-BF08A5C61139}" type="presParOf" srcId="{37127AD9-5212-4D86-985B-823774786D9F}" destId="{F2CB6DA0-1762-46B4-AA27-5D61BFF37B15}" srcOrd="2" destOrd="0" presId="urn:microsoft.com/office/officeart/2008/layout/LinedList"/>
    <dgm:cxn modelId="{4016C1D6-05E5-4016-9B55-B03887FCC13D}" type="presParOf" srcId="{37127AD9-5212-4D86-985B-823774786D9F}" destId="{E09B1A8C-5233-4E00-8340-81FFB520B9BE}" srcOrd="3" destOrd="0" presId="urn:microsoft.com/office/officeart/2008/layout/LinedList"/>
    <dgm:cxn modelId="{653DBA2C-494E-4083-BE1B-15B8BDEA02C5}" type="presParOf" srcId="{E09B1A8C-5233-4E00-8340-81FFB520B9BE}" destId="{09AF8632-70FA-4687-A3B4-B8A9AD65878F}" srcOrd="0" destOrd="0" presId="urn:microsoft.com/office/officeart/2008/layout/LinedList"/>
    <dgm:cxn modelId="{A1DF3143-68EF-4843-B63D-98240E93DA8C}" type="presParOf" srcId="{E09B1A8C-5233-4E00-8340-81FFB520B9BE}" destId="{D4DFD50E-8CB7-4897-8AB6-7F806BBB797F}" srcOrd="1" destOrd="0" presId="urn:microsoft.com/office/officeart/2008/layout/LinedList"/>
    <dgm:cxn modelId="{E426FF83-F243-4628-AD59-770FAE4F58C4}" type="presParOf" srcId="{D4DFD50E-8CB7-4897-8AB6-7F806BBB797F}" destId="{D88D0712-9B24-4536-9EF5-D99EE75DEFC4}" srcOrd="0" destOrd="0" presId="urn:microsoft.com/office/officeart/2008/layout/LinedList"/>
    <dgm:cxn modelId="{29AF2B72-6E14-4DDB-A54D-7615A2AA6BB1}" type="presParOf" srcId="{D4DFD50E-8CB7-4897-8AB6-7F806BBB797F}" destId="{671F7369-A63B-463E-AF72-1CFC44182A08}" srcOrd="1" destOrd="0" presId="urn:microsoft.com/office/officeart/2008/layout/LinedList"/>
    <dgm:cxn modelId="{AD640460-3FA3-419C-904A-8313212FE794}" type="presParOf" srcId="{671F7369-A63B-463E-AF72-1CFC44182A08}" destId="{6E163BA6-246B-4DD5-8AFF-01C540415045}" srcOrd="0" destOrd="0" presId="urn:microsoft.com/office/officeart/2008/layout/LinedList"/>
    <dgm:cxn modelId="{82339E47-A1FA-4FC4-BE2A-A5714261A23D}" type="presParOf" srcId="{671F7369-A63B-463E-AF72-1CFC44182A08}" destId="{79AB44BA-8F7F-4585-90DF-F5718688C852}" srcOrd="1" destOrd="0" presId="urn:microsoft.com/office/officeart/2008/layout/LinedList"/>
    <dgm:cxn modelId="{EE831FA2-2BB7-4FD9-A52C-417E6CABC2A9}" type="presParOf" srcId="{671F7369-A63B-463E-AF72-1CFC44182A08}" destId="{3561D7D1-F911-411E-95B0-12147063EC3F}" srcOrd="2" destOrd="0" presId="urn:microsoft.com/office/officeart/2008/layout/LinedList"/>
    <dgm:cxn modelId="{D3D6EE83-D16D-4207-9342-B194EE7CD1B4}" type="presParOf" srcId="{D4DFD50E-8CB7-4897-8AB6-7F806BBB797F}" destId="{30567085-A3E9-4F5C-BCDF-4D572015B1B8}" srcOrd="2" destOrd="0" presId="urn:microsoft.com/office/officeart/2008/layout/LinedList"/>
    <dgm:cxn modelId="{2FB8FFBC-0462-42F6-A181-63DC61810CF4}" type="presParOf" srcId="{D4DFD50E-8CB7-4897-8AB6-7F806BBB797F}" destId="{C9647418-935F-4868-BA38-E7648408E4C0}" srcOrd="3" destOrd="0" presId="urn:microsoft.com/office/officeart/2008/layout/LinedList"/>
    <dgm:cxn modelId="{065E0E99-EF02-4702-87C0-FF9CC46382AC}" type="presParOf" srcId="{D4DFD50E-8CB7-4897-8AB6-7F806BBB797F}" destId="{1B4E1067-E1F4-48A0-B826-648665C29CC2}" srcOrd="4" destOrd="0" presId="urn:microsoft.com/office/officeart/2008/layout/LinedList"/>
    <dgm:cxn modelId="{13995711-EA7A-48DA-9542-55CEA62C1242}" type="presParOf" srcId="{1B4E1067-E1F4-48A0-B826-648665C29CC2}" destId="{F4DC4500-E9D5-42F2-9E93-EDBC4896D65E}" srcOrd="0" destOrd="0" presId="urn:microsoft.com/office/officeart/2008/layout/LinedList"/>
    <dgm:cxn modelId="{7576833D-A7D9-4F52-BD5A-4F5156714B9C}" type="presParOf" srcId="{1B4E1067-E1F4-48A0-B826-648665C29CC2}" destId="{69B67A7D-F7CF-45DB-95EC-A6233CB4A6AF}" srcOrd="1" destOrd="0" presId="urn:microsoft.com/office/officeart/2008/layout/LinedList"/>
    <dgm:cxn modelId="{2574FEC2-18B0-417D-8C5E-174C2E2C1B51}" type="presParOf" srcId="{1B4E1067-E1F4-48A0-B826-648665C29CC2}" destId="{3455DB06-9B27-40DD-A17D-F5662C6BA319}" srcOrd="2" destOrd="0" presId="urn:microsoft.com/office/officeart/2008/layout/LinedList"/>
    <dgm:cxn modelId="{FC9AC77F-DE7A-47D0-ADBB-FAF04343F900}" type="presParOf" srcId="{D4DFD50E-8CB7-4897-8AB6-7F806BBB797F}" destId="{B8ECEE98-9DFF-4560-BAFC-279CA0F8445A}" srcOrd="5" destOrd="0" presId="urn:microsoft.com/office/officeart/2008/layout/LinedList"/>
    <dgm:cxn modelId="{A5450DE4-4244-465D-905F-5016EEE26A9E}" type="presParOf" srcId="{D4DFD50E-8CB7-4897-8AB6-7F806BBB797F}" destId="{E3769E12-2A60-4EFF-A9E3-0D4FA2B3D7B1}" srcOrd="6" destOrd="0" presId="urn:microsoft.com/office/officeart/2008/layout/LinedList"/>
    <dgm:cxn modelId="{2CB783D3-27A3-4AB1-80AE-618572581FF2}" type="presParOf" srcId="{37127AD9-5212-4D86-985B-823774786D9F}" destId="{4ABC069E-8FE7-4E4F-9385-656B3964EB3C}" srcOrd="4" destOrd="0" presId="urn:microsoft.com/office/officeart/2008/layout/LinedList"/>
    <dgm:cxn modelId="{2B3D1E73-8452-40D8-B27B-DF614A665AFC}" type="presParOf" srcId="{37127AD9-5212-4D86-985B-823774786D9F}" destId="{2D9EDD56-68B2-44B0-BF74-7FB5AD433639}" srcOrd="5" destOrd="0" presId="urn:microsoft.com/office/officeart/2008/layout/LinedList"/>
    <dgm:cxn modelId="{B393381F-CB9E-42BA-9D9F-E83944AF87FF}" type="presParOf" srcId="{2D9EDD56-68B2-44B0-BF74-7FB5AD433639}" destId="{0D0C565C-12AE-454D-84F0-7AB053544B42}" srcOrd="0" destOrd="0" presId="urn:microsoft.com/office/officeart/2008/layout/LinedList"/>
    <dgm:cxn modelId="{BC27A8F8-A1E2-4700-8099-7BE37239ACA9}" type="presParOf" srcId="{2D9EDD56-68B2-44B0-BF74-7FB5AD433639}" destId="{01ABF7BA-255C-46CD-95FA-6A9608463FEA}" srcOrd="1" destOrd="0" presId="urn:microsoft.com/office/officeart/2008/layout/LinedList"/>
    <dgm:cxn modelId="{DF3562A4-E43D-464D-8817-2F822075C27F}" type="presParOf" srcId="{01ABF7BA-255C-46CD-95FA-6A9608463FEA}" destId="{BCD6C073-DC53-476C-A515-BB0FE7BE9F56}" srcOrd="0" destOrd="0" presId="urn:microsoft.com/office/officeart/2008/layout/LinedList"/>
    <dgm:cxn modelId="{2F508455-195D-4AD7-BE26-CD21AF2941BE}" type="presParOf" srcId="{01ABF7BA-255C-46CD-95FA-6A9608463FEA}" destId="{92409673-2B32-4AF7-A381-3CA2B1EDAA64}" srcOrd="1" destOrd="0" presId="urn:microsoft.com/office/officeart/2008/layout/LinedList"/>
    <dgm:cxn modelId="{23B90BB4-C0D1-44D4-B873-35912BC021D8}" type="presParOf" srcId="{92409673-2B32-4AF7-A381-3CA2B1EDAA64}" destId="{87BD6490-9DC3-4D80-854F-7B8FDCCA2EDA}" srcOrd="0" destOrd="0" presId="urn:microsoft.com/office/officeart/2008/layout/LinedList"/>
    <dgm:cxn modelId="{004492FB-D47D-4057-ACF5-92CFA520E44C}" type="presParOf" srcId="{92409673-2B32-4AF7-A381-3CA2B1EDAA64}" destId="{2BBF1B3C-64CC-4B2C-B565-9EF9DAB11EF7}" srcOrd="1" destOrd="0" presId="urn:microsoft.com/office/officeart/2008/layout/LinedList"/>
    <dgm:cxn modelId="{C5C824BB-E64D-44C0-8FEB-8CF4057F799F}" type="presParOf" srcId="{92409673-2B32-4AF7-A381-3CA2B1EDAA64}" destId="{83314D92-025D-4E86-BCF8-BC1F1CE3307C}" srcOrd="2" destOrd="0" presId="urn:microsoft.com/office/officeart/2008/layout/LinedList"/>
    <dgm:cxn modelId="{C9D13B95-55B0-4842-86D7-F7ABE89FB17B}" type="presParOf" srcId="{01ABF7BA-255C-46CD-95FA-6A9608463FEA}" destId="{8A46E548-7500-406B-A0DD-DA610CD70C61}" srcOrd="2" destOrd="0" presId="urn:microsoft.com/office/officeart/2008/layout/LinedList"/>
    <dgm:cxn modelId="{741DD0BA-6229-49D4-AE92-47E26E06CF8B}" type="presParOf" srcId="{01ABF7BA-255C-46CD-95FA-6A9608463FEA}" destId="{0A3414B8-D760-4200-8A68-7871210D0943}" srcOrd="3" destOrd="0" presId="urn:microsoft.com/office/officeart/2008/layout/LinedList"/>
    <dgm:cxn modelId="{342B4A46-77EE-47E8-A85C-49FF004528F9}" type="presParOf" srcId="{01ABF7BA-255C-46CD-95FA-6A9608463FEA}" destId="{E121393B-2414-44E6-8936-BAFB5703E3F4}" srcOrd="4" destOrd="0" presId="urn:microsoft.com/office/officeart/2008/layout/LinedList"/>
    <dgm:cxn modelId="{85866E03-3B03-40C8-8C11-433599E660B5}" type="presParOf" srcId="{E121393B-2414-44E6-8936-BAFB5703E3F4}" destId="{865308C4-D22A-472B-B383-1D115BF888FD}" srcOrd="0" destOrd="0" presId="urn:microsoft.com/office/officeart/2008/layout/LinedList"/>
    <dgm:cxn modelId="{DA81F3AD-27FD-4CE4-A884-959FAC65CCD6}" type="presParOf" srcId="{E121393B-2414-44E6-8936-BAFB5703E3F4}" destId="{DC2EBFBE-C517-465C-A0AB-328913DD677C}" srcOrd="1" destOrd="0" presId="urn:microsoft.com/office/officeart/2008/layout/LinedList"/>
    <dgm:cxn modelId="{F1F15D3B-904B-46D9-8F75-DEC50D87E76D}" type="presParOf" srcId="{E121393B-2414-44E6-8936-BAFB5703E3F4}" destId="{487F4F09-4847-4223-8CE6-953874A2DDD0}" srcOrd="2" destOrd="0" presId="urn:microsoft.com/office/officeart/2008/layout/LinedList"/>
    <dgm:cxn modelId="{63AA749C-A329-47DE-8A5B-8F9141812BD9}" type="presParOf" srcId="{01ABF7BA-255C-46CD-95FA-6A9608463FEA}" destId="{5CC8FE90-DDC9-42D1-8CBE-DB3FC8BE6AA8}" srcOrd="5" destOrd="0" presId="urn:microsoft.com/office/officeart/2008/layout/LinedList"/>
    <dgm:cxn modelId="{9A5A5590-D580-4C0C-8BF2-86109CBD6929}" type="presParOf" srcId="{01ABF7BA-255C-46CD-95FA-6A9608463FEA}" destId="{0270B196-E2EA-427B-9EE7-78F575FD2B25}" srcOrd="6" destOrd="0" presId="urn:microsoft.com/office/officeart/2008/layout/LinedList"/>
    <dgm:cxn modelId="{3A828E8D-2422-4DE5-B0AA-A40C53879AAA}" type="presParOf" srcId="{01ABF7BA-255C-46CD-95FA-6A9608463FEA}" destId="{1B73B256-35CB-43A8-97DA-33D58A249FD5}" srcOrd="7" destOrd="0" presId="urn:microsoft.com/office/officeart/2008/layout/LinedList"/>
    <dgm:cxn modelId="{86BE238F-C353-4830-9B82-43E701F72532}" type="presParOf" srcId="{1B73B256-35CB-43A8-97DA-33D58A249FD5}" destId="{219AACED-A7E9-45FE-B5A2-8AB49533F38E}" srcOrd="0" destOrd="0" presId="urn:microsoft.com/office/officeart/2008/layout/LinedList"/>
    <dgm:cxn modelId="{C7B664D6-2A1B-41B6-A323-7EF5D4CE55CC}" type="presParOf" srcId="{1B73B256-35CB-43A8-97DA-33D58A249FD5}" destId="{318D72D8-F821-44AF-88D4-6FD2D837E80E}" srcOrd="1" destOrd="0" presId="urn:microsoft.com/office/officeart/2008/layout/LinedList"/>
    <dgm:cxn modelId="{4949AF3D-C795-4F0B-A821-E17D68576AB8}" type="presParOf" srcId="{1B73B256-35CB-43A8-97DA-33D58A249FD5}" destId="{911A0742-4A02-4A5D-819D-F3A317A30AD8}" srcOrd="2" destOrd="0" presId="urn:microsoft.com/office/officeart/2008/layout/LinedList"/>
    <dgm:cxn modelId="{2693B941-A63D-4EAD-827C-78F15E69B6D5}" type="presParOf" srcId="{01ABF7BA-255C-46CD-95FA-6A9608463FEA}" destId="{AE231B9C-480E-44A8-A571-452B3091E16F}" srcOrd="8" destOrd="0" presId="urn:microsoft.com/office/officeart/2008/layout/LinedList"/>
    <dgm:cxn modelId="{D70B1B45-557E-44CE-A75A-D74D461EDF44}" type="presParOf" srcId="{01ABF7BA-255C-46CD-95FA-6A9608463FEA}" destId="{263A684D-726D-4C74-963B-B4CFB2496D7E}"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04E756-FA7B-4E19-9D4F-98CD4B3F267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84626E5-1F1A-47F5-8FD5-EA6A4EBDE72C}">
      <dgm:prSet/>
      <dgm:spPr/>
      <dgm:t>
        <a:bodyPr/>
        <a:lstStyle/>
        <a:p>
          <a:r>
            <a:rPr lang="en-US"/>
            <a:t>Books:</a:t>
          </a:r>
        </a:p>
      </dgm:t>
    </dgm:pt>
    <dgm:pt modelId="{508E97EC-1052-4C3F-8236-C9E92EE61225}" type="parTrans" cxnId="{7A87A01A-1EE8-4D1B-8DE9-FCAC0538D111}">
      <dgm:prSet/>
      <dgm:spPr/>
      <dgm:t>
        <a:bodyPr/>
        <a:lstStyle/>
        <a:p>
          <a:endParaRPr lang="en-US"/>
        </a:p>
      </dgm:t>
    </dgm:pt>
    <dgm:pt modelId="{256CB1C5-C313-4F7A-82C8-9AFACBAA32F5}" type="sibTrans" cxnId="{7A87A01A-1EE8-4D1B-8DE9-FCAC0538D111}">
      <dgm:prSet/>
      <dgm:spPr/>
      <dgm:t>
        <a:bodyPr/>
        <a:lstStyle/>
        <a:p>
          <a:endParaRPr lang="en-US"/>
        </a:p>
      </dgm:t>
    </dgm:pt>
    <dgm:pt modelId="{1392B615-F3F5-4FE9-9A57-3145D0AEBF9F}">
      <dgm:prSet/>
      <dgm:spPr/>
      <dgm:t>
        <a:bodyPr/>
        <a:lstStyle/>
        <a:p>
          <a:r>
            <a:rPr lang="en-US"/>
            <a:t>"Introduction to Machine Learning with Python" by Andreas C. Müller &amp; Sarah Guido</a:t>
          </a:r>
        </a:p>
      </dgm:t>
    </dgm:pt>
    <dgm:pt modelId="{71CEDDF1-6962-43F4-BFCD-A8DE11813A0C}" type="parTrans" cxnId="{3FA99204-7FC9-4115-9DF5-B5F77F9DE505}">
      <dgm:prSet/>
      <dgm:spPr/>
      <dgm:t>
        <a:bodyPr/>
        <a:lstStyle/>
        <a:p>
          <a:endParaRPr lang="en-US"/>
        </a:p>
      </dgm:t>
    </dgm:pt>
    <dgm:pt modelId="{6FBB4C56-55A7-465A-BB34-5FD6327CC9F9}" type="sibTrans" cxnId="{3FA99204-7FC9-4115-9DF5-B5F77F9DE505}">
      <dgm:prSet/>
      <dgm:spPr/>
      <dgm:t>
        <a:bodyPr/>
        <a:lstStyle/>
        <a:p>
          <a:endParaRPr lang="en-US"/>
        </a:p>
      </dgm:t>
    </dgm:pt>
    <dgm:pt modelId="{F436B802-57BA-4B7E-8B0E-4C7E294DA9FE}">
      <dgm:prSet/>
      <dgm:spPr/>
      <dgm:t>
        <a:bodyPr/>
        <a:lstStyle/>
        <a:p>
          <a:r>
            <a:rPr lang="en-US"/>
            <a:t>"Pattern Recognition and Machine Learning" by Christopher M. Bishop</a:t>
          </a:r>
        </a:p>
      </dgm:t>
    </dgm:pt>
    <dgm:pt modelId="{1A710A0F-B50B-47A2-90A9-2C30697471FD}" type="parTrans" cxnId="{D032AE3F-1D08-4AF6-B9C1-105BC1C693EB}">
      <dgm:prSet/>
      <dgm:spPr/>
      <dgm:t>
        <a:bodyPr/>
        <a:lstStyle/>
        <a:p>
          <a:endParaRPr lang="en-US"/>
        </a:p>
      </dgm:t>
    </dgm:pt>
    <dgm:pt modelId="{6DBDBDF7-249D-48A2-A209-4F6CF655D8F3}" type="sibTrans" cxnId="{D032AE3F-1D08-4AF6-B9C1-105BC1C693EB}">
      <dgm:prSet/>
      <dgm:spPr/>
      <dgm:t>
        <a:bodyPr/>
        <a:lstStyle/>
        <a:p>
          <a:endParaRPr lang="en-US"/>
        </a:p>
      </dgm:t>
    </dgm:pt>
    <dgm:pt modelId="{778D3229-4CAE-499F-8C44-8943F7581996}">
      <dgm:prSet/>
      <dgm:spPr/>
      <dgm:t>
        <a:bodyPr/>
        <a:lstStyle/>
        <a:p>
          <a:r>
            <a:rPr lang="en-US"/>
            <a:t>Online Courses:</a:t>
          </a:r>
        </a:p>
      </dgm:t>
    </dgm:pt>
    <dgm:pt modelId="{89E52043-185D-4F75-B760-82915FB4E795}" type="parTrans" cxnId="{A0ABD7DD-1118-421C-8F26-C2F0129A42D0}">
      <dgm:prSet/>
      <dgm:spPr/>
      <dgm:t>
        <a:bodyPr/>
        <a:lstStyle/>
        <a:p>
          <a:endParaRPr lang="en-US"/>
        </a:p>
      </dgm:t>
    </dgm:pt>
    <dgm:pt modelId="{383F9376-39E2-42AA-AE4F-966801A3376B}" type="sibTrans" cxnId="{A0ABD7DD-1118-421C-8F26-C2F0129A42D0}">
      <dgm:prSet/>
      <dgm:spPr/>
      <dgm:t>
        <a:bodyPr/>
        <a:lstStyle/>
        <a:p>
          <a:endParaRPr lang="en-US"/>
        </a:p>
      </dgm:t>
    </dgm:pt>
    <dgm:pt modelId="{2B61C970-F20A-4C4C-8534-22C2E009C09F}">
      <dgm:prSet/>
      <dgm:spPr/>
      <dgm:t>
        <a:bodyPr/>
        <a:lstStyle/>
        <a:p>
          <a:r>
            <a:rPr lang="en-US"/>
            <a:t>Coursera Machine Learning Specialization (offered by Stanford University)</a:t>
          </a:r>
        </a:p>
      </dgm:t>
    </dgm:pt>
    <dgm:pt modelId="{BFECD5CC-AB93-4A28-926E-2E305A5DBF44}" type="parTrans" cxnId="{BE50FAC8-C0E8-4130-8374-58501D39DCCF}">
      <dgm:prSet/>
      <dgm:spPr/>
      <dgm:t>
        <a:bodyPr/>
        <a:lstStyle/>
        <a:p>
          <a:endParaRPr lang="en-US"/>
        </a:p>
      </dgm:t>
    </dgm:pt>
    <dgm:pt modelId="{A3DFD8C9-7442-4585-8082-71D1644080A0}" type="sibTrans" cxnId="{BE50FAC8-C0E8-4130-8374-58501D39DCCF}">
      <dgm:prSet/>
      <dgm:spPr/>
      <dgm:t>
        <a:bodyPr/>
        <a:lstStyle/>
        <a:p>
          <a:endParaRPr lang="en-US"/>
        </a:p>
      </dgm:t>
    </dgm:pt>
    <dgm:pt modelId="{46C03234-EBFA-46AC-878A-9AC085716860}">
      <dgm:prSet/>
      <dgm:spPr/>
      <dgm:t>
        <a:bodyPr/>
        <a:lstStyle/>
        <a:p>
          <a:r>
            <a:rPr lang="en-US"/>
            <a:t>edX Machine Learning Fundamentals (offered by Microsoft)</a:t>
          </a:r>
        </a:p>
      </dgm:t>
    </dgm:pt>
    <dgm:pt modelId="{B954C920-3AE7-49E8-9160-15B0F8481668}" type="parTrans" cxnId="{FDE4635F-84B2-4D0C-A8D3-FD92640D692F}">
      <dgm:prSet/>
      <dgm:spPr/>
      <dgm:t>
        <a:bodyPr/>
        <a:lstStyle/>
        <a:p>
          <a:endParaRPr lang="en-US"/>
        </a:p>
      </dgm:t>
    </dgm:pt>
    <dgm:pt modelId="{EC5F9E3E-4013-4477-B965-91B5ACA589C1}" type="sibTrans" cxnId="{FDE4635F-84B2-4D0C-A8D3-FD92640D692F}">
      <dgm:prSet/>
      <dgm:spPr/>
      <dgm:t>
        <a:bodyPr/>
        <a:lstStyle/>
        <a:p>
          <a:endParaRPr lang="en-US"/>
        </a:p>
      </dgm:t>
    </dgm:pt>
    <dgm:pt modelId="{FCE7BDEA-2C04-4EB6-9932-56B109CE4B69}">
      <dgm:prSet/>
      <dgm:spPr/>
      <dgm:t>
        <a:bodyPr/>
        <a:lstStyle/>
        <a:p>
          <a:r>
            <a:rPr lang="en-US"/>
            <a:t>Websites and Blogs:</a:t>
          </a:r>
        </a:p>
      </dgm:t>
    </dgm:pt>
    <dgm:pt modelId="{0BAC8853-64D5-481A-B414-A5679D19AF20}" type="parTrans" cxnId="{A168297E-5B39-4DCA-A757-0186A53209C3}">
      <dgm:prSet/>
      <dgm:spPr/>
      <dgm:t>
        <a:bodyPr/>
        <a:lstStyle/>
        <a:p>
          <a:endParaRPr lang="en-US"/>
        </a:p>
      </dgm:t>
    </dgm:pt>
    <dgm:pt modelId="{FE6312FC-3187-49AB-872F-742BDF7A8B39}" type="sibTrans" cxnId="{A168297E-5B39-4DCA-A757-0186A53209C3}">
      <dgm:prSet/>
      <dgm:spPr/>
      <dgm:t>
        <a:bodyPr/>
        <a:lstStyle/>
        <a:p>
          <a:endParaRPr lang="en-US"/>
        </a:p>
      </dgm:t>
    </dgm:pt>
    <dgm:pt modelId="{FD1CAE3F-0B17-44C2-87BD-533EECDC140F}">
      <dgm:prSet/>
      <dgm:spPr/>
      <dgm:t>
        <a:bodyPr/>
        <a:lstStyle/>
        <a:p>
          <a:r>
            <a:rPr lang="en-US"/>
            <a:t>[Towards Data Science](</a:t>
          </a:r>
          <a:r>
            <a:rPr lang="en-US">
              <a:hlinkClick xmlns:r="http://schemas.openxmlformats.org/officeDocument/2006/relationships" r:id="rId1"/>
            </a:rPr>
            <a:t>https://towardsdatascience.com/</a:t>
          </a:r>
          <a:r>
            <a:rPr lang="en-US"/>
            <a:t>)</a:t>
          </a:r>
        </a:p>
      </dgm:t>
    </dgm:pt>
    <dgm:pt modelId="{F54B3F91-DCF1-4481-A423-AD0FDB9B8555}" type="parTrans" cxnId="{D5B82638-F743-4982-8427-22857F55DAD7}">
      <dgm:prSet/>
      <dgm:spPr/>
      <dgm:t>
        <a:bodyPr/>
        <a:lstStyle/>
        <a:p>
          <a:endParaRPr lang="en-US"/>
        </a:p>
      </dgm:t>
    </dgm:pt>
    <dgm:pt modelId="{EBBED665-9BCF-4412-B308-0B3731C9F29E}" type="sibTrans" cxnId="{D5B82638-F743-4982-8427-22857F55DAD7}">
      <dgm:prSet/>
      <dgm:spPr/>
      <dgm:t>
        <a:bodyPr/>
        <a:lstStyle/>
        <a:p>
          <a:endParaRPr lang="en-US"/>
        </a:p>
      </dgm:t>
    </dgm:pt>
    <dgm:pt modelId="{F1ABD554-BF65-4A09-A940-7625910FB978}">
      <dgm:prSet/>
      <dgm:spPr/>
      <dgm:t>
        <a:bodyPr/>
        <a:lstStyle/>
        <a:p>
          <a:r>
            <a:rPr lang="en-US"/>
            <a:t>[Kaggle](</a:t>
          </a:r>
          <a:r>
            <a:rPr lang="en-US">
              <a:hlinkClick xmlns:r="http://schemas.openxmlformats.org/officeDocument/2006/relationships" r:id="rId2"/>
            </a:rPr>
            <a:t>https://www.kaggle.com/</a:t>
          </a:r>
          <a:r>
            <a:rPr lang="en-US"/>
            <a:t>)</a:t>
          </a:r>
        </a:p>
      </dgm:t>
    </dgm:pt>
    <dgm:pt modelId="{D67156B9-A5EA-459A-A464-68E2C48C4DC7}" type="parTrans" cxnId="{C35F03AB-418A-45F8-A179-398B82827105}">
      <dgm:prSet/>
      <dgm:spPr/>
      <dgm:t>
        <a:bodyPr/>
        <a:lstStyle/>
        <a:p>
          <a:endParaRPr lang="en-US"/>
        </a:p>
      </dgm:t>
    </dgm:pt>
    <dgm:pt modelId="{7CD4EB06-9DB8-45D3-BF61-0BFC495E9A81}" type="sibTrans" cxnId="{C35F03AB-418A-45F8-A179-398B82827105}">
      <dgm:prSet/>
      <dgm:spPr/>
      <dgm:t>
        <a:bodyPr/>
        <a:lstStyle/>
        <a:p>
          <a:endParaRPr lang="en-US"/>
        </a:p>
      </dgm:t>
    </dgm:pt>
    <dgm:pt modelId="{F80014A3-B0CC-436D-9DAA-83914F763A63}">
      <dgm:prSet/>
      <dgm:spPr/>
      <dgm:t>
        <a:bodyPr/>
        <a:lstStyle/>
        <a:p>
          <a:r>
            <a:rPr lang="en-US"/>
            <a:t>[arXiv](https://arxiv.org/)</a:t>
          </a:r>
        </a:p>
      </dgm:t>
    </dgm:pt>
    <dgm:pt modelId="{C00C44B6-37B4-4C2B-B993-ED141E0F4941}" type="parTrans" cxnId="{ADF31909-61D3-4E5E-B721-6213253DD44D}">
      <dgm:prSet/>
      <dgm:spPr/>
      <dgm:t>
        <a:bodyPr/>
        <a:lstStyle/>
        <a:p>
          <a:endParaRPr lang="en-US"/>
        </a:p>
      </dgm:t>
    </dgm:pt>
    <dgm:pt modelId="{AFCE37AA-BE5F-4621-9C1E-A824F885FC36}" type="sibTrans" cxnId="{ADF31909-61D3-4E5E-B721-6213253DD44D}">
      <dgm:prSet/>
      <dgm:spPr/>
      <dgm:t>
        <a:bodyPr/>
        <a:lstStyle/>
        <a:p>
          <a:endParaRPr lang="en-US"/>
        </a:p>
      </dgm:t>
    </dgm:pt>
    <dgm:pt modelId="{435C0B2B-69FA-4C23-A4E7-5C6613A38482}">
      <dgm:prSet/>
      <dgm:spPr/>
      <dgm:t>
        <a:bodyPr/>
        <a:lstStyle/>
        <a:p>
          <a:r>
            <a:rPr lang="en-US"/>
            <a:t>Communities:</a:t>
          </a:r>
        </a:p>
      </dgm:t>
    </dgm:pt>
    <dgm:pt modelId="{4482A3E6-E902-4AFA-B9F3-16A41C42D050}" type="parTrans" cxnId="{B3EE35F1-04E2-45C4-89A2-A1950D275673}">
      <dgm:prSet/>
      <dgm:spPr/>
      <dgm:t>
        <a:bodyPr/>
        <a:lstStyle/>
        <a:p>
          <a:endParaRPr lang="en-US"/>
        </a:p>
      </dgm:t>
    </dgm:pt>
    <dgm:pt modelId="{DDC406FD-6D87-41F0-8411-63E3963FB01F}" type="sibTrans" cxnId="{B3EE35F1-04E2-45C4-89A2-A1950D275673}">
      <dgm:prSet/>
      <dgm:spPr/>
      <dgm:t>
        <a:bodyPr/>
        <a:lstStyle/>
        <a:p>
          <a:endParaRPr lang="en-US"/>
        </a:p>
      </dgm:t>
    </dgm:pt>
    <dgm:pt modelId="{CD763D2E-4A9E-49D5-862A-A3594ACF6D28}">
      <dgm:prSet/>
      <dgm:spPr/>
      <dgm:t>
        <a:bodyPr/>
        <a:lstStyle/>
        <a:p>
          <a:r>
            <a:rPr lang="en-US"/>
            <a:t>[Reddit - r/MachineLearning](</a:t>
          </a:r>
          <a:r>
            <a:rPr lang="en-US">
              <a:hlinkClick xmlns:r="http://schemas.openxmlformats.org/officeDocument/2006/relationships" r:id="rId3"/>
            </a:rPr>
            <a:t>https://www.reddit.com/r/MachineLearning/</a:t>
          </a:r>
          <a:r>
            <a:rPr lang="en-US"/>
            <a:t>)</a:t>
          </a:r>
        </a:p>
      </dgm:t>
    </dgm:pt>
    <dgm:pt modelId="{FA11BC8B-E722-4463-B4CF-C481C157C418}" type="parTrans" cxnId="{41F79D04-29EB-458F-88E4-EA84508D2D58}">
      <dgm:prSet/>
      <dgm:spPr/>
      <dgm:t>
        <a:bodyPr/>
        <a:lstStyle/>
        <a:p>
          <a:endParaRPr lang="en-US"/>
        </a:p>
      </dgm:t>
    </dgm:pt>
    <dgm:pt modelId="{BA91B6F7-0B9E-4A40-A1FD-696B8EBD0351}" type="sibTrans" cxnId="{41F79D04-29EB-458F-88E4-EA84508D2D58}">
      <dgm:prSet/>
      <dgm:spPr/>
      <dgm:t>
        <a:bodyPr/>
        <a:lstStyle/>
        <a:p>
          <a:endParaRPr lang="en-US"/>
        </a:p>
      </dgm:t>
    </dgm:pt>
    <dgm:pt modelId="{75E1A5FC-B0A8-4090-A8F9-CEA4B3421AEA}">
      <dgm:prSet/>
      <dgm:spPr/>
      <dgm:t>
        <a:bodyPr/>
        <a:lstStyle/>
        <a:p>
          <a:r>
            <a:rPr lang="en-US"/>
            <a:t>[Stack Overflow](https://stackoverflow.com/questions/tagged/machine-learning)</a:t>
          </a:r>
        </a:p>
      </dgm:t>
    </dgm:pt>
    <dgm:pt modelId="{BA4B62D1-BF60-4D38-93CC-8CC26890E1E3}" type="parTrans" cxnId="{D2F3EBDB-AE4D-491E-88D6-F62A9637351C}">
      <dgm:prSet/>
      <dgm:spPr/>
      <dgm:t>
        <a:bodyPr/>
        <a:lstStyle/>
        <a:p>
          <a:endParaRPr lang="en-US"/>
        </a:p>
      </dgm:t>
    </dgm:pt>
    <dgm:pt modelId="{5839744A-5F01-46BB-838D-7E32EAF0297C}" type="sibTrans" cxnId="{D2F3EBDB-AE4D-491E-88D6-F62A9637351C}">
      <dgm:prSet/>
      <dgm:spPr/>
      <dgm:t>
        <a:bodyPr/>
        <a:lstStyle/>
        <a:p>
          <a:endParaRPr lang="en-US"/>
        </a:p>
      </dgm:t>
    </dgm:pt>
    <dgm:pt modelId="{EF5A071C-2B1D-4C4F-85D2-8A1966DD4857}" type="pres">
      <dgm:prSet presAssocID="{4704E756-FA7B-4E19-9D4F-98CD4B3F267A}" presName="vert0" presStyleCnt="0">
        <dgm:presLayoutVars>
          <dgm:dir/>
          <dgm:animOne val="branch"/>
          <dgm:animLvl val="lvl"/>
        </dgm:presLayoutVars>
      </dgm:prSet>
      <dgm:spPr/>
    </dgm:pt>
    <dgm:pt modelId="{3DFAEB8A-F4AC-4BC4-943E-B4F398BCBB48}" type="pres">
      <dgm:prSet presAssocID="{784626E5-1F1A-47F5-8FD5-EA6A4EBDE72C}" presName="thickLine" presStyleLbl="alignNode1" presStyleIdx="0" presStyleCnt="4"/>
      <dgm:spPr/>
    </dgm:pt>
    <dgm:pt modelId="{2BB243C5-A496-4BC8-8593-839CD31A05B0}" type="pres">
      <dgm:prSet presAssocID="{784626E5-1F1A-47F5-8FD5-EA6A4EBDE72C}" presName="horz1" presStyleCnt="0"/>
      <dgm:spPr/>
    </dgm:pt>
    <dgm:pt modelId="{30BF4D1F-5F96-45AD-BCF0-D96B5A113E33}" type="pres">
      <dgm:prSet presAssocID="{784626E5-1F1A-47F5-8FD5-EA6A4EBDE72C}" presName="tx1" presStyleLbl="revTx" presStyleIdx="0" presStyleCnt="13"/>
      <dgm:spPr/>
    </dgm:pt>
    <dgm:pt modelId="{4053F3C9-E33A-4EC7-A95F-5C54EB8D7603}" type="pres">
      <dgm:prSet presAssocID="{784626E5-1F1A-47F5-8FD5-EA6A4EBDE72C}" presName="vert1" presStyleCnt="0"/>
      <dgm:spPr/>
    </dgm:pt>
    <dgm:pt modelId="{775A7988-5E16-4888-8A3A-B0321177A1E0}" type="pres">
      <dgm:prSet presAssocID="{1392B615-F3F5-4FE9-9A57-3145D0AEBF9F}" presName="vertSpace2a" presStyleCnt="0"/>
      <dgm:spPr/>
    </dgm:pt>
    <dgm:pt modelId="{349F51E7-1B9A-405B-8663-D6133BA127EB}" type="pres">
      <dgm:prSet presAssocID="{1392B615-F3F5-4FE9-9A57-3145D0AEBF9F}" presName="horz2" presStyleCnt="0"/>
      <dgm:spPr/>
    </dgm:pt>
    <dgm:pt modelId="{BE72FF66-D5B8-4FAB-B799-FDA19874A762}" type="pres">
      <dgm:prSet presAssocID="{1392B615-F3F5-4FE9-9A57-3145D0AEBF9F}" presName="horzSpace2" presStyleCnt="0"/>
      <dgm:spPr/>
    </dgm:pt>
    <dgm:pt modelId="{65107FCA-D13D-458E-829C-5D7063EAB0DB}" type="pres">
      <dgm:prSet presAssocID="{1392B615-F3F5-4FE9-9A57-3145D0AEBF9F}" presName="tx2" presStyleLbl="revTx" presStyleIdx="1" presStyleCnt="13"/>
      <dgm:spPr/>
    </dgm:pt>
    <dgm:pt modelId="{078C30CB-7B7F-4215-9E69-9BC5D1501761}" type="pres">
      <dgm:prSet presAssocID="{1392B615-F3F5-4FE9-9A57-3145D0AEBF9F}" presName="vert2" presStyleCnt="0"/>
      <dgm:spPr/>
    </dgm:pt>
    <dgm:pt modelId="{8ECC00DD-40A6-4DB1-994D-B966A6D0A352}" type="pres">
      <dgm:prSet presAssocID="{1392B615-F3F5-4FE9-9A57-3145D0AEBF9F}" presName="thinLine2b" presStyleLbl="callout" presStyleIdx="0" presStyleCnt="9"/>
      <dgm:spPr/>
    </dgm:pt>
    <dgm:pt modelId="{9ACB0C24-B0FA-4B2A-AF40-724A1A5CAE94}" type="pres">
      <dgm:prSet presAssocID="{1392B615-F3F5-4FE9-9A57-3145D0AEBF9F}" presName="vertSpace2b" presStyleCnt="0"/>
      <dgm:spPr/>
    </dgm:pt>
    <dgm:pt modelId="{CE7A3F02-CAB7-4717-BCB7-16B1600385F9}" type="pres">
      <dgm:prSet presAssocID="{F436B802-57BA-4B7E-8B0E-4C7E294DA9FE}" presName="horz2" presStyleCnt="0"/>
      <dgm:spPr/>
    </dgm:pt>
    <dgm:pt modelId="{8E42BC16-D7F6-46ED-9BD1-F93FB7810594}" type="pres">
      <dgm:prSet presAssocID="{F436B802-57BA-4B7E-8B0E-4C7E294DA9FE}" presName="horzSpace2" presStyleCnt="0"/>
      <dgm:spPr/>
    </dgm:pt>
    <dgm:pt modelId="{8FFBAE2D-D65C-4050-B3A9-3DB96C6EC080}" type="pres">
      <dgm:prSet presAssocID="{F436B802-57BA-4B7E-8B0E-4C7E294DA9FE}" presName="tx2" presStyleLbl="revTx" presStyleIdx="2" presStyleCnt="13"/>
      <dgm:spPr/>
    </dgm:pt>
    <dgm:pt modelId="{DEE8C7C3-3094-45C8-A42D-89F4CBC6FDA0}" type="pres">
      <dgm:prSet presAssocID="{F436B802-57BA-4B7E-8B0E-4C7E294DA9FE}" presName="vert2" presStyleCnt="0"/>
      <dgm:spPr/>
    </dgm:pt>
    <dgm:pt modelId="{4AFA1A9C-8235-47F4-996C-0C53E94E8A55}" type="pres">
      <dgm:prSet presAssocID="{F436B802-57BA-4B7E-8B0E-4C7E294DA9FE}" presName="thinLine2b" presStyleLbl="callout" presStyleIdx="1" presStyleCnt="9"/>
      <dgm:spPr/>
    </dgm:pt>
    <dgm:pt modelId="{5952AACA-366E-4F33-953A-F5C1E477B8F1}" type="pres">
      <dgm:prSet presAssocID="{F436B802-57BA-4B7E-8B0E-4C7E294DA9FE}" presName="vertSpace2b" presStyleCnt="0"/>
      <dgm:spPr/>
    </dgm:pt>
    <dgm:pt modelId="{A47D22C1-D358-4A2F-9A1D-7CCE26E84ABF}" type="pres">
      <dgm:prSet presAssocID="{778D3229-4CAE-499F-8C44-8943F7581996}" presName="thickLine" presStyleLbl="alignNode1" presStyleIdx="1" presStyleCnt="4"/>
      <dgm:spPr/>
    </dgm:pt>
    <dgm:pt modelId="{96AF9330-6415-478E-BAE6-55FCA3995076}" type="pres">
      <dgm:prSet presAssocID="{778D3229-4CAE-499F-8C44-8943F7581996}" presName="horz1" presStyleCnt="0"/>
      <dgm:spPr/>
    </dgm:pt>
    <dgm:pt modelId="{C3BE8C8B-BAC9-449E-B832-769AFEFE38E6}" type="pres">
      <dgm:prSet presAssocID="{778D3229-4CAE-499F-8C44-8943F7581996}" presName="tx1" presStyleLbl="revTx" presStyleIdx="3" presStyleCnt="13"/>
      <dgm:spPr/>
    </dgm:pt>
    <dgm:pt modelId="{4BAF6C90-6E9B-44B9-AF7A-A28C89493923}" type="pres">
      <dgm:prSet presAssocID="{778D3229-4CAE-499F-8C44-8943F7581996}" presName="vert1" presStyleCnt="0"/>
      <dgm:spPr/>
    </dgm:pt>
    <dgm:pt modelId="{49C33512-BDAE-4668-8CB1-BBA79F019665}" type="pres">
      <dgm:prSet presAssocID="{2B61C970-F20A-4C4C-8534-22C2E009C09F}" presName="vertSpace2a" presStyleCnt="0"/>
      <dgm:spPr/>
    </dgm:pt>
    <dgm:pt modelId="{C72D833F-C8D8-4960-9C10-3CD6A5E5BBBA}" type="pres">
      <dgm:prSet presAssocID="{2B61C970-F20A-4C4C-8534-22C2E009C09F}" presName="horz2" presStyleCnt="0"/>
      <dgm:spPr/>
    </dgm:pt>
    <dgm:pt modelId="{7CF488A1-1EC8-4954-8FE1-5671274F50DD}" type="pres">
      <dgm:prSet presAssocID="{2B61C970-F20A-4C4C-8534-22C2E009C09F}" presName="horzSpace2" presStyleCnt="0"/>
      <dgm:spPr/>
    </dgm:pt>
    <dgm:pt modelId="{27D7682E-16D5-48BB-AFE6-EEEF8ECD535B}" type="pres">
      <dgm:prSet presAssocID="{2B61C970-F20A-4C4C-8534-22C2E009C09F}" presName="tx2" presStyleLbl="revTx" presStyleIdx="4" presStyleCnt="13"/>
      <dgm:spPr/>
    </dgm:pt>
    <dgm:pt modelId="{7F281537-72CC-4453-BC44-6E267BC8025E}" type="pres">
      <dgm:prSet presAssocID="{2B61C970-F20A-4C4C-8534-22C2E009C09F}" presName="vert2" presStyleCnt="0"/>
      <dgm:spPr/>
    </dgm:pt>
    <dgm:pt modelId="{D0A1D410-911F-45A8-BD6D-B15C0666BA04}" type="pres">
      <dgm:prSet presAssocID="{2B61C970-F20A-4C4C-8534-22C2E009C09F}" presName="thinLine2b" presStyleLbl="callout" presStyleIdx="2" presStyleCnt="9"/>
      <dgm:spPr/>
    </dgm:pt>
    <dgm:pt modelId="{923E4EDA-C52B-4489-B61B-E8F6080FA2CF}" type="pres">
      <dgm:prSet presAssocID="{2B61C970-F20A-4C4C-8534-22C2E009C09F}" presName="vertSpace2b" presStyleCnt="0"/>
      <dgm:spPr/>
    </dgm:pt>
    <dgm:pt modelId="{A18E850C-A512-4A21-ABAE-2E7D18113ADF}" type="pres">
      <dgm:prSet presAssocID="{46C03234-EBFA-46AC-878A-9AC085716860}" presName="horz2" presStyleCnt="0"/>
      <dgm:spPr/>
    </dgm:pt>
    <dgm:pt modelId="{F59F1524-4825-4A47-8583-C04B0F279130}" type="pres">
      <dgm:prSet presAssocID="{46C03234-EBFA-46AC-878A-9AC085716860}" presName="horzSpace2" presStyleCnt="0"/>
      <dgm:spPr/>
    </dgm:pt>
    <dgm:pt modelId="{CA03F1B5-A33E-4918-A791-5E70A5B22327}" type="pres">
      <dgm:prSet presAssocID="{46C03234-EBFA-46AC-878A-9AC085716860}" presName="tx2" presStyleLbl="revTx" presStyleIdx="5" presStyleCnt="13"/>
      <dgm:spPr/>
    </dgm:pt>
    <dgm:pt modelId="{11C79165-C1D7-4A97-9515-C5D4F0AFEACF}" type="pres">
      <dgm:prSet presAssocID="{46C03234-EBFA-46AC-878A-9AC085716860}" presName="vert2" presStyleCnt="0"/>
      <dgm:spPr/>
    </dgm:pt>
    <dgm:pt modelId="{A6F1BF4C-BCD0-4E87-93AC-A2662483725E}" type="pres">
      <dgm:prSet presAssocID="{46C03234-EBFA-46AC-878A-9AC085716860}" presName="thinLine2b" presStyleLbl="callout" presStyleIdx="3" presStyleCnt="9"/>
      <dgm:spPr/>
    </dgm:pt>
    <dgm:pt modelId="{E288CCE3-EF9B-4DCF-8CBE-50FB08C74908}" type="pres">
      <dgm:prSet presAssocID="{46C03234-EBFA-46AC-878A-9AC085716860}" presName="vertSpace2b" presStyleCnt="0"/>
      <dgm:spPr/>
    </dgm:pt>
    <dgm:pt modelId="{300B6718-FE8C-4345-83BC-3E825E001045}" type="pres">
      <dgm:prSet presAssocID="{FCE7BDEA-2C04-4EB6-9932-56B109CE4B69}" presName="thickLine" presStyleLbl="alignNode1" presStyleIdx="2" presStyleCnt="4"/>
      <dgm:spPr/>
    </dgm:pt>
    <dgm:pt modelId="{305B98D8-BBBB-4FBD-9AA2-A46D1F45506F}" type="pres">
      <dgm:prSet presAssocID="{FCE7BDEA-2C04-4EB6-9932-56B109CE4B69}" presName="horz1" presStyleCnt="0"/>
      <dgm:spPr/>
    </dgm:pt>
    <dgm:pt modelId="{B26E3F35-7398-4674-93AA-769710AB0CE9}" type="pres">
      <dgm:prSet presAssocID="{FCE7BDEA-2C04-4EB6-9932-56B109CE4B69}" presName="tx1" presStyleLbl="revTx" presStyleIdx="6" presStyleCnt="13"/>
      <dgm:spPr/>
    </dgm:pt>
    <dgm:pt modelId="{3E2D936B-A971-4F82-AD17-79FC4D637EC3}" type="pres">
      <dgm:prSet presAssocID="{FCE7BDEA-2C04-4EB6-9932-56B109CE4B69}" presName="vert1" presStyleCnt="0"/>
      <dgm:spPr/>
    </dgm:pt>
    <dgm:pt modelId="{C588A719-C52E-466B-9639-CC189C2B4917}" type="pres">
      <dgm:prSet presAssocID="{FD1CAE3F-0B17-44C2-87BD-533EECDC140F}" presName="vertSpace2a" presStyleCnt="0"/>
      <dgm:spPr/>
    </dgm:pt>
    <dgm:pt modelId="{7715DABA-FCFA-4D58-BBFB-5660C3B82F25}" type="pres">
      <dgm:prSet presAssocID="{FD1CAE3F-0B17-44C2-87BD-533EECDC140F}" presName="horz2" presStyleCnt="0"/>
      <dgm:spPr/>
    </dgm:pt>
    <dgm:pt modelId="{299A11EA-D4AD-43FC-AC99-FF434EB80433}" type="pres">
      <dgm:prSet presAssocID="{FD1CAE3F-0B17-44C2-87BD-533EECDC140F}" presName="horzSpace2" presStyleCnt="0"/>
      <dgm:spPr/>
    </dgm:pt>
    <dgm:pt modelId="{1D0C35F9-27BF-449E-814A-C3A5DC48510B}" type="pres">
      <dgm:prSet presAssocID="{FD1CAE3F-0B17-44C2-87BD-533EECDC140F}" presName="tx2" presStyleLbl="revTx" presStyleIdx="7" presStyleCnt="13"/>
      <dgm:spPr/>
    </dgm:pt>
    <dgm:pt modelId="{C12F9BBF-82FA-42D8-8F9C-657DC2C0804B}" type="pres">
      <dgm:prSet presAssocID="{FD1CAE3F-0B17-44C2-87BD-533EECDC140F}" presName="vert2" presStyleCnt="0"/>
      <dgm:spPr/>
    </dgm:pt>
    <dgm:pt modelId="{88322943-F13C-48EC-B6D5-26F29E8E70CE}" type="pres">
      <dgm:prSet presAssocID="{FD1CAE3F-0B17-44C2-87BD-533EECDC140F}" presName="thinLine2b" presStyleLbl="callout" presStyleIdx="4" presStyleCnt="9"/>
      <dgm:spPr/>
    </dgm:pt>
    <dgm:pt modelId="{9D2FCE7C-27D7-49D8-9F7D-CA13FACB4007}" type="pres">
      <dgm:prSet presAssocID="{FD1CAE3F-0B17-44C2-87BD-533EECDC140F}" presName="vertSpace2b" presStyleCnt="0"/>
      <dgm:spPr/>
    </dgm:pt>
    <dgm:pt modelId="{B5691489-48E7-44C4-8F12-6A68736D897F}" type="pres">
      <dgm:prSet presAssocID="{F1ABD554-BF65-4A09-A940-7625910FB978}" presName="horz2" presStyleCnt="0"/>
      <dgm:spPr/>
    </dgm:pt>
    <dgm:pt modelId="{AB2F0EC4-8CE6-4D35-BCAB-E4E31B39EC06}" type="pres">
      <dgm:prSet presAssocID="{F1ABD554-BF65-4A09-A940-7625910FB978}" presName="horzSpace2" presStyleCnt="0"/>
      <dgm:spPr/>
    </dgm:pt>
    <dgm:pt modelId="{5870569C-F267-4D60-BD96-ECA4CBC96B38}" type="pres">
      <dgm:prSet presAssocID="{F1ABD554-BF65-4A09-A940-7625910FB978}" presName="tx2" presStyleLbl="revTx" presStyleIdx="8" presStyleCnt="13"/>
      <dgm:spPr/>
    </dgm:pt>
    <dgm:pt modelId="{CFB232FD-C936-4B6C-8C0B-A429FD352A36}" type="pres">
      <dgm:prSet presAssocID="{F1ABD554-BF65-4A09-A940-7625910FB978}" presName="vert2" presStyleCnt="0"/>
      <dgm:spPr/>
    </dgm:pt>
    <dgm:pt modelId="{233419EA-5685-4FB2-B031-2F07B2D8194A}" type="pres">
      <dgm:prSet presAssocID="{F1ABD554-BF65-4A09-A940-7625910FB978}" presName="thinLine2b" presStyleLbl="callout" presStyleIdx="5" presStyleCnt="9"/>
      <dgm:spPr/>
    </dgm:pt>
    <dgm:pt modelId="{D13FF501-DE22-4CDC-AED0-93AB6BEC1B48}" type="pres">
      <dgm:prSet presAssocID="{F1ABD554-BF65-4A09-A940-7625910FB978}" presName="vertSpace2b" presStyleCnt="0"/>
      <dgm:spPr/>
    </dgm:pt>
    <dgm:pt modelId="{806501AA-1F74-429D-8B64-037CD4B5AA50}" type="pres">
      <dgm:prSet presAssocID="{F80014A3-B0CC-436D-9DAA-83914F763A63}" presName="horz2" presStyleCnt="0"/>
      <dgm:spPr/>
    </dgm:pt>
    <dgm:pt modelId="{1A440A0A-E4DE-454E-B3F7-AA9E2EDAFE9D}" type="pres">
      <dgm:prSet presAssocID="{F80014A3-B0CC-436D-9DAA-83914F763A63}" presName="horzSpace2" presStyleCnt="0"/>
      <dgm:spPr/>
    </dgm:pt>
    <dgm:pt modelId="{7DBC52F9-19CE-411B-8F20-BDDA03C5EEE5}" type="pres">
      <dgm:prSet presAssocID="{F80014A3-B0CC-436D-9DAA-83914F763A63}" presName="tx2" presStyleLbl="revTx" presStyleIdx="9" presStyleCnt="13"/>
      <dgm:spPr/>
    </dgm:pt>
    <dgm:pt modelId="{4593AF0C-A39F-4B89-96DE-145F7B7DEED9}" type="pres">
      <dgm:prSet presAssocID="{F80014A3-B0CC-436D-9DAA-83914F763A63}" presName="vert2" presStyleCnt="0"/>
      <dgm:spPr/>
    </dgm:pt>
    <dgm:pt modelId="{436AFB0E-454C-4698-8AB9-7D431DED21E4}" type="pres">
      <dgm:prSet presAssocID="{F80014A3-B0CC-436D-9DAA-83914F763A63}" presName="thinLine2b" presStyleLbl="callout" presStyleIdx="6" presStyleCnt="9"/>
      <dgm:spPr/>
    </dgm:pt>
    <dgm:pt modelId="{47A1CDF4-9FFA-4B74-A9C4-0646B014B82A}" type="pres">
      <dgm:prSet presAssocID="{F80014A3-B0CC-436D-9DAA-83914F763A63}" presName="vertSpace2b" presStyleCnt="0"/>
      <dgm:spPr/>
    </dgm:pt>
    <dgm:pt modelId="{0AC67BDC-51BF-4966-8EE4-6C9647D3D512}" type="pres">
      <dgm:prSet presAssocID="{435C0B2B-69FA-4C23-A4E7-5C6613A38482}" presName="thickLine" presStyleLbl="alignNode1" presStyleIdx="3" presStyleCnt="4"/>
      <dgm:spPr/>
    </dgm:pt>
    <dgm:pt modelId="{0BEDA95C-7015-4C84-B8F1-F99BECAF28E5}" type="pres">
      <dgm:prSet presAssocID="{435C0B2B-69FA-4C23-A4E7-5C6613A38482}" presName="horz1" presStyleCnt="0"/>
      <dgm:spPr/>
    </dgm:pt>
    <dgm:pt modelId="{43C63B64-2239-45A3-AA83-9BC998AFDB60}" type="pres">
      <dgm:prSet presAssocID="{435C0B2B-69FA-4C23-A4E7-5C6613A38482}" presName="tx1" presStyleLbl="revTx" presStyleIdx="10" presStyleCnt="13"/>
      <dgm:spPr/>
    </dgm:pt>
    <dgm:pt modelId="{B43C541D-8CC5-43A1-806A-377F3F87C893}" type="pres">
      <dgm:prSet presAssocID="{435C0B2B-69FA-4C23-A4E7-5C6613A38482}" presName="vert1" presStyleCnt="0"/>
      <dgm:spPr/>
    </dgm:pt>
    <dgm:pt modelId="{E6E289C7-6796-4F86-B3C2-360952DD4DF8}" type="pres">
      <dgm:prSet presAssocID="{CD763D2E-4A9E-49D5-862A-A3594ACF6D28}" presName="vertSpace2a" presStyleCnt="0"/>
      <dgm:spPr/>
    </dgm:pt>
    <dgm:pt modelId="{CF372140-1005-4CB7-A91D-4962DA8064B7}" type="pres">
      <dgm:prSet presAssocID="{CD763D2E-4A9E-49D5-862A-A3594ACF6D28}" presName="horz2" presStyleCnt="0"/>
      <dgm:spPr/>
    </dgm:pt>
    <dgm:pt modelId="{9F3E747D-7808-47E5-B888-9F2341E64ADE}" type="pres">
      <dgm:prSet presAssocID="{CD763D2E-4A9E-49D5-862A-A3594ACF6D28}" presName="horzSpace2" presStyleCnt="0"/>
      <dgm:spPr/>
    </dgm:pt>
    <dgm:pt modelId="{0E2D751C-B90C-4C2E-9B86-E0DAD379DF07}" type="pres">
      <dgm:prSet presAssocID="{CD763D2E-4A9E-49D5-862A-A3594ACF6D28}" presName="tx2" presStyleLbl="revTx" presStyleIdx="11" presStyleCnt="13"/>
      <dgm:spPr/>
    </dgm:pt>
    <dgm:pt modelId="{BB6EA254-FE6F-47B5-A741-4D2FF382DCD5}" type="pres">
      <dgm:prSet presAssocID="{CD763D2E-4A9E-49D5-862A-A3594ACF6D28}" presName="vert2" presStyleCnt="0"/>
      <dgm:spPr/>
    </dgm:pt>
    <dgm:pt modelId="{A8187B08-F38F-4DCA-9D63-A924D588E862}" type="pres">
      <dgm:prSet presAssocID="{CD763D2E-4A9E-49D5-862A-A3594ACF6D28}" presName="thinLine2b" presStyleLbl="callout" presStyleIdx="7" presStyleCnt="9"/>
      <dgm:spPr/>
    </dgm:pt>
    <dgm:pt modelId="{08B77063-58D1-4CCB-B599-C184C38069A0}" type="pres">
      <dgm:prSet presAssocID="{CD763D2E-4A9E-49D5-862A-A3594ACF6D28}" presName="vertSpace2b" presStyleCnt="0"/>
      <dgm:spPr/>
    </dgm:pt>
    <dgm:pt modelId="{B64E4E5A-CA50-40C4-B3DF-11AA38BBCFF0}" type="pres">
      <dgm:prSet presAssocID="{75E1A5FC-B0A8-4090-A8F9-CEA4B3421AEA}" presName="horz2" presStyleCnt="0"/>
      <dgm:spPr/>
    </dgm:pt>
    <dgm:pt modelId="{0C5F3CF2-ED28-4CC0-808F-32DE75FBA97A}" type="pres">
      <dgm:prSet presAssocID="{75E1A5FC-B0A8-4090-A8F9-CEA4B3421AEA}" presName="horzSpace2" presStyleCnt="0"/>
      <dgm:spPr/>
    </dgm:pt>
    <dgm:pt modelId="{07C1ADAB-0C8E-4976-906B-5B1309CD784C}" type="pres">
      <dgm:prSet presAssocID="{75E1A5FC-B0A8-4090-A8F9-CEA4B3421AEA}" presName="tx2" presStyleLbl="revTx" presStyleIdx="12" presStyleCnt="13"/>
      <dgm:spPr/>
    </dgm:pt>
    <dgm:pt modelId="{D631AD10-FB36-476D-B990-73B3E8AD1143}" type="pres">
      <dgm:prSet presAssocID="{75E1A5FC-B0A8-4090-A8F9-CEA4B3421AEA}" presName="vert2" presStyleCnt="0"/>
      <dgm:spPr/>
    </dgm:pt>
    <dgm:pt modelId="{CB29BCE2-A8A2-4E21-8301-7D5B58BE580E}" type="pres">
      <dgm:prSet presAssocID="{75E1A5FC-B0A8-4090-A8F9-CEA4B3421AEA}" presName="thinLine2b" presStyleLbl="callout" presStyleIdx="8" presStyleCnt="9"/>
      <dgm:spPr/>
    </dgm:pt>
    <dgm:pt modelId="{47E40AD3-530A-4348-8DF6-207052A15BC7}" type="pres">
      <dgm:prSet presAssocID="{75E1A5FC-B0A8-4090-A8F9-CEA4B3421AEA}" presName="vertSpace2b" presStyleCnt="0"/>
      <dgm:spPr/>
    </dgm:pt>
  </dgm:ptLst>
  <dgm:cxnLst>
    <dgm:cxn modelId="{6CE08201-B10C-44AA-9254-C759C7616D92}" type="presOf" srcId="{F436B802-57BA-4B7E-8B0E-4C7E294DA9FE}" destId="{8FFBAE2D-D65C-4050-B3A9-3DB96C6EC080}" srcOrd="0" destOrd="0" presId="urn:microsoft.com/office/officeart/2008/layout/LinedList"/>
    <dgm:cxn modelId="{3FA99204-7FC9-4115-9DF5-B5F77F9DE505}" srcId="{784626E5-1F1A-47F5-8FD5-EA6A4EBDE72C}" destId="{1392B615-F3F5-4FE9-9A57-3145D0AEBF9F}" srcOrd="0" destOrd="0" parTransId="{71CEDDF1-6962-43F4-BFCD-A8DE11813A0C}" sibTransId="{6FBB4C56-55A7-465A-BB34-5FD6327CC9F9}"/>
    <dgm:cxn modelId="{41F79D04-29EB-458F-88E4-EA84508D2D58}" srcId="{435C0B2B-69FA-4C23-A4E7-5C6613A38482}" destId="{CD763D2E-4A9E-49D5-862A-A3594ACF6D28}" srcOrd="0" destOrd="0" parTransId="{FA11BC8B-E722-4463-B4CF-C481C157C418}" sibTransId="{BA91B6F7-0B9E-4A40-A1FD-696B8EBD0351}"/>
    <dgm:cxn modelId="{ADF31909-61D3-4E5E-B721-6213253DD44D}" srcId="{FCE7BDEA-2C04-4EB6-9932-56B109CE4B69}" destId="{F80014A3-B0CC-436D-9DAA-83914F763A63}" srcOrd="2" destOrd="0" parTransId="{C00C44B6-37B4-4C2B-B993-ED141E0F4941}" sibTransId="{AFCE37AA-BE5F-4621-9C1E-A824F885FC36}"/>
    <dgm:cxn modelId="{A1349C1A-0A5E-4ABD-B61F-9A6C23E75B4D}" type="presOf" srcId="{F80014A3-B0CC-436D-9DAA-83914F763A63}" destId="{7DBC52F9-19CE-411B-8F20-BDDA03C5EEE5}" srcOrd="0" destOrd="0" presId="urn:microsoft.com/office/officeart/2008/layout/LinedList"/>
    <dgm:cxn modelId="{7A87A01A-1EE8-4D1B-8DE9-FCAC0538D111}" srcId="{4704E756-FA7B-4E19-9D4F-98CD4B3F267A}" destId="{784626E5-1F1A-47F5-8FD5-EA6A4EBDE72C}" srcOrd="0" destOrd="0" parTransId="{508E97EC-1052-4C3F-8236-C9E92EE61225}" sibTransId="{256CB1C5-C313-4F7A-82C8-9AFACBAA32F5}"/>
    <dgm:cxn modelId="{4EA41632-7DF1-448A-BD58-0748A2477083}" type="presOf" srcId="{75E1A5FC-B0A8-4090-A8F9-CEA4B3421AEA}" destId="{07C1ADAB-0C8E-4976-906B-5B1309CD784C}" srcOrd="0" destOrd="0" presId="urn:microsoft.com/office/officeart/2008/layout/LinedList"/>
    <dgm:cxn modelId="{D5B82638-F743-4982-8427-22857F55DAD7}" srcId="{FCE7BDEA-2C04-4EB6-9932-56B109CE4B69}" destId="{FD1CAE3F-0B17-44C2-87BD-533EECDC140F}" srcOrd="0" destOrd="0" parTransId="{F54B3F91-DCF1-4481-A423-AD0FDB9B8555}" sibTransId="{EBBED665-9BCF-4412-B308-0B3731C9F29E}"/>
    <dgm:cxn modelId="{D032AE3F-1D08-4AF6-B9C1-105BC1C693EB}" srcId="{784626E5-1F1A-47F5-8FD5-EA6A4EBDE72C}" destId="{F436B802-57BA-4B7E-8B0E-4C7E294DA9FE}" srcOrd="1" destOrd="0" parTransId="{1A710A0F-B50B-47A2-90A9-2C30697471FD}" sibTransId="{6DBDBDF7-249D-48A2-A209-4F6CF655D8F3}"/>
    <dgm:cxn modelId="{FDE4635F-84B2-4D0C-A8D3-FD92640D692F}" srcId="{778D3229-4CAE-499F-8C44-8943F7581996}" destId="{46C03234-EBFA-46AC-878A-9AC085716860}" srcOrd="1" destOrd="0" parTransId="{B954C920-3AE7-49E8-9160-15B0F8481668}" sibTransId="{EC5F9E3E-4013-4477-B965-91B5ACA589C1}"/>
    <dgm:cxn modelId="{B0CC0A66-2A1E-48D7-A695-4DF71B2EA808}" type="presOf" srcId="{4704E756-FA7B-4E19-9D4F-98CD4B3F267A}" destId="{EF5A071C-2B1D-4C4F-85D2-8A1966DD4857}" srcOrd="0" destOrd="0" presId="urn:microsoft.com/office/officeart/2008/layout/LinedList"/>
    <dgm:cxn modelId="{1B1B5766-B44A-4553-83C9-248CCF085049}" type="presOf" srcId="{CD763D2E-4A9E-49D5-862A-A3594ACF6D28}" destId="{0E2D751C-B90C-4C2E-9B86-E0DAD379DF07}" srcOrd="0" destOrd="0" presId="urn:microsoft.com/office/officeart/2008/layout/LinedList"/>
    <dgm:cxn modelId="{A168297E-5B39-4DCA-A757-0186A53209C3}" srcId="{4704E756-FA7B-4E19-9D4F-98CD4B3F267A}" destId="{FCE7BDEA-2C04-4EB6-9932-56B109CE4B69}" srcOrd="2" destOrd="0" parTransId="{0BAC8853-64D5-481A-B414-A5679D19AF20}" sibTransId="{FE6312FC-3187-49AB-872F-742BDF7A8B39}"/>
    <dgm:cxn modelId="{8C026A80-E05F-42DF-BEF1-A7878BD132B7}" type="presOf" srcId="{1392B615-F3F5-4FE9-9A57-3145D0AEBF9F}" destId="{65107FCA-D13D-458E-829C-5D7063EAB0DB}" srcOrd="0" destOrd="0" presId="urn:microsoft.com/office/officeart/2008/layout/LinedList"/>
    <dgm:cxn modelId="{A3A2799A-3D17-4998-8983-93CC156F6FDB}" type="presOf" srcId="{46C03234-EBFA-46AC-878A-9AC085716860}" destId="{CA03F1B5-A33E-4918-A791-5E70A5B22327}" srcOrd="0" destOrd="0" presId="urn:microsoft.com/office/officeart/2008/layout/LinedList"/>
    <dgm:cxn modelId="{4A8CFC9A-AE8A-41FB-AC1E-B0450FA312E2}" type="presOf" srcId="{FCE7BDEA-2C04-4EB6-9932-56B109CE4B69}" destId="{B26E3F35-7398-4674-93AA-769710AB0CE9}" srcOrd="0" destOrd="0" presId="urn:microsoft.com/office/officeart/2008/layout/LinedList"/>
    <dgm:cxn modelId="{A36195A1-319B-4ABA-8B71-676037DC8571}" type="presOf" srcId="{784626E5-1F1A-47F5-8FD5-EA6A4EBDE72C}" destId="{30BF4D1F-5F96-45AD-BCF0-D96B5A113E33}" srcOrd="0" destOrd="0" presId="urn:microsoft.com/office/officeart/2008/layout/LinedList"/>
    <dgm:cxn modelId="{A3B306AA-0CC2-40C8-9F3D-68924AFB002E}" type="presOf" srcId="{778D3229-4CAE-499F-8C44-8943F7581996}" destId="{C3BE8C8B-BAC9-449E-B832-769AFEFE38E6}" srcOrd="0" destOrd="0" presId="urn:microsoft.com/office/officeart/2008/layout/LinedList"/>
    <dgm:cxn modelId="{C35F03AB-418A-45F8-A179-398B82827105}" srcId="{FCE7BDEA-2C04-4EB6-9932-56B109CE4B69}" destId="{F1ABD554-BF65-4A09-A940-7625910FB978}" srcOrd="1" destOrd="0" parTransId="{D67156B9-A5EA-459A-A464-68E2C48C4DC7}" sibTransId="{7CD4EB06-9DB8-45D3-BF61-0BFC495E9A81}"/>
    <dgm:cxn modelId="{BAFF02AC-9C3D-49BA-B285-98B11ABE85EA}" type="presOf" srcId="{FD1CAE3F-0B17-44C2-87BD-533EECDC140F}" destId="{1D0C35F9-27BF-449E-814A-C3A5DC48510B}" srcOrd="0" destOrd="0" presId="urn:microsoft.com/office/officeart/2008/layout/LinedList"/>
    <dgm:cxn modelId="{BE50FAC8-C0E8-4130-8374-58501D39DCCF}" srcId="{778D3229-4CAE-499F-8C44-8943F7581996}" destId="{2B61C970-F20A-4C4C-8534-22C2E009C09F}" srcOrd="0" destOrd="0" parTransId="{BFECD5CC-AB93-4A28-926E-2E305A5DBF44}" sibTransId="{A3DFD8C9-7442-4585-8082-71D1644080A0}"/>
    <dgm:cxn modelId="{3AF8BCD8-8316-4C99-8620-7F11CB806504}" type="presOf" srcId="{2B61C970-F20A-4C4C-8534-22C2E009C09F}" destId="{27D7682E-16D5-48BB-AFE6-EEEF8ECD535B}" srcOrd="0" destOrd="0" presId="urn:microsoft.com/office/officeart/2008/layout/LinedList"/>
    <dgm:cxn modelId="{D2F3EBDB-AE4D-491E-88D6-F62A9637351C}" srcId="{435C0B2B-69FA-4C23-A4E7-5C6613A38482}" destId="{75E1A5FC-B0A8-4090-A8F9-CEA4B3421AEA}" srcOrd="1" destOrd="0" parTransId="{BA4B62D1-BF60-4D38-93CC-8CC26890E1E3}" sibTransId="{5839744A-5F01-46BB-838D-7E32EAF0297C}"/>
    <dgm:cxn modelId="{A0ABD7DD-1118-421C-8F26-C2F0129A42D0}" srcId="{4704E756-FA7B-4E19-9D4F-98CD4B3F267A}" destId="{778D3229-4CAE-499F-8C44-8943F7581996}" srcOrd="1" destOrd="0" parTransId="{89E52043-185D-4F75-B760-82915FB4E795}" sibTransId="{383F9376-39E2-42AA-AE4F-966801A3376B}"/>
    <dgm:cxn modelId="{19B314E0-286B-44F9-B2B1-51DADD69C4A1}" type="presOf" srcId="{F1ABD554-BF65-4A09-A940-7625910FB978}" destId="{5870569C-F267-4D60-BD96-ECA4CBC96B38}" srcOrd="0" destOrd="0" presId="urn:microsoft.com/office/officeart/2008/layout/LinedList"/>
    <dgm:cxn modelId="{8CA295EF-2B35-4FB5-A409-382CE9420C9D}" type="presOf" srcId="{435C0B2B-69FA-4C23-A4E7-5C6613A38482}" destId="{43C63B64-2239-45A3-AA83-9BC998AFDB60}" srcOrd="0" destOrd="0" presId="urn:microsoft.com/office/officeart/2008/layout/LinedList"/>
    <dgm:cxn modelId="{B3EE35F1-04E2-45C4-89A2-A1950D275673}" srcId="{4704E756-FA7B-4E19-9D4F-98CD4B3F267A}" destId="{435C0B2B-69FA-4C23-A4E7-5C6613A38482}" srcOrd="3" destOrd="0" parTransId="{4482A3E6-E902-4AFA-B9F3-16A41C42D050}" sibTransId="{DDC406FD-6D87-41F0-8411-63E3963FB01F}"/>
    <dgm:cxn modelId="{CAB1B36B-2691-4486-B8DA-75BE43A5C158}" type="presParOf" srcId="{EF5A071C-2B1D-4C4F-85D2-8A1966DD4857}" destId="{3DFAEB8A-F4AC-4BC4-943E-B4F398BCBB48}" srcOrd="0" destOrd="0" presId="urn:microsoft.com/office/officeart/2008/layout/LinedList"/>
    <dgm:cxn modelId="{FB349B31-F831-4920-BEE7-35BE45C1851A}" type="presParOf" srcId="{EF5A071C-2B1D-4C4F-85D2-8A1966DD4857}" destId="{2BB243C5-A496-4BC8-8593-839CD31A05B0}" srcOrd="1" destOrd="0" presId="urn:microsoft.com/office/officeart/2008/layout/LinedList"/>
    <dgm:cxn modelId="{7D0D4A38-DA8A-4BFC-A2AC-3E51B5E725F0}" type="presParOf" srcId="{2BB243C5-A496-4BC8-8593-839CD31A05B0}" destId="{30BF4D1F-5F96-45AD-BCF0-D96B5A113E33}" srcOrd="0" destOrd="0" presId="urn:microsoft.com/office/officeart/2008/layout/LinedList"/>
    <dgm:cxn modelId="{F82EDEBE-D199-4C17-9815-38687199AFF7}" type="presParOf" srcId="{2BB243C5-A496-4BC8-8593-839CD31A05B0}" destId="{4053F3C9-E33A-4EC7-A95F-5C54EB8D7603}" srcOrd="1" destOrd="0" presId="urn:microsoft.com/office/officeart/2008/layout/LinedList"/>
    <dgm:cxn modelId="{3B1F8EFD-6007-4768-B8B4-DC8E11C728DC}" type="presParOf" srcId="{4053F3C9-E33A-4EC7-A95F-5C54EB8D7603}" destId="{775A7988-5E16-4888-8A3A-B0321177A1E0}" srcOrd="0" destOrd="0" presId="urn:microsoft.com/office/officeart/2008/layout/LinedList"/>
    <dgm:cxn modelId="{F90592DA-F7A5-4CFD-B5A7-B2EBAFE11807}" type="presParOf" srcId="{4053F3C9-E33A-4EC7-A95F-5C54EB8D7603}" destId="{349F51E7-1B9A-405B-8663-D6133BA127EB}" srcOrd="1" destOrd="0" presId="urn:microsoft.com/office/officeart/2008/layout/LinedList"/>
    <dgm:cxn modelId="{6F2D26B0-28A4-47C7-A18C-0D306ABF9E94}" type="presParOf" srcId="{349F51E7-1B9A-405B-8663-D6133BA127EB}" destId="{BE72FF66-D5B8-4FAB-B799-FDA19874A762}" srcOrd="0" destOrd="0" presId="urn:microsoft.com/office/officeart/2008/layout/LinedList"/>
    <dgm:cxn modelId="{3DF10A7B-DAD8-475B-BA5B-929CDE916072}" type="presParOf" srcId="{349F51E7-1B9A-405B-8663-D6133BA127EB}" destId="{65107FCA-D13D-458E-829C-5D7063EAB0DB}" srcOrd="1" destOrd="0" presId="urn:microsoft.com/office/officeart/2008/layout/LinedList"/>
    <dgm:cxn modelId="{D51AB5F4-6A61-4B4B-A0C8-ED04BB34853F}" type="presParOf" srcId="{349F51E7-1B9A-405B-8663-D6133BA127EB}" destId="{078C30CB-7B7F-4215-9E69-9BC5D1501761}" srcOrd="2" destOrd="0" presId="urn:microsoft.com/office/officeart/2008/layout/LinedList"/>
    <dgm:cxn modelId="{EB532E2C-A7CF-4522-B682-F0A5ACBE3EA7}" type="presParOf" srcId="{4053F3C9-E33A-4EC7-A95F-5C54EB8D7603}" destId="{8ECC00DD-40A6-4DB1-994D-B966A6D0A352}" srcOrd="2" destOrd="0" presId="urn:microsoft.com/office/officeart/2008/layout/LinedList"/>
    <dgm:cxn modelId="{776C5105-67A6-4161-A2D0-DFB69F544900}" type="presParOf" srcId="{4053F3C9-E33A-4EC7-A95F-5C54EB8D7603}" destId="{9ACB0C24-B0FA-4B2A-AF40-724A1A5CAE94}" srcOrd="3" destOrd="0" presId="urn:microsoft.com/office/officeart/2008/layout/LinedList"/>
    <dgm:cxn modelId="{DA86767A-677B-4C46-BECD-9DF283FF6B25}" type="presParOf" srcId="{4053F3C9-E33A-4EC7-A95F-5C54EB8D7603}" destId="{CE7A3F02-CAB7-4717-BCB7-16B1600385F9}" srcOrd="4" destOrd="0" presId="urn:microsoft.com/office/officeart/2008/layout/LinedList"/>
    <dgm:cxn modelId="{C8A98AEF-6E7C-4ECA-AFD7-C9827D184EB6}" type="presParOf" srcId="{CE7A3F02-CAB7-4717-BCB7-16B1600385F9}" destId="{8E42BC16-D7F6-46ED-9BD1-F93FB7810594}" srcOrd="0" destOrd="0" presId="urn:microsoft.com/office/officeart/2008/layout/LinedList"/>
    <dgm:cxn modelId="{1E14BB24-DCC2-4F7A-A3F1-7D822F8C6D8B}" type="presParOf" srcId="{CE7A3F02-CAB7-4717-BCB7-16B1600385F9}" destId="{8FFBAE2D-D65C-4050-B3A9-3DB96C6EC080}" srcOrd="1" destOrd="0" presId="urn:microsoft.com/office/officeart/2008/layout/LinedList"/>
    <dgm:cxn modelId="{F1A52E54-4EB9-4735-9BD4-2BF952247B55}" type="presParOf" srcId="{CE7A3F02-CAB7-4717-BCB7-16B1600385F9}" destId="{DEE8C7C3-3094-45C8-A42D-89F4CBC6FDA0}" srcOrd="2" destOrd="0" presId="urn:microsoft.com/office/officeart/2008/layout/LinedList"/>
    <dgm:cxn modelId="{28BC642D-ED80-4945-A5C1-DE4469C2C82D}" type="presParOf" srcId="{4053F3C9-E33A-4EC7-A95F-5C54EB8D7603}" destId="{4AFA1A9C-8235-47F4-996C-0C53E94E8A55}" srcOrd="5" destOrd="0" presId="urn:microsoft.com/office/officeart/2008/layout/LinedList"/>
    <dgm:cxn modelId="{36037889-8CC1-45E8-AEAF-67A2EBEDDB1E}" type="presParOf" srcId="{4053F3C9-E33A-4EC7-A95F-5C54EB8D7603}" destId="{5952AACA-366E-4F33-953A-F5C1E477B8F1}" srcOrd="6" destOrd="0" presId="urn:microsoft.com/office/officeart/2008/layout/LinedList"/>
    <dgm:cxn modelId="{7558D38A-6109-4EB9-AB55-018AA51B7A39}" type="presParOf" srcId="{EF5A071C-2B1D-4C4F-85D2-8A1966DD4857}" destId="{A47D22C1-D358-4A2F-9A1D-7CCE26E84ABF}" srcOrd="2" destOrd="0" presId="urn:microsoft.com/office/officeart/2008/layout/LinedList"/>
    <dgm:cxn modelId="{39F20541-F538-4F20-832E-AA2C43895B0C}" type="presParOf" srcId="{EF5A071C-2B1D-4C4F-85D2-8A1966DD4857}" destId="{96AF9330-6415-478E-BAE6-55FCA3995076}" srcOrd="3" destOrd="0" presId="urn:microsoft.com/office/officeart/2008/layout/LinedList"/>
    <dgm:cxn modelId="{80B5CAFD-50E7-4C8E-A232-04E2B1D54BE1}" type="presParOf" srcId="{96AF9330-6415-478E-BAE6-55FCA3995076}" destId="{C3BE8C8B-BAC9-449E-B832-769AFEFE38E6}" srcOrd="0" destOrd="0" presId="urn:microsoft.com/office/officeart/2008/layout/LinedList"/>
    <dgm:cxn modelId="{A77BD968-690C-4931-95A4-3A4946F54ADC}" type="presParOf" srcId="{96AF9330-6415-478E-BAE6-55FCA3995076}" destId="{4BAF6C90-6E9B-44B9-AF7A-A28C89493923}" srcOrd="1" destOrd="0" presId="urn:microsoft.com/office/officeart/2008/layout/LinedList"/>
    <dgm:cxn modelId="{62E6BC37-E1C2-4D45-A30F-7F37A4777E5E}" type="presParOf" srcId="{4BAF6C90-6E9B-44B9-AF7A-A28C89493923}" destId="{49C33512-BDAE-4668-8CB1-BBA79F019665}" srcOrd="0" destOrd="0" presId="urn:microsoft.com/office/officeart/2008/layout/LinedList"/>
    <dgm:cxn modelId="{899CA0A1-3F63-4F40-BA9C-EFF70E07BBF5}" type="presParOf" srcId="{4BAF6C90-6E9B-44B9-AF7A-A28C89493923}" destId="{C72D833F-C8D8-4960-9C10-3CD6A5E5BBBA}" srcOrd="1" destOrd="0" presId="urn:microsoft.com/office/officeart/2008/layout/LinedList"/>
    <dgm:cxn modelId="{F0DE975C-E9C8-40DC-9200-71F062FC3A81}" type="presParOf" srcId="{C72D833F-C8D8-4960-9C10-3CD6A5E5BBBA}" destId="{7CF488A1-1EC8-4954-8FE1-5671274F50DD}" srcOrd="0" destOrd="0" presId="urn:microsoft.com/office/officeart/2008/layout/LinedList"/>
    <dgm:cxn modelId="{DC42AD26-444B-4073-BD02-88352C10689D}" type="presParOf" srcId="{C72D833F-C8D8-4960-9C10-3CD6A5E5BBBA}" destId="{27D7682E-16D5-48BB-AFE6-EEEF8ECD535B}" srcOrd="1" destOrd="0" presId="urn:microsoft.com/office/officeart/2008/layout/LinedList"/>
    <dgm:cxn modelId="{7E54A0F0-223C-4C58-93F6-9DEBC161F818}" type="presParOf" srcId="{C72D833F-C8D8-4960-9C10-3CD6A5E5BBBA}" destId="{7F281537-72CC-4453-BC44-6E267BC8025E}" srcOrd="2" destOrd="0" presId="urn:microsoft.com/office/officeart/2008/layout/LinedList"/>
    <dgm:cxn modelId="{580C1D81-37FE-43E5-8FFE-4ED326902280}" type="presParOf" srcId="{4BAF6C90-6E9B-44B9-AF7A-A28C89493923}" destId="{D0A1D410-911F-45A8-BD6D-B15C0666BA04}" srcOrd="2" destOrd="0" presId="urn:microsoft.com/office/officeart/2008/layout/LinedList"/>
    <dgm:cxn modelId="{D759A3F3-76AC-4D25-961D-6085D78F1AB9}" type="presParOf" srcId="{4BAF6C90-6E9B-44B9-AF7A-A28C89493923}" destId="{923E4EDA-C52B-4489-B61B-E8F6080FA2CF}" srcOrd="3" destOrd="0" presId="urn:microsoft.com/office/officeart/2008/layout/LinedList"/>
    <dgm:cxn modelId="{E19D2E8C-A8E8-40A7-99A9-09E5823A3230}" type="presParOf" srcId="{4BAF6C90-6E9B-44B9-AF7A-A28C89493923}" destId="{A18E850C-A512-4A21-ABAE-2E7D18113ADF}" srcOrd="4" destOrd="0" presId="urn:microsoft.com/office/officeart/2008/layout/LinedList"/>
    <dgm:cxn modelId="{2FEF9B7A-BBFE-48E4-9EB1-9DCB0120DFD1}" type="presParOf" srcId="{A18E850C-A512-4A21-ABAE-2E7D18113ADF}" destId="{F59F1524-4825-4A47-8583-C04B0F279130}" srcOrd="0" destOrd="0" presId="urn:microsoft.com/office/officeart/2008/layout/LinedList"/>
    <dgm:cxn modelId="{53AFFFC2-57EE-46A2-A793-4F0925ABEBF9}" type="presParOf" srcId="{A18E850C-A512-4A21-ABAE-2E7D18113ADF}" destId="{CA03F1B5-A33E-4918-A791-5E70A5B22327}" srcOrd="1" destOrd="0" presId="urn:microsoft.com/office/officeart/2008/layout/LinedList"/>
    <dgm:cxn modelId="{6D40B3E4-B1C1-4379-9342-3CCD5ED3E030}" type="presParOf" srcId="{A18E850C-A512-4A21-ABAE-2E7D18113ADF}" destId="{11C79165-C1D7-4A97-9515-C5D4F0AFEACF}" srcOrd="2" destOrd="0" presId="urn:microsoft.com/office/officeart/2008/layout/LinedList"/>
    <dgm:cxn modelId="{AC7E913F-A5BE-4F6E-8518-073EF16072DF}" type="presParOf" srcId="{4BAF6C90-6E9B-44B9-AF7A-A28C89493923}" destId="{A6F1BF4C-BCD0-4E87-93AC-A2662483725E}" srcOrd="5" destOrd="0" presId="urn:microsoft.com/office/officeart/2008/layout/LinedList"/>
    <dgm:cxn modelId="{4F230241-8961-48FE-B7BD-E90817D1B3FC}" type="presParOf" srcId="{4BAF6C90-6E9B-44B9-AF7A-A28C89493923}" destId="{E288CCE3-EF9B-4DCF-8CBE-50FB08C74908}" srcOrd="6" destOrd="0" presId="urn:microsoft.com/office/officeart/2008/layout/LinedList"/>
    <dgm:cxn modelId="{A863969F-D703-4C1E-AF24-CAA546368DBC}" type="presParOf" srcId="{EF5A071C-2B1D-4C4F-85D2-8A1966DD4857}" destId="{300B6718-FE8C-4345-83BC-3E825E001045}" srcOrd="4" destOrd="0" presId="urn:microsoft.com/office/officeart/2008/layout/LinedList"/>
    <dgm:cxn modelId="{CA9D178E-1406-428E-9758-E52240647BB1}" type="presParOf" srcId="{EF5A071C-2B1D-4C4F-85D2-8A1966DD4857}" destId="{305B98D8-BBBB-4FBD-9AA2-A46D1F45506F}" srcOrd="5" destOrd="0" presId="urn:microsoft.com/office/officeart/2008/layout/LinedList"/>
    <dgm:cxn modelId="{3E1D48FD-3A96-472A-939F-1E8E71CE3333}" type="presParOf" srcId="{305B98D8-BBBB-4FBD-9AA2-A46D1F45506F}" destId="{B26E3F35-7398-4674-93AA-769710AB0CE9}" srcOrd="0" destOrd="0" presId="urn:microsoft.com/office/officeart/2008/layout/LinedList"/>
    <dgm:cxn modelId="{1F516719-C0D8-4B83-8ED9-B6D8C4528BEF}" type="presParOf" srcId="{305B98D8-BBBB-4FBD-9AA2-A46D1F45506F}" destId="{3E2D936B-A971-4F82-AD17-79FC4D637EC3}" srcOrd="1" destOrd="0" presId="urn:microsoft.com/office/officeart/2008/layout/LinedList"/>
    <dgm:cxn modelId="{2AA5A1DB-087A-464E-981A-547B6CF22D74}" type="presParOf" srcId="{3E2D936B-A971-4F82-AD17-79FC4D637EC3}" destId="{C588A719-C52E-466B-9639-CC189C2B4917}" srcOrd="0" destOrd="0" presId="urn:microsoft.com/office/officeart/2008/layout/LinedList"/>
    <dgm:cxn modelId="{BA1644BF-58D8-452E-AF2F-D40F61E35012}" type="presParOf" srcId="{3E2D936B-A971-4F82-AD17-79FC4D637EC3}" destId="{7715DABA-FCFA-4D58-BBFB-5660C3B82F25}" srcOrd="1" destOrd="0" presId="urn:microsoft.com/office/officeart/2008/layout/LinedList"/>
    <dgm:cxn modelId="{CDC258E7-3F25-479F-8623-9FA2B6286FD8}" type="presParOf" srcId="{7715DABA-FCFA-4D58-BBFB-5660C3B82F25}" destId="{299A11EA-D4AD-43FC-AC99-FF434EB80433}" srcOrd="0" destOrd="0" presId="urn:microsoft.com/office/officeart/2008/layout/LinedList"/>
    <dgm:cxn modelId="{DCF5EE4D-9DBA-493B-8021-23F628DC225C}" type="presParOf" srcId="{7715DABA-FCFA-4D58-BBFB-5660C3B82F25}" destId="{1D0C35F9-27BF-449E-814A-C3A5DC48510B}" srcOrd="1" destOrd="0" presId="urn:microsoft.com/office/officeart/2008/layout/LinedList"/>
    <dgm:cxn modelId="{17EB8517-5DC1-40DE-9113-9E7E889C8648}" type="presParOf" srcId="{7715DABA-FCFA-4D58-BBFB-5660C3B82F25}" destId="{C12F9BBF-82FA-42D8-8F9C-657DC2C0804B}" srcOrd="2" destOrd="0" presId="urn:microsoft.com/office/officeart/2008/layout/LinedList"/>
    <dgm:cxn modelId="{5FA47A3D-F4B1-42E5-BB20-6B6E3B7E64B6}" type="presParOf" srcId="{3E2D936B-A971-4F82-AD17-79FC4D637EC3}" destId="{88322943-F13C-48EC-B6D5-26F29E8E70CE}" srcOrd="2" destOrd="0" presId="urn:microsoft.com/office/officeart/2008/layout/LinedList"/>
    <dgm:cxn modelId="{CA9D71B3-6B09-4EAC-8271-6853C02CB0C6}" type="presParOf" srcId="{3E2D936B-A971-4F82-AD17-79FC4D637EC3}" destId="{9D2FCE7C-27D7-49D8-9F7D-CA13FACB4007}" srcOrd="3" destOrd="0" presId="urn:microsoft.com/office/officeart/2008/layout/LinedList"/>
    <dgm:cxn modelId="{F8EDC0CF-54AA-4F5D-8189-7E9A6782636D}" type="presParOf" srcId="{3E2D936B-A971-4F82-AD17-79FC4D637EC3}" destId="{B5691489-48E7-44C4-8F12-6A68736D897F}" srcOrd="4" destOrd="0" presId="urn:microsoft.com/office/officeart/2008/layout/LinedList"/>
    <dgm:cxn modelId="{72DD86E5-A127-43CF-B897-18E93A1C9005}" type="presParOf" srcId="{B5691489-48E7-44C4-8F12-6A68736D897F}" destId="{AB2F0EC4-8CE6-4D35-BCAB-E4E31B39EC06}" srcOrd="0" destOrd="0" presId="urn:microsoft.com/office/officeart/2008/layout/LinedList"/>
    <dgm:cxn modelId="{3A18ED8F-C600-450D-9F90-45A5CDE6B91B}" type="presParOf" srcId="{B5691489-48E7-44C4-8F12-6A68736D897F}" destId="{5870569C-F267-4D60-BD96-ECA4CBC96B38}" srcOrd="1" destOrd="0" presId="urn:microsoft.com/office/officeart/2008/layout/LinedList"/>
    <dgm:cxn modelId="{8B8C4B15-F429-495C-A796-C916956A1369}" type="presParOf" srcId="{B5691489-48E7-44C4-8F12-6A68736D897F}" destId="{CFB232FD-C936-4B6C-8C0B-A429FD352A36}" srcOrd="2" destOrd="0" presId="urn:microsoft.com/office/officeart/2008/layout/LinedList"/>
    <dgm:cxn modelId="{D728A75E-C20A-4997-A8F3-F88C2F164F8F}" type="presParOf" srcId="{3E2D936B-A971-4F82-AD17-79FC4D637EC3}" destId="{233419EA-5685-4FB2-B031-2F07B2D8194A}" srcOrd="5" destOrd="0" presId="urn:microsoft.com/office/officeart/2008/layout/LinedList"/>
    <dgm:cxn modelId="{E24C01E0-30A7-4356-864A-C1D589092186}" type="presParOf" srcId="{3E2D936B-A971-4F82-AD17-79FC4D637EC3}" destId="{D13FF501-DE22-4CDC-AED0-93AB6BEC1B48}" srcOrd="6" destOrd="0" presId="urn:microsoft.com/office/officeart/2008/layout/LinedList"/>
    <dgm:cxn modelId="{35970B2C-8B06-483E-AB11-2BF0548CFE7A}" type="presParOf" srcId="{3E2D936B-A971-4F82-AD17-79FC4D637EC3}" destId="{806501AA-1F74-429D-8B64-037CD4B5AA50}" srcOrd="7" destOrd="0" presId="urn:microsoft.com/office/officeart/2008/layout/LinedList"/>
    <dgm:cxn modelId="{16CD93C5-5063-4CC5-8177-3C388C525FC9}" type="presParOf" srcId="{806501AA-1F74-429D-8B64-037CD4B5AA50}" destId="{1A440A0A-E4DE-454E-B3F7-AA9E2EDAFE9D}" srcOrd="0" destOrd="0" presId="urn:microsoft.com/office/officeart/2008/layout/LinedList"/>
    <dgm:cxn modelId="{FCDF3D98-4AE0-4CB7-BDDE-696A07FE4799}" type="presParOf" srcId="{806501AA-1F74-429D-8B64-037CD4B5AA50}" destId="{7DBC52F9-19CE-411B-8F20-BDDA03C5EEE5}" srcOrd="1" destOrd="0" presId="urn:microsoft.com/office/officeart/2008/layout/LinedList"/>
    <dgm:cxn modelId="{CEDF836E-0BF6-4FAD-B59A-DC91D5B7D7A4}" type="presParOf" srcId="{806501AA-1F74-429D-8B64-037CD4B5AA50}" destId="{4593AF0C-A39F-4B89-96DE-145F7B7DEED9}" srcOrd="2" destOrd="0" presId="urn:microsoft.com/office/officeart/2008/layout/LinedList"/>
    <dgm:cxn modelId="{2E0925C4-A82B-42C3-93C5-1336F6F61282}" type="presParOf" srcId="{3E2D936B-A971-4F82-AD17-79FC4D637EC3}" destId="{436AFB0E-454C-4698-8AB9-7D431DED21E4}" srcOrd="8" destOrd="0" presId="urn:microsoft.com/office/officeart/2008/layout/LinedList"/>
    <dgm:cxn modelId="{D0C05E93-0C1E-4864-AA64-5B2F718F0CD0}" type="presParOf" srcId="{3E2D936B-A971-4F82-AD17-79FC4D637EC3}" destId="{47A1CDF4-9FFA-4B74-A9C4-0646B014B82A}" srcOrd="9" destOrd="0" presId="urn:microsoft.com/office/officeart/2008/layout/LinedList"/>
    <dgm:cxn modelId="{A36F42E9-DFCF-4CCD-911C-BD93DEA910DC}" type="presParOf" srcId="{EF5A071C-2B1D-4C4F-85D2-8A1966DD4857}" destId="{0AC67BDC-51BF-4966-8EE4-6C9647D3D512}" srcOrd="6" destOrd="0" presId="urn:microsoft.com/office/officeart/2008/layout/LinedList"/>
    <dgm:cxn modelId="{AB91281C-A998-4A15-AE0A-1E52F489CC00}" type="presParOf" srcId="{EF5A071C-2B1D-4C4F-85D2-8A1966DD4857}" destId="{0BEDA95C-7015-4C84-B8F1-F99BECAF28E5}" srcOrd="7" destOrd="0" presId="urn:microsoft.com/office/officeart/2008/layout/LinedList"/>
    <dgm:cxn modelId="{5D34A55A-F431-4337-A3C5-468DAFBC2EEA}" type="presParOf" srcId="{0BEDA95C-7015-4C84-B8F1-F99BECAF28E5}" destId="{43C63B64-2239-45A3-AA83-9BC998AFDB60}" srcOrd="0" destOrd="0" presId="urn:microsoft.com/office/officeart/2008/layout/LinedList"/>
    <dgm:cxn modelId="{262D040C-91C0-44EC-8394-E6E8FED1D545}" type="presParOf" srcId="{0BEDA95C-7015-4C84-B8F1-F99BECAF28E5}" destId="{B43C541D-8CC5-43A1-806A-377F3F87C893}" srcOrd="1" destOrd="0" presId="urn:microsoft.com/office/officeart/2008/layout/LinedList"/>
    <dgm:cxn modelId="{B9AA01E1-3A35-4DE7-A0C8-CC4316D7C8BD}" type="presParOf" srcId="{B43C541D-8CC5-43A1-806A-377F3F87C893}" destId="{E6E289C7-6796-4F86-B3C2-360952DD4DF8}" srcOrd="0" destOrd="0" presId="urn:microsoft.com/office/officeart/2008/layout/LinedList"/>
    <dgm:cxn modelId="{1128356D-E850-4716-A204-38C0F43A0C55}" type="presParOf" srcId="{B43C541D-8CC5-43A1-806A-377F3F87C893}" destId="{CF372140-1005-4CB7-A91D-4962DA8064B7}" srcOrd="1" destOrd="0" presId="urn:microsoft.com/office/officeart/2008/layout/LinedList"/>
    <dgm:cxn modelId="{1474FC66-EC13-4451-A8A5-A06382D3A864}" type="presParOf" srcId="{CF372140-1005-4CB7-A91D-4962DA8064B7}" destId="{9F3E747D-7808-47E5-B888-9F2341E64ADE}" srcOrd="0" destOrd="0" presId="urn:microsoft.com/office/officeart/2008/layout/LinedList"/>
    <dgm:cxn modelId="{C1054608-20F7-42B8-A0EC-E141C697093A}" type="presParOf" srcId="{CF372140-1005-4CB7-A91D-4962DA8064B7}" destId="{0E2D751C-B90C-4C2E-9B86-E0DAD379DF07}" srcOrd="1" destOrd="0" presId="urn:microsoft.com/office/officeart/2008/layout/LinedList"/>
    <dgm:cxn modelId="{2C575D4C-72F4-4DF4-A651-0F147EDE93BB}" type="presParOf" srcId="{CF372140-1005-4CB7-A91D-4962DA8064B7}" destId="{BB6EA254-FE6F-47B5-A741-4D2FF382DCD5}" srcOrd="2" destOrd="0" presId="urn:microsoft.com/office/officeart/2008/layout/LinedList"/>
    <dgm:cxn modelId="{731BC29F-BC4D-49B5-BC39-5BFC51B2263E}" type="presParOf" srcId="{B43C541D-8CC5-43A1-806A-377F3F87C893}" destId="{A8187B08-F38F-4DCA-9D63-A924D588E862}" srcOrd="2" destOrd="0" presId="urn:microsoft.com/office/officeart/2008/layout/LinedList"/>
    <dgm:cxn modelId="{B3B0C017-5882-44CF-A87B-BC282FB52643}" type="presParOf" srcId="{B43C541D-8CC5-43A1-806A-377F3F87C893}" destId="{08B77063-58D1-4CCB-B599-C184C38069A0}" srcOrd="3" destOrd="0" presId="urn:microsoft.com/office/officeart/2008/layout/LinedList"/>
    <dgm:cxn modelId="{322501DF-3BBF-42FD-BE2F-3240C2B67BCF}" type="presParOf" srcId="{B43C541D-8CC5-43A1-806A-377F3F87C893}" destId="{B64E4E5A-CA50-40C4-B3DF-11AA38BBCFF0}" srcOrd="4" destOrd="0" presId="urn:microsoft.com/office/officeart/2008/layout/LinedList"/>
    <dgm:cxn modelId="{F409BCF4-004A-4B17-AD88-E6E67C2349CC}" type="presParOf" srcId="{B64E4E5A-CA50-40C4-B3DF-11AA38BBCFF0}" destId="{0C5F3CF2-ED28-4CC0-808F-32DE75FBA97A}" srcOrd="0" destOrd="0" presId="urn:microsoft.com/office/officeart/2008/layout/LinedList"/>
    <dgm:cxn modelId="{F9095716-4B85-4872-B5B8-1462C93B3C92}" type="presParOf" srcId="{B64E4E5A-CA50-40C4-B3DF-11AA38BBCFF0}" destId="{07C1ADAB-0C8E-4976-906B-5B1309CD784C}" srcOrd="1" destOrd="0" presId="urn:microsoft.com/office/officeart/2008/layout/LinedList"/>
    <dgm:cxn modelId="{452A77FB-3D69-432F-B298-4147F2194C6E}" type="presParOf" srcId="{B64E4E5A-CA50-40C4-B3DF-11AA38BBCFF0}" destId="{D631AD10-FB36-476D-B990-73B3E8AD1143}" srcOrd="2" destOrd="0" presId="urn:microsoft.com/office/officeart/2008/layout/LinedList"/>
    <dgm:cxn modelId="{3E245687-321F-48A5-873D-8D7599AAF0DE}" type="presParOf" srcId="{B43C541D-8CC5-43A1-806A-377F3F87C893}" destId="{CB29BCE2-A8A2-4E21-8301-7D5B58BE580E}" srcOrd="5" destOrd="0" presId="urn:microsoft.com/office/officeart/2008/layout/LinedList"/>
    <dgm:cxn modelId="{FEC03C95-A1BD-45D3-B6C4-E8B3F775D6DA}" type="presParOf" srcId="{B43C541D-8CC5-43A1-806A-377F3F87C893}" destId="{47E40AD3-530A-4348-8DF6-207052A15BC7}"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F655E-713A-4C2C-9224-781C855ADB06}">
      <dsp:nvSpPr>
        <dsp:cNvPr id="0" name=""/>
        <dsp:cNvSpPr/>
      </dsp:nvSpPr>
      <dsp:spPr>
        <a:xfrm>
          <a:off x="848914" y="1388589"/>
          <a:ext cx="1334782" cy="1334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0E936-1D82-4B63-A792-3A60992F6A6C}">
      <dsp:nvSpPr>
        <dsp:cNvPr id="0" name=""/>
        <dsp:cNvSpPr/>
      </dsp:nvSpPr>
      <dsp:spPr>
        <a:xfrm>
          <a:off x="33214" y="3243483"/>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Real-World Applications of Machine Learning:</a:t>
          </a:r>
        </a:p>
      </dsp:txBody>
      <dsp:txXfrm>
        <a:off x="33214" y="3243483"/>
        <a:ext cx="2966183" cy="720000"/>
      </dsp:txXfrm>
    </dsp:sp>
    <dsp:sp modelId="{0F14EC90-6E25-4458-8726-64E869BEA733}">
      <dsp:nvSpPr>
        <dsp:cNvPr id="0" name=""/>
        <dsp:cNvSpPr/>
      </dsp:nvSpPr>
      <dsp:spPr>
        <a:xfrm>
          <a:off x="4334180" y="1388589"/>
          <a:ext cx="1334782" cy="1334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4E9EF-BD73-4E51-BC8E-2CB462A9D51E}">
      <dsp:nvSpPr>
        <dsp:cNvPr id="0" name=""/>
        <dsp:cNvSpPr/>
      </dsp:nvSpPr>
      <dsp:spPr>
        <a:xfrm>
          <a:off x="3518480" y="3243483"/>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Healthcare: Disease diagnosis, personalized treatment plans.</a:t>
          </a:r>
        </a:p>
      </dsp:txBody>
      <dsp:txXfrm>
        <a:off x="3518480" y="3243483"/>
        <a:ext cx="2966183" cy="720000"/>
      </dsp:txXfrm>
    </dsp:sp>
    <dsp:sp modelId="{FF13FCC8-EAFB-4761-B110-15EA4DDA96B7}">
      <dsp:nvSpPr>
        <dsp:cNvPr id="0" name=""/>
        <dsp:cNvSpPr/>
      </dsp:nvSpPr>
      <dsp:spPr>
        <a:xfrm>
          <a:off x="7819447" y="1388589"/>
          <a:ext cx="1334782" cy="1334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A8938-DFC4-40CD-911D-6CBEA3E1F18F}">
      <dsp:nvSpPr>
        <dsp:cNvPr id="0" name=""/>
        <dsp:cNvSpPr/>
      </dsp:nvSpPr>
      <dsp:spPr>
        <a:xfrm>
          <a:off x="7003746" y="3243483"/>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Finance: Fraud detection, stock price prediction.</a:t>
          </a:r>
        </a:p>
      </dsp:txBody>
      <dsp:txXfrm>
        <a:off x="7003746" y="3243483"/>
        <a:ext cx="2966183" cy="720000"/>
      </dsp:txXfrm>
    </dsp:sp>
    <dsp:sp modelId="{2F77FB43-0088-478D-B40E-43A3519547B6}">
      <dsp:nvSpPr>
        <dsp:cNvPr id="0" name=""/>
        <dsp:cNvSpPr/>
      </dsp:nvSpPr>
      <dsp:spPr>
        <a:xfrm>
          <a:off x="11304713" y="1388589"/>
          <a:ext cx="1334782" cy="1334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1ACBE0-F154-4D6B-9463-03098A9A4665}">
      <dsp:nvSpPr>
        <dsp:cNvPr id="0" name=""/>
        <dsp:cNvSpPr/>
      </dsp:nvSpPr>
      <dsp:spPr>
        <a:xfrm>
          <a:off x="10489012" y="3243483"/>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Technology: Image and speech recognition, recommendation systems.</a:t>
          </a:r>
        </a:p>
      </dsp:txBody>
      <dsp:txXfrm>
        <a:off x="10489012" y="3243483"/>
        <a:ext cx="2966183" cy="720000"/>
      </dsp:txXfrm>
    </dsp:sp>
    <dsp:sp modelId="{94263BDF-6F3D-44F8-AD56-943A691875C7}">
      <dsp:nvSpPr>
        <dsp:cNvPr id="0" name=""/>
        <dsp:cNvSpPr/>
      </dsp:nvSpPr>
      <dsp:spPr>
        <a:xfrm>
          <a:off x="14789979" y="1388589"/>
          <a:ext cx="1334782" cy="13347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631CF-44E7-461A-BF25-E6AAC8C1B3D2}">
      <dsp:nvSpPr>
        <dsp:cNvPr id="0" name=""/>
        <dsp:cNvSpPr/>
      </dsp:nvSpPr>
      <dsp:spPr>
        <a:xfrm>
          <a:off x="13974278" y="3243483"/>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Transportation: Autonomous vehicles, route optimization.</a:t>
          </a:r>
        </a:p>
      </dsp:txBody>
      <dsp:txXfrm>
        <a:off x="13974278" y="3243483"/>
        <a:ext cx="2966183" cy="720000"/>
      </dsp:txXfrm>
    </dsp:sp>
    <dsp:sp modelId="{1C76C6F5-2127-4CDE-9788-829515F46187}">
      <dsp:nvSpPr>
        <dsp:cNvPr id="0" name=""/>
        <dsp:cNvSpPr/>
      </dsp:nvSpPr>
      <dsp:spPr>
        <a:xfrm>
          <a:off x="18275245" y="1388589"/>
          <a:ext cx="1334782" cy="13347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C0A97F-020A-4B8C-BC90-E95AACBDFDFB}">
      <dsp:nvSpPr>
        <dsp:cNvPr id="0" name=""/>
        <dsp:cNvSpPr/>
      </dsp:nvSpPr>
      <dsp:spPr>
        <a:xfrm>
          <a:off x="17459544" y="3243483"/>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Relationship with Data Science and AI:</a:t>
          </a:r>
        </a:p>
      </dsp:txBody>
      <dsp:txXfrm>
        <a:off x="17459544" y="3243483"/>
        <a:ext cx="2966183" cy="720000"/>
      </dsp:txXfrm>
    </dsp:sp>
    <dsp:sp modelId="{A953B41C-67B0-4321-85FE-8AE843EB3390}">
      <dsp:nvSpPr>
        <dsp:cNvPr id="0" name=""/>
        <dsp:cNvSpPr/>
      </dsp:nvSpPr>
      <dsp:spPr>
        <a:xfrm>
          <a:off x="7819447" y="4705028"/>
          <a:ext cx="1334782" cy="133478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60E426-788C-4BD8-B3F8-8C8582477F4D}">
      <dsp:nvSpPr>
        <dsp:cNvPr id="0" name=""/>
        <dsp:cNvSpPr/>
      </dsp:nvSpPr>
      <dsp:spPr>
        <a:xfrm>
          <a:off x="7003746" y="6559922"/>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Machine learning is an integral part of data science, as it involves using data to train models and make predictions.</a:t>
          </a:r>
        </a:p>
      </dsp:txBody>
      <dsp:txXfrm>
        <a:off x="7003746" y="6559922"/>
        <a:ext cx="2966183" cy="720000"/>
      </dsp:txXfrm>
    </dsp:sp>
    <dsp:sp modelId="{B33EBD89-D5FB-4041-8B0E-BC7846DB9B68}">
      <dsp:nvSpPr>
        <dsp:cNvPr id="0" name=""/>
        <dsp:cNvSpPr/>
      </dsp:nvSpPr>
      <dsp:spPr>
        <a:xfrm>
          <a:off x="11304713" y="4705028"/>
          <a:ext cx="1334782" cy="133478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C8830-E90F-489C-9FF9-37FBA1E8ADE8}">
      <dsp:nvSpPr>
        <dsp:cNvPr id="0" name=""/>
        <dsp:cNvSpPr/>
      </dsp:nvSpPr>
      <dsp:spPr>
        <a:xfrm>
          <a:off x="10489012" y="6559922"/>
          <a:ext cx="296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Artificial intelligence encompasses machine learning and other techniques to create intelligent systems capable of reasoning and decision-making.</a:t>
          </a:r>
        </a:p>
      </dsp:txBody>
      <dsp:txXfrm>
        <a:off x="10489012" y="6559922"/>
        <a:ext cx="2966183"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995D6-DDC4-48AF-9CC4-92671110FB76}">
      <dsp:nvSpPr>
        <dsp:cNvPr id="0" name=""/>
        <dsp:cNvSpPr/>
      </dsp:nvSpPr>
      <dsp:spPr>
        <a:xfrm>
          <a:off x="6444" y="1244471"/>
          <a:ext cx="1218164" cy="1218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63B1D-8A2C-4718-8A1A-655A76C7F34B}">
      <dsp:nvSpPr>
        <dsp:cNvPr id="0" name=""/>
        <dsp:cNvSpPr/>
      </dsp:nvSpPr>
      <dsp:spPr>
        <a:xfrm>
          <a:off x="6444" y="2615649"/>
          <a:ext cx="3480468"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a:t>Problem Statement:</a:t>
          </a:r>
        </a:p>
      </dsp:txBody>
      <dsp:txXfrm>
        <a:off x="6444" y="2615649"/>
        <a:ext cx="3480468" cy="522070"/>
      </dsp:txXfrm>
    </dsp:sp>
    <dsp:sp modelId="{DF1C54F2-096C-4C1C-806B-0F67FE4E4BBF}">
      <dsp:nvSpPr>
        <dsp:cNvPr id="0" name=""/>
        <dsp:cNvSpPr/>
      </dsp:nvSpPr>
      <dsp:spPr>
        <a:xfrm>
          <a:off x="6444" y="3208889"/>
          <a:ext cx="3480468" cy="1594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 the highly competitive telecom industry, retaining customers is crucial. The challenge is to predict which customers are likely to churn (cancel their subscriptions) so that proactive retention strategies can be applied.</a:t>
          </a:r>
        </a:p>
      </dsp:txBody>
      <dsp:txXfrm>
        <a:off x="6444" y="3208889"/>
        <a:ext cx="3480468" cy="1594042"/>
      </dsp:txXfrm>
    </dsp:sp>
    <dsp:sp modelId="{57F60E23-36DC-414B-8DA9-5E11F7BB2E8B}">
      <dsp:nvSpPr>
        <dsp:cNvPr id="0" name=""/>
        <dsp:cNvSpPr/>
      </dsp:nvSpPr>
      <dsp:spPr>
        <a:xfrm>
          <a:off x="4095995" y="1244471"/>
          <a:ext cx="1218164" cy="1218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80DA0-B214-4550-B4F5-980CA6DB53B8}">
      <dsp:nvSpPr>
        <dsp:cNvPr id="0" name=""/>
        <dsp:cNvSpPr/>
      </dsp:nvSpPr>
      <dsp:spPr>
        <a:xfrm>
          <a:off x="4095995" y="2615649"/>
          <a:ext cx="3480468"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a:t>Machine Learning Process:</a:t>
          </a:r>
        </a:p>
      </dsp:txBody>
      <dsp:txXfrm>
        <a:off x="4095995" y="2615649"/>
        <a:ext cx="3480468" cy="522070"/>
      </dsp:txXfrm>
    </dsp:sp>
    <dsp:sp modelId="{1246D1C7-777D-4BD7-B685-E3CDB02BB4F4}">
      <dsp:nvSpPr>
        <dsp:cNvPr id="0" name=""/>
        <dsp:cNvSpPr/>
      </dsp:nvSpPr>
      <dsp:spPr>
        <a:xfrm>
          <a:off x="4095995" y="3208889"/>
          <a:ext cx="3480468" cy="1594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Data Collection and Preprocessing Phase</a:t>
          </a:r>
        </a:p>
        <a:p>
          <a:pPr marL="0" lvl="0" indent="0" algn="l" defTabSz="755650">
            <a:lnSpc>
              <a:spcPct val="100000"/>
            </a:lnSpc>
            <a:spcBef>
              <a:spcPct val="0"/>
            </a:spcBef>
            <a:spcAft>
              <a:spcPct val="35000"/>
            </a:spcAft>
            <a:buNone/>
          </a:pPr>
          <a:r>
            <a:rPr lang="en-US" sz="1700" kern="1200" dirty="0"/>
            <a:t>Model Building</a:t>
          </a:r>
        </a:p>
        <a:p>
          <a:pPr marL="0" lvl="0" indent="0" algn="l" defTabSz="755650">
            <a:lnSpc>
              <a:spcPct val="100000"/>
            </a:lnSpc>
            <a:spcBef>
              <a:spcPct val="0"/>
            </a:spcBef>
            <a:spcAft>
              <a:spcPct val="35000"/>
            </a:spcAft>
            <a:buNone/>
          </a:pPr>
          <a:r>
            <a:rPr lang="en-US" sz="1700" kern="1200" dirty="0"/>
            <a:t>Deployment</a:t>
          </a:r>
        </a:p>
      </dsp:txBody>
      <dsp:txXfrm>
        <a:off x="4095995" y="3208889"/>
        <a:ext cx="3480468" cy="1594042"/>
      </dsp:txXfrm>
    </dsp:sp>
    <dsp:sp modelId="{A47EFD96-87D3-46C9-97E3-C4EA3EF5D6A0}">
      <dsp:nvSpPr>
        <dsp:cNvPr id="0" name=""/>
        <dsp:cNvSpPr/>
      </dsp:nvSpPr>
      <dsp:spPr>
        <a:xfrm>
          <a:off x="8185546" y="1244471"/>
          <a:ext cx="1218164" cy="1218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1BA7FC-7D94-4C94-B431-5545C220FA64}">
      <dsp:nvSpPr>
        <dsp:cNvPr id="0" name=""/>
        <dsp:cNvSpPr/>
      </dsp:nvSpPr>
      <dsp:spPr>
        <a:xfrm>
          <a:off x="8185546" y="2615649"/>
          <a:ext cx="3480468" cy="522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a:t>Benefits:</a:t>
          </a:r>
        </a:p>
      </dsp:txBody>
      <dsp:txXfrm>
        <a:off x="8185546" y="2615649"/>
        <a:ext cx="3480468" cy="522070"/>
      </dsp:txXfrm>
    </dsp:sp>
    <dsp:sp modelId="{FF4811DB-E8BD-43BC-B4A3-D1FD7BD652BF}">
      <dsp:nvSpPr>
        <dsp:cNvPr id="0" name=""/>
        <dsp:cNvSpPr/>
      </dsp:nvSpPr>
      <dsp:spPr>
        <a:xfrm>
          <a:off x="8185546" y="3208889"/>
          <a:ext cx="3480468" cy="1594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Reduced Churn Rate</a:t>
          </a:r>
        </a:p>
        <a:p>
          <a:pPr marL="0" lvl="0" indent="0" algn="l" defTabSz="755650">
            <a:lnSpc>
              <a:spcPct val="100000"/>
            </a:lnSpc>
            <a:spcBef>
              <a:spcPct val="0"/>
            </a:spcBef>
            <a:spcAft>
              <a:spcPct val="35000"/>
            </a:spcAft>
            <a:buNone/>
          </a:pPr>
          <a:r>
            <a:rPr lang="en-US" sz="1700" kern="1200"/>
            <a:t>Increased Revenue</a:t>
          </a:r>
        </a:p>
        <a:p>
          <a:pPr marL="0" lvl="0" indent="0" algn="l" defTabSz="755650">
            <a:lnSpc>
              <a:spcPct val="100000"/>
            </a:lnSpc>
            <a:spcBef>
              <a:spcPct val="0"/>
            </a:spcBef>
            <a:spcAft>
              <a:spcPct val="35000"/>
            </a:spcAft>
            <a:buNone/>
          </a:pPr>
          <a:r>
            <a:rPr lang="en-US" sz="1700" kern="1200"/>
            <a:t>Resource Optimization</a:t>
          </a:r>
        </a:p>
        <a:p>
          <a:pPr marL="0" lvl="0" indent="0" algn="l" defTabSz="755650">
            <a:lnSpc>
              <a:spcPct val="100000"/>
            </a:lnSpc>
            <a:spcBef>
              <a:spcPct val="0"/>
            </a:spcBef>
            <a:spcAft>
              <a:spcPct val="35000"/>
            </a:spcAft>
            <a:buNone/>
          </a:pPr>
          <a:r>
            <a:rPr lang="en-US" sz="1700" kern="1200"/>
            <a:t>Enhanced Customer Satisfaction</a:t>
          </a:r>
        </a:p>
      </dsp:txBody>
      <dsp:txXfrm>
        <a:off x="8185546" y="3208889"/>
        <a:ext cx="3480468" cy="1594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E4D7A-F23D-4944-8B02-B9E9D0C210E6}">
      <dsp:nvSpPr>
        <dsp:cNvPr id="0" name=""/>
        <dsp:cNvSpPr/>
      </dsp:nvSpPr>
      <dsp:spPr>
        <a:xfrm>
          <a:off x="0" y="5313"/>
          <a:ext cx="136575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494F9-C848-4E8F-A28C-3B33086891E6}">
      <dsp:nvSpPr>
        <dsp:cNvPr id="0" name=""/>
        <dsp:cNvSpPr/>
      </dsp:nvSpPr>
      <dsp:spPr>
        <a:xfrm>
          <a:off x="0" y="5313"/>
          <a:ext cx="1365757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a:t>Supervised Learning</a:t>
          </a:r>
        </a:p>
      </dsp:txBody>
      <dsp:txXfrm>
        <a:off x="0" y="5313"/>
        <a:ext cx="13657578" cy="1811788"/>
      </dsp:txXfrm>
    </dsp:sp>
    <dsp:sp modelId="{0F54207D-CF55-4163-95D6-D68953C0503C}">
      <dsp:nvSpPr>
        <dsp:cNvPr id="0" name=""/>
        <dsp:cNvSpPr/>
      </dsp:nvSpPr>
      <dsp:spPr>
        <a:xfrm>
          <a:off x="0" y="1817102"/>
          <a:ext cx="136575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444CD-1C47-4631-A982-56C09DBEA9F9}">
      <dsp:nvSpPr>
        <dsp:cNvPr id="0" name=""/>
        <dsp:cNvSpPr/>
      </dsp:nvSpPr>
      <dsp:spPr>
        <a:xfrm>
          <a:off x="0" y="1817102"/>
          <a:ext cx="1365757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a:t>Unsupervised Learning</a:t>
          </a:r>
        </a:p>
      </dsp:txBody>
      <dsp:txXfrm>
        <a:off x="0" y="1817102"/>
        <a:ext cx="13657578" cy="1811788"/>
      </dsp:txXfrm>
    </dsp:sp>
    <dsp:sp modelId="{33127F71-3151-43D3-B94C-BC6B1A7795B3}">
      <dsp:nvSpPr>
        <dsp:cNvPr id="0" name=""/>
        <dsp:cNvSpPr/>
      </dsp:nvSpPr>
      <dsp:spPr>
        <a:xfrm>
          <a:off x="0" y="3628891"/>
          <a:ext cx="136575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C50F7-4011-4E5F-8B2E-6AB03EA83DE2}">
      <dsp:nvSpPr>
        <dsp:cNvPr id="0" name=""/>
        <dsp:cNvSpPr/>
      </dsp:nvSpPr>
      <dsp:spPr>
        <a:xfrm>
          <a:off x="0" y="3628891"/>
          <a:ext cx="1365757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a:t>Reinforcement Learning</a:t>
          </a:r>
        </a:p>
      </dsp:txBody>
      <dsp:txXfrm>
        <a:off x="0" y="3628891"/>
        <a:ext cx="13657578" cy="1811788"/>
      </dsp:txXfrm>
    </dsp:sp>
    <dsp:sp modelId="{A2538FA0-B785-4F68-87E3-B05DA788E067}">
      <dsp:nvSpPr>
        <dsp:cNvPr id="0" name=""/>
        <dsp:cNvSpPr/>
      </dsp:nvSpPr>
      <dsp:spPr>
        <a:xfrm>
          <a:off x="0" y="5440679"/>
          <a:ext cx="136575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56AB1-A410-46F4-8F90-40F45BACA9F8}">
      <dsp:nvSpPr>
        <dsp:cNvPr id="0" name=""/>
        <dsp:cNvSpPr/>
      </dsp:nvSpPr>
      <dsp:spPr>
        <a:xfrm>
          <a:off x="0" y="5440679"/>
          <a:ext cx="1365757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a:t>Semi-Supervised Learning</a:t>
          </a:r>
        </a:p>
      </dsp:txBody>
      <dsp:txXfrm>
        <a:off x="0" y="5440679"/>
        <a:ext cx="13657578" cy="1811788"/>
      </dsp:txXfrm>
    </dsp:sp>
    <dsp:sp modelId="{1F2A93FF-7E20-41B7-AC46-CFDEAB355579}">
      <dsp:nvSpPr>
        <dsp:cNvPr id="0" name=""/>
        <dsp:cNvSpPr/>
      </dsp:nvSpPr>
      <dsp:spPr>
        <a:xfrm>
          <a:off x="0" y="7252468"/>
          <a:ext cx="136575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185C5-444B-46DC-A60E-EC116807C4B6}">
      <dsp:nvSpPr>
        <dsp:cNvPr id="0" name=""/>
        <dsp:cNvSpPr/>
      </dsp:nvSpPr>
      <dsp:spPr>
        <a:xfrm>
          <a:off x="0" y="7252468"/>
          <a:ext cx="1365757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a:t>Deep Learning (Neural Networks)</a:t>
          </a:r>
        </a:p>
      </dsp:txBody>
      <dsp:txXfrm>
        <a:off x="0" y="7252468"/>
        <a:ext cx="13657578" cy="1811788"/>
      </dsp:txXfrm>
    </dsp:sp>
    <dsp:sp modelId="{B1084C46-D669-462B-8EB3-F702C753E07C}">
      <dsp:nvSpPr>
        <dsp:cNvPr id="0" name=""/>
        <dsp:cNvSpPr/>
      </dsp:nvSpPr>
      <dsp:spPr>
        <a:xfrm>
          <a:off x="0" y="9064257"/>
          <a:ext cx="1365757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36DE02-BA21-4F1C-8F48-8EF510633073}">
      <dsp:nvSpPr>
        <dsp:cNvPr id="0" name=""/>
        <dsp:cNvSpPr/>
      </dsp:nvSpPr>
      <dsp:spPr>
        <a:xfrm>
          <a:off x="0" y="9064257"/>
          <a:ext cx="1365757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100000"/>
            </a:lnSpc>
            <a:spcBef>
              <a:spcPct val="0"/>
            </a:spcBef>
            <a:spcAft>
              <a:spcPct val="35000"/>
            </a:spcAft>
            <a:buNone/>
          </a:pPr>
          <a:r>
            <a:rPr lang="en-US" sz="6500" kern="1200" dirty="0"/>
            <a:t>Ensemble Learning</a:t>
          </a:r>
        </a:p>
      </dsp:txBody>
      <dsp:txXfrm>
        <a:off x="0" y="9064257"/>
        <a:ext cx="13657578" cy="1811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E7336-4BE2-4AC7-B4B5-CE894C2CCCB7}">
      <dsp:nvSpPr>
        <dsp:cNvPr id="0" name=""/>
        <dsp:cNvSpPr/>
      </dsp:nvSpPr>
      <dsp:spPr>
        <a:xfrm>
          <a:off x="0" y="2652"/>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D264A-33A4-4993-8E89-4D6190708B84}">
      <dsp:nvSpPr>
        <dsp:cNvPr id="0" name=""/>
        <dsp:cNvSpPr/>
      </dsp:nvSpPr>
      <dsp:spPr>
        <a:xfrm>
          <a:off x="0" y="2652"/>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Definition: In supervised learning, the algorithm learns from labeled training data to make predictions or classify new data points.</a:t>
          </a:r>
        </a:p>
      </dsp:txBody>
      <dsp:txXfrm>
        <a:off x="0" y="2652"/>
        <a:ext cx="4202707" cy="1808743"/>
      </dsp:txXfrm>
    </dsp:sp>
    <dsp:sp modelId="{D3CCF3A0-0187-41B2-A2A1-F6C486EC8560}">
      <dsp:nvSpPr>
        <dsp:cNvPr id="0" name=""/>
        <dsp:cNvSpPr/>
      </dsp:nvSpPr>
      <dsp:spPr>
        <a:xfrm>
          <a:off x="0" y="1811396"/>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AAE41-4259-4679-8632-D9FA5833AFB0}">
      <dsp:nvSpPr>
        <dsp:cNvPr id="0" name=""/>
        <dsp:cNvSpPr/>
      </dsp:nvSpPr>
      <dsp:spPr>
        <a:xfrm>
          <a:off x="0" y="1811396"/>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Key Characteristics:</a:t>
          </a:r>
        </a:p>
      </dsp:txBody>
      <dsp:txXfrm>
        <a:off x="0" y="1811396"/>
        <a:ext cx="4202707" cy="1808743"/>
      </dsp:txXfrm>
    </dsp:sp>
    <dsp:sp modelId="{2ACD0FAB-CE92-4B5E-8803-269E8AD970EC}">
      <dsp:nvSpPr>
        <dsp:cNvPr id="0" name=""/>
        <dsp:cNvSpPr/>
      </dsp:nvSpPr>
      <dsp:spPr>
        <a:xfrm>
          <a:off x="4517910" y="1853435"/>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Input features and corresponding target labels are provided during training.</a:t>
          </a:r>
        </a:p>
      </dsp:txBody>
      <dsp:txXfrm>
        <a:off x="4517910" y="1853435"/>
        <a:ext cx="16495624" cy="840783"/>
      </dsp:txXfrm>
    </dsp:sp>
    <dsp:sp modelId="{64D047EA-0EB1-449E-84CC-DF6075F849EF}">
      <dsp:nvSpPr>
        <dsp:cNvPr id="0" name=""/>
        <dsp:cNvSpPr/>
      </dsp:nvSpPr>
      <dsp:spPr>
        <a:xfrm>
          <a:off x="4202707" y="269421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F84BD5-A133-48C5-A6D1-AC5391CB78A2}">
      <dsp:nvSpPr>
        <dsp:cNvPr id="0" name=""/>
        <dsp:cNvSpPr/>
      </dsp:nvSpPr>
      <dsp:spPr>
        <a:xfrm>
          <a:off x="4517910" y="2736257"/>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model generalizes from training data to make predictions on unseen data.</a:t>
          </a:r>
        </a:p>
      </dsp:txBody>
      <dsp:txXfrm>
        <a:off x="4517910" y="2736257"/>
        <a:ext cx="16495624" cy="840783"/>
      </dsp:txXfrm>
    </dsp:sp>
    <dsp:sp modelId="{F6560073-0887-4A75-A6E5-0EA376184503}">
      <dsp:nvSpPr>
        <dsp:cNvPr id="0" name=""/>
        <dsp:cNvSpPr/>
      </dsp:nvSpPr>
      <dsp:spPr>
        <a:xfrm>
          <a:off x="4202707" y="3577040"/>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F0DEC9-6EC4-4043-B65A-4C867FFC088F}">
      <dsp:nvSpPr>
        <dsp:cNvPr id="0" name=""/>
        <dsp:cNvSpPr/>
      </dsp:nvSpPr>
      <dsp:spPr>
        <a:xfrm>
          <a:off x="0" y="3620139"/>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276DE-080D-44F0-B577-B7B0034F6211}">
      <dsp:nvSpPr>
        <dsp:cNvPr id="0" name=""/>
        <dsp:cNvSpPr/>
      </dsp:nvSpPr>
      <dsp:spPr>
        <a:xfrm>
          <a:off x="0" y="3620139"/>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Examples:</a:t>
          </a:r>
        </a:p>
      </dsp:txBody>
      <dsp:txXfrm>
        <a:off x="0" y="3620139"/>
        <a:ext cx="4202707" cy="1808743"/>
      </dsp:txXfrm>
    </dsp:sp>
    <dsp:sp modelId="{639E5D9A-6E61-4091-9DE5-CB8E488CD410}">
      <dsp:nvSpPr>
        <dsp:cNvPr id="0" name=""/>
        <dsp:cNvSpPr/>
      </dsp:nvSpPr>
      <dsp:spPr>
        <a:xfrm>
          <a:off x="4517910" y="3648401"/>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Linear Regression: Predicting numerical values (e.g., house prices).</a:t>
          </a:r>
        </a:p>
      </dsp:txBody>
      <dsp:txXfrm>
        <a:off x="4517910" y="3648401"/>
        <a:ext cx="16495624" cy="565232"/>
      </dsp:txXfrm>
    </dsp:sp>
    <dsp:sp modelId="{3EE90C11-8E1B-452C-8066-9B203D96C762}">
      <dsp:nvSpPr>
        <dsp:cNvPr id="0" name=""/>
        <dsp:cNvSpPr/>
      </dsp:nvSpPr>
      <dsp:spPr>
        <a:xfrm>
          <a:off x="4202707" y="421363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45CFEB-D22E-4097-A23E-033127A4E98B}">
      <dsp:nvSpPr>
        <dsp:cNvPr id="0" name=""/>
        <dsp:cNvSpPr/>
      </dsp:nvSpPr>
      <dsp:spPr>
        <a:xfrm>
          <a:off x="4517910" y="4241895"/>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Logistic Regression: Binary classification (e.g., spam detection).</a:t>
          </a:r>
        </a:p>
      </dsp:txBody>
      <dsp:txXfrm>
        <a:off x="4517910" y="4241895"/>
        <a:ext cx="16495624" cy="565232"/>
      </dsp:txXfrm>
    </dsp:sp>
    <dsp:sp modelId="{A5034DA4-9EEC-4A61-AD26-EB5B59AD28BC}">
      <dsp:nvSpPr>
        <dsp:cNvPr id="0" name=""/>
        <dsp:cNvSpPr/>
      </dsp:nvSpPr>
      <dsp:spPr>
        <a:xfrm>
          <a:off x="4202707" y="480712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6925A9-F080-41A3-A5ED-3E6ECE8F9AC1}">
      <dsp:nvSpPr>
        <dsp:cNvPr id="0" name=""/>
        <dsp:cNvSpPr/>
      </dsp:nvSpPr>
      <dsp:spPr>
        <a:xfrm>
          <a:off x="4517910" y="4835389"/>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Decision Trees: Classification and regression (e.g., customer churn prediction).</a:t>
          </a:r>
        </a:p>
      </dsp:txBody>
      <dsp:txXfrm>
        <a:off x="4517910" y="4835389"/>
        <a:ext cx="16495624" cy="565232"/>
      </dsp:txXfrm>
    </dsp:sp>
    <dsp:sp modelId="{7979AD92-4C7B-49F4-B3AC-DBE5ED9F8105}">
      <dsp:nvSpPr>
        <dsp:cNvPr id="0" name=""/>
        <dsp:cNvSpPr/>
      </dsp:nvSpPr>
      <dsp:spPr>
        <a:xfrm>
          <a:off x="4202707" y="5400622"/>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E9CB4-FDB6-4BF6-A617-90B1764E5FC0}">
      <dsp:nvSpPr>
        <dsp:cNvPr id="0" name=""/>
        <dsp:cNvSpPr/>
      </dsp:nvSpPr>
      <dsp:spPr>
        <a:xfrm>
          <a:off x="0" y="2652"/>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6D858-B01C-4796-9102-46CF9340F19A}">
      <dsp:nvSpPr>
        <dsp:cNvPr id="0" name=""/>
        <dsp:cNvSpPr/>
      </dsp:nvSpPr>
      <dsp:spPr>
        <a:xfrm>
          <a:off x="0" y="2652"/>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Definition: Unsupervised learning involves training algorithms on data without labeled outcomes, with the goal of discovering patterns or structures within the data.</a:t>
          </a:r>
        </a:p>
      </dsp:txBody>
      <dsp:txXfrm>
        <a:off x="0" y="2652"/>
        <a:ext cx="4202707" cy="1808743"/>
      </dsp:txXfrm>
    </dsp:sp>
    <dsp:sp modelId="{BA39271F-3322-407A-9E53-691DE7CB8D5D}">
      <dsp:nvSpPr>
        <dsp:cNvPr id="0" name=""/>
        <dsp:cNvSpPr/>
      </dsp:nvSpPr>
      <dsp:spPr>
        <a:xfrm>
          <a:off x="0" y="1811396"/>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556F0-B3FE-4400-A398-4032CC4321C6}">
      <dsp:nvSpPr>
        <dsp:cNvPr id="0" name=""/>
        <dsp:cNvSpPr/>
      </dsp:nvSpPr>
      <dsp:spPr>
        <a:xfrm>
          <a:off x="0" y="1811396"/>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Key Characteristics:</a:t>
          </a:r>
        </a:p>
      </dsp:txBody>
      <dsp:txXfrm>
        <a:off x="0" y="1811396"/>
        <a:ext cx="4202707" cy="1808743"/>
      </dsp:txXfrm>
    </dsp:sp>
    <dsp:sp modelId="{8B723375-C24A-4FFD-802F-D4776A17D82B}">
      <dsp:nvSpPr>
        <dsp:cNvPr id="0" name=""/>
        <dsp:cNvSpPr/>
      </dsp:nvSpPr>
      <dsp:spPr>
        <a:xfrm>
          <a:off x="4517910" y="1853435"/>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No target labels are provided during training; the algorithm identifies inherent patterns.</a:t>
          </a:r>
        </a:p>
      </dsp:txBody>
      <dsp:txXfrm>
        <a:off x="4517910" y="1853435"/>
        <a:ext cx="16495624" cy="840783"/>
      </dsp:txXfrm>
    </dsp:sp>
    <dsp:sp modelId="{1F0EDA60-2E8A-4F00-A5C2-9AF87A9F7187}">
      <dsp:nvSpPr>
        <dsp:cNvPr id="0" name=""/>
        <dsp:cNvSpPr/>
      </dsp:nvSpPr>
      <dsp:spPr>
        <a:xfrm>
          <a:off x="4202707" y="269421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56BAF3-7F67-40BF-8586-1D53243B3EA6}">
      <dsp:nvSpPr>
        <dsp:cNvPr id="0" name=""/>
        <dsp:cNvSpPr/>
      </dsp:nvSpPr>
      <dsp:spPr>
        <a:xfrm>
          <a:off x="4517910" y="2736257"/>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Common techniques include clustering and dimensionality reduction.</a:t>
          </a:r>
        </a:p>
      </dsp:txBody>
      <dsp:txXfrm>
        <a:off x="4517910" y="2736257"/>
        <a:ext cx="16495624" cy="840783"/>
      </dsp:txXfrm>
    </dsp:sp>
    <dsp:sp modelId="{FB6E54B6-AD46-4356-9309-220539FA005F}">
      <dsp:nvSpPr>
        <dsp:cNvPr id="0" name=""/>
        <dsp:cNvSpPr/>
      </dsp:nvSpPr>
      <dsp:spPr>
        <a:xfrm>
          <a:off x="4202707" y="3577040"/>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DF5758-6FE8-413B-9B51-B26E38611B0B}">
      <dsp:nvSpPr>
        <dsp:cNvPr id="0" name=""/>
        <dsp:cNvSpPr/>
      </dsp:nvSpPr>
      <dsp:spPr>
        <a:xfrm>
          <a:off x="0" y="3620139"/>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BCCBB-D189-4EDE-B789-BC3D50FEBD2C}">
      <dsp:nvSpPr>
        <dsp:cNvPr id="0" name=""/>
        <dsp:cNvSpPr/>
      </dsp:nvSpPr>
      <dsp:spPr>
        <a:xfrm>
          <a:off x="0" y="3620139"/>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Examples:</a:t>
          </a:r>
        </a:p>
      </dsp:txBody>
      <dsp:txXfrm>
        <a:off x="0" y="3620139"/>
        <a:ext cx="4202707" cy="1808743"/>
      </dsp:txXfrm>
    </dsp:sp>
    <dsp:sp modelId="{1177868F-2876-4F0A-B396-F034E7D7D580}">
      <dsp:nvSpPr>
        <dsp:cNvPr id="0" name=""/>
        <dsp:cNvSpPr/>
      </dsp:nvSpPr>
      <dsp:spPr>
        <a:xfrm>
          <a:off x="4517910" y="3648401"/>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K-means Clustering: Grouping data into clusters based on similarity (e.g., customer segmentation).</a:t>
          </a:r>
        </a:p>
      </dsp:txBody>
      <dsp:txXfrm>
        <a:off x="4517910" y="3648401"/>
        <a:ext cx="16495624" cy="565232"/>
      </dsp:txXfrm>
    </dsp:sp>
    <dsp:sp modelId="{A1818FAE-6B34-46DA-95CF-787843EC1965}">
      <dsp:nvSpPr>
        <dsp:cNvPr id="0" name=""/>
        <dsp:cNvSpPr/>
      </dsp:nvSpPr>
      <dsp:spPr>
        <a:xfrm>
          <a:off x="4202707" y="421363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8AE78A-B04B-420B-B898-D990B083A8F8}">
      <dsp:nvSpPr>
        <dsp:cNvPr id="0" name=""/>
        <dsp:cNvSpPr/>
      </dsp:nvSpPr>
      <dsp:spPr>
        <a:xfrm>
          <a:off x="4517910" y="4241895"/>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Principal Component Analysis (PCA): Reducing the dimensionality of data while preserving variance.</a:t>
          </a:r>
        </a:p>
      </dsp:txBody>
      <dsp:txXfrm>
        <a:off x="4517910" y="4241895"/>
        <a:ext cx="16495624" cy="565232"/>
      </dsp:txXfrm>
    </dsp:sp>
    <dsp:sp modelId="{E432ED87-8F9F-4DFC-B0FF-17459EE1CAA0}">
      <dsp:nvSpPr>
        <dsp:cNvPr id="0" name=""/>
        <dsp:cNvSpPr/>
      </dsp:nvSpPr>
      <dsp:spPr>
        <a:xfrm>
          <a:off x="4202707" y="480712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13EC21-413C-4A38-98DA-24C0D12AD3C0}">
      <dsp:nvSpPr>
        <dsp:cNvPr id="0" name=""/>
        <dsp:cNvSpPr/>
      </dsp:nvSpPr>
      <dsp:spPr>
        <a:xfrm>
          <a:off x="4517910" y="4835389"/>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Association Rule Mining: Discovering relationships in transaction data (e.g., market basket analysis).</a:t>
          </a:r>
        </a:p>
      </dsp:txBody>
      <dsp:txXfrm>
        <a:off x="4517910" y="4835389"/>
        <a:ext cx="16495624" cy="565232"/>
      </dsp:txXfrm>
    </dsp:sp>
    <dsp:sp modelId="{0F251355-A47C-4BB0-8DEA-0B046FFC7454}">
      <dsp:nvSpPr>
        <dsp:cNvPr id="0" name=""/>
        <dsp:cNvSpPr/>
      </dsp:nvSpPr>
      <dsp:spPr>
        <a:xfrm>
          <a:off x="4202707" y="5400622"/>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1B64D-900D-422B-8B17-0D1F5A76F6E5}">
      <dsp:nvSpPr>
        <dsp:cNvPr id="0" name=""/>
        <dsp:cNvSpPr/>
      </dsp:nvSpPr>
      <dsp:spPr>
        <a:xfrm>
          <a:off x="0" y="2444"/>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AA070-519F-44BD-9A73-FEA3ADA3126B}">
      <dsp:nvSpPr>
        <dsp:cNvPr id="0" name=""/>
        <dsp:cNvSpPr/>
      </dsp:nvSpPr>
      <dsp:spPr>
        <a:xfrm>
          <a:off x="0" y="2444"/>
          <a:ext cx="4202707" cy="166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Definition: Reinforcement learning is a type of machine learning where an agent interacts with an environment to learn a sequence of actions that maximize a cumulative reward.</a:t>
          </a:r>
        </a:p>
      </dsp:txBody>
      <dsp:txXfrm>
        <a:off x="0" y="2444"/>
        <a:ext cx="4202707" cy="1667376"/>
      </dsp:txXfrm>
    </dsp:sp>
    <dsp:sp modelId="{6DA833B9-5C71-4443-93C5-E7BD6532D547}">
      <dsp:nvSpPr>
        <dsp:cNvPr id="0" name=""/>
        <dsp:cNvSpPr/>
      </dsp:nvSpPr>
      <dsp:spPr>
        <a:xfrm>
          <a:off x="0" y="1669821"/>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88FEC1-9581-464F-A34A-D6EC694C13EB}">
      <dsp:nvSpPr>
        <dsp:cNvPr id="0" name=""/>
        <dsp:cNvSpPr/>
      </dsp:nvSpPr>
      <dsp:spPr>
        <a:xfrm>
          <a:off x="0" y="1669821"/>
          <a:ext cx="4202707" cy="166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Key Characteristics:</a:t>
          </a:r>
        </a:p>
      </dsp:txBody>
      <dsp:txXfrm>
        <a:off x="0" y="1669821"/>
        <a:ext cx="4202707" cy="1667376"/>
      </dsp:txXfrm>
    </dsp:sp>
    <dsp:sp modelId="{9183F0EC-E265-4FD3-9CD0-6CA55BD80788}">
      <dsp:nvSpPr>
        <dsp:cNvPr id="0" name=""/>
        <dsp:cNvSpPr/>
      </dsp:nvSpPr>
      <dsp:spPr>
        <a:xfrm>
          <a:off x="4517910" y="1708575"/>
          <a:ext cx="16495624" cy="775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agent learns through trial and error, receiving rewards or penalties for actions.</a:t>
          </a:r>
        </a:p>
      </dsp:txBody>
      <dsp:txXfrm>
        <a:off x="4517910" y="1708575"/>
        <a:ext cx="16495624" cy="775069"/>
      </dsp:txXfrm>
    </dsp:sp>
    <dsp:sp modelId="{F0B4695A-601E-48D5-AD26-2BE2FECA39D5}">
      <dsp:nvSpPr>
        <dsp:cNvPr id="0" name=""/>
        <dsp:cNvSpPr/>
      </dsp:nvSpPr>
      <dsp:spPr>
        <a:xfrm>
          <a:off x="4202707" y="248364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651095-87B2-426D-BF14-4DDDDBD66907}">
      <dsp:nvSpPr>
        <dsp:cNvPr id="0" name=""/>
        <dsp:cNvSpPr/>
      </dsp:nvSpPr>
      <dsp:spPr>
        <a:xfrm>
          <a:off x="4517910" y="2522398"/>
          <a:ext cx="16495624" cy="775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It aims to discover a policy that maximizes long-term rewards.</a:t>
          </a:r>
        </a:p>
      </dsp:txBody>
      <dsp:txXfrm>
        <a:off x="4517910" y="2522398"/>
        <a:ext cx="16495624" cy="775069"/>
      </dsp:txXfrm>
    </dsp:sp>
    <dsp:sp modelId="{EA99A4AE-6C47-4392-BB7A-4A4DEDA202E3}">
      <dsp:nvSpPr>
        <dsp:cNvPr id="0" name=""/>
        <dsp:cNvSpPr/>
      </dsp:nvSpPr>
      <dsp:spPr>
        <a:xfrm>
          <a:off x="4202707" y="3297467"/>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DF11C6-80B5-48B4-AB6D-DBA253C7FAE1}">
      <dsp:nvSpPr>
        <dsp:cNvPr id="0" name=""/>
        <dsp:cNvSpPr/>
      </dsp:nvSpPr>
      <dsp:spPr>
        <a:xfrm>
          <a:off x="0" y="3337198"/>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5D298-6E26-4339-B89E-2F15E29AFE6A}">
      <dsp:nvSpPr>
        <dsp:cNvPr id="0" name=""/>
        <dsp:cNvSpPr/>
      </dsp:nvSpPr>
      <dsp:spPr>
        <a:xfrm>
          <a:off x="0" y="3337198"/>
          <a:ext cx="4202707" cy="166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Examples:</a:t>
          </a:r>
        </a:p>
      </dsp:txBody>
      <dsp:txXfrm>
        <a:off x="0" y="3337198"/>
        <a:ext cx="4202707" cy="1667376"/>
      </dsp:txXfrm>
    </dsp:sp>
    <dsp:sp modelId="{46558CC2-A839-4B8D-896F-880617D9F42F}">
      <dsp:nvSpPr>
        <dsp:cNvPr id="0" name=""/>
        <dsp:cNvSpPr/>
      </dsp:nvSpPr>
      <dsp:spPr>
        <a:xfrm>
          <a:off x="4517910" y="3363251"/>
          <a:ext cx="16495624" cy="52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Q-Learning: Learning optimal policies for game playing (e.g., chess or Go).</a:t>
          </a:r>
        </a:p>
      </dsp:txBody>
      <dsp:txXfrm>
        <a:off x="4517910" y="3363251"/>
        <a:ext cx="16495624" cy="521055"/>
      </dsp:txXfrm>
    </dsp:sp>
    <dsp:sp modelId="{4726B4E0-BAF9-4500-8AF4-4CD1E502E13F}">
      <dsp:nvSpPr>
        <dsp:cNvPr id="0" name=""/>
        <dsp:cNvSpPr/>
      </dsp:nvSpPr>
      <dsp:spPr>
        <a:xfrm>
          <a:off x="4202707" y="3884306"/>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8A85D0-8E7C-4C0D-A2DA-5848F0E2A0C4}">
      <dsp:nvSpPr>
        <dsp:cNvPr id="0" name=""/>
        <dsp:cNvSpPr/>
      </dsp:nvSpPr>
      <dsp:spPr>
        <a:xfrm>
          <a:off x="4517910" y="3910359"/>
          <a:ext cx="16495624" cy="52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Deep Q-Networks (DQN): Combining reinforcement learning with deep neural networks for complex tasks.</a:t>
          </a:r>
        </a:p>
      </dsp:txBody>
      <dsp:txXfrm>
        <a:off x="4517910" y="3910359"/>
        <a:ext cx="16495624" cy="521055"/>
      </dsp:txXfrm>
    </dsp:sp>
    <dsp:sp modelId="{1BA9661D-5101-49D4-9607-20D8F44621B1}">
      <dsp:nvSpPr>
        <dsp:cNvPr id="0" name=""/>
        <dsp:cNvSpPr/>
      </dsp:nvSpPr>
      <dsp:spPr>
        <a:xfrm>
          <a:off x="4202707" y="443141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77DB53-EBF1-4A60-B6D8-3154DDA7B497}">
      <dsp:nvSpPr>
        <dsp:cNvPr id="0" name=""/>
        <dsp:cNvSpPr/>
      </dsp:nvSpPr>
      <dsp:spPr>
        <a:xfrm>
          <a:off x="4517910" y="4457467"/>
          <a:ext cx="16495624" cy="52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Autonomous Robotics: Training robots to perform tasks in dynamic environments.</a:t>
          </a:r>
        </a:p>
      </dsp:txBody>
      <dsp:txXfrm>
        <a:off x="4517910" y="4457467"/>
        <a:ext cx="16495624" cy="521055"/>
      </dsp:txXfrm>
    </dsp:sp>
    <dsp:sp modelId="{9F1639BA-BA3A-4C92-A4BC-2E92FFA6D5D1}">
      <dsp:nvSpPr>
        <dsp:cNvPr id="0" name=""/>
        <dsp:cNvSpPr/>
      </dsp:nvSpPr>
      <dsp:spPr>
        <a:xfrm>
          <a:off x="4202707" y="4978522"/>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96243-A5AD-4E48-B4F0-1A89EA2D78AC}">
      <dsp:nvSpPr>
        <dsp:cNvPr id="0" name=""/>
        <dsp:cNvSpPr/>
      </dsp:nvSpPr>
      <dsp:spPr>
        <a:xfrm>
          <a:off x="0" y="2444"/>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E53235-CEF6-45F8-914A-8199507961DE}">
      <dsp:nvSpPr>
        <dsp:cNvPr id="0" name=""/>
        <dsp:cNvSpPr/>
      </dsp:nvSpPr>
      <dsp:spPr>
        <a:xfrm>
          <a:off x="0" y="2444"/>
          <a:ext cx="4202707" cy="166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Definition: Semi-supervised learning is a hybrid approach that combines labeled and unlabeled data for training.</a:t>
          </a:r>
        </a:p>
      </dsp:txBody>
      <dsp:txXfrm>
        <a:off x="0" y="2444"/>
        <a:ext cx="4202707" cy="1667376"/>
      </dsp:txXfrm>
    </dsp:sp>
    <dsp:sp modelId="{097F5ABC-3C53-4DA0-95C2-7648E0824287}">
      <dsp:nvSpPr>
        <dsp:cNvPr id="0" name=""/>
        <dsp:cNvSpPr/>
      </dsp:nvSpPr>
      <dsp:spPr>
        <a:xfrm>
          <a:off x="0" y="1669821"/>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E4F87C-879B-4F15-B838-AA7646BFABD0}">
      <dsp:nvSpPr>
        <dsp:cNvPr id="0" name=""/>
        <dsp:cNvSpPr/>
      </dsp:nvSpPr>
      <dsp:spPr>
        <a:xfrm>
          <a:off x="0" y="1669821"/>
          <a:ext cx="4202707" cy="166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Key Characteristics:</a:t>
          </a:r>
        </a:p>
      </dsp:txBody>
      <dsp:txXfrm>
        <a:off x="0" y="1669821"/>
        <a:ext cx="4202707" cy="1667376"/>
      </dsp:txXfrm>
    </dsp:sp>
    <dsp:sp modelId="{589B6925-B779-48CC-A38A-5ED4F86DEE07}">
      <dsp:nvSpPr>
        <dsp:cNvPr id="0" name=""/>
        <dsp:cNvSpPr/>
      </dsp:nvSpPr>
      <dsp:spPr>
        <a:xfrm>
          <a:off x="4517910" y="1708575"/>
          <a:ext cx="16495624" cy="775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It's useful when obtaining fully labeled data is expensive or time-consuming.</a:t>
          </a:r>
        </a:p>
      </dsp:txBody>
      <dsp:txXfrm>
        <a:off x="4517910" y="1708575"/>
        <a:ext cx="16495624" cy="775069"/>
      </dsp:txXfrm>
    </dsp:sp>
    <dsp:sp modelId="{6AEDD095-BC89-4B91-B463-3D0F308BE0CA}">
      <dsp:nvSpPr>
        <dsp:cNvPr id="0" name=""/>
        <dsp:cNvSpPr/>
      </dsp:nvSpPr>
      <dsp:spPr>
        <a:xfrm>
          <a:off x="4202707" y="248364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12A0C2-C48E-4CAE-B8A1-03CC78EA4142}">
      <dsp:nvSpPr>
        <dsp:cNvPr id="0" name=""/>
        <dsp:cNvSpPr/>
      </dsp:nvSpPr>
      <dsp:spPr>
        <a:xfrm>
          <a:off x="4517910" y="2522398"/>
          <a:ext cx="16495624" cy="775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Algorithms leverage both labeled and unlabeled data to improve model performance.</a:t>
          </a:r>
        </a:p>
      </dsp:txBody>
      <dsp:txXfrm>
        <a:off x="4517910" y="2522398"/>
        <a:ext cx="16495624" cy="775069"/>
      </dsp:txXfrm>
    </dsp:sp>
    <dsp:sp modelId="{124DB5E4-11C8-4573-BAF1-6B2F2057B475}">
      <dsp:nvSpPr>
        <dsp:cNvPr id="0" name=""/>
        <dsp:cNvSpPr/>
      </dsp:nvSpPr>
      <dsp:spPr>
        <a:xfrm>
          <a:off x="4202707" y="3297467"/>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72BCD-A04A-45AC-B353-E8A315CAE6F2}">
      <dsp:nvSpPr>
        <dsp:cNvPr id="0" name=""/>
        <dsp:cNvSpPr/>
      </dsp:nvSpPr>
      <dsp:spPr>
        <a:xfrm>
          <a:off x="0" y="3337198"/>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618E5-B514-4A7A-B7DE-51660F548B29}">
      <dsp:nvSpPr>
        <dsp:cNvPr id="0" name=""/>
        <dsp:cNvSpPr/>
      </dsp:nvSpPr>
      <dsp:spPr>
        <a:xfrm>
          <a:off x="0" y="3337198"/>
          <a:ext cx="4202707" cy="166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Examples:</a:t>
          </a:r>
        </a:p>
      </dsp:txBody>
      <dsp:txXfrm>
        <a:off x="0" y="3337198"/>
        <a:ext cx="4202707" cy="1667376"/>
      </dsp:txXfrm>
    </dsp:sp>
    <dsp:sp modelId="{2DC26B7C-ADFA-4E4A-A2FD-6EE01238F5FD}">
      <dsp:nvSpPr>
        <dsp:cNvPr id="0" name=""/>
        <dsp:cNvSpPr/>
      </dsp:nvSpPr>
      <dsp:spPr>
        <a:xfrm>
          <a:off x="4517910" y="3375951"/>
          <a:ext cx="16495624" cy="775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Text Classification: Labeling documents when only a subset is manually labeled.</a:t>
          </a:r>
        </a:p>
      </dsp:txBody>
      <dsp:txXfrm>
        <a:off x="4517910" y="3375951"/>
        <a:ext cx="16495624" cy="775069"/>
      </dsp:txXfrm>
    </dsp:sp>
    <dsp:sp modelId="{38D512F0-1E1F-419A-98E6-AC75E470D07E}">
      <dsp:nvSpPr>
        <dsp:cNvPr id="0" name=""/>
        <dsp:cNvSpPr/>
      </dsp:nvSpPr>
      <dsp:spPr>
        <a:xfrm>
          <a:off x="4202707" y="4151021"/>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068007-A7AC-40F2-BCE4-1C50DC6CB0A6}">
      <dsp:nvSpPr>
        <dsp:cNvPr id="0" name=""/>
        <dsp:cNvSpPr/>
      </dsp:nvSpPr>
      <dsp:spPr>
        <a:xfrm>
          <a:off x="4517910" y="4189775"/>
          <a:ext cx="16495624" cy="775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Image Segmentation: Identifying objects in images with limited annotations.</a:t>
          </a:r>
        </a:p>
      </dsp:txBody>
      <dsp:txXfrm>
        <a:off x="4517910" y="4189775"/>
        <a:ext cx="16495624" cy="775069"/>
      </dsp:txXfrm>
    </dsp:sp>
    <dsp:sp modelId="{261852F7-37D4-41C7-BF06-33AA4E2122F5}">
      <dsp:nvSpPr>
        <dsp:cNvPr id="0" name=""/>
        <dsp:cNvSpPr/>
      </dsp:nvSpPr>
      <dsp:spPr>
        <a:xfrm>
          <a:off x="4202707" y="496484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D107-AC39-4BEE-A735-A446F3011D56}">
      <dsp:nvSpPr>
        <dsp:cNvPr id="0" name=""/>
        <dsp:cNvSpPr/>
      </dsp:nvSpPr>
      <dsp:spPr>
        <a:xfrm>
          <a:off x="0" y="2652"/>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13A912-9F70-43EB-9470-2D278895E470}">
      <dsp:nvSpPr>
        <dsp:cNvPr id="0" name=""/>
        <dsp:cNvSpPr/>
      </dsp:nvSpPr>
      <dsp:spPr>
        <a:xfrm>
          <a:off x="0" y="2652"/>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Definition: Deep learning involves training artificial neural networks with multiple layers (deep architectures) to learn complex patterns in data.</a:t>
          </a:r>
        </a:p>
      </dsp:txBody>
      <dsp:txXfrm>
        <a:off x="0" y="2652"/>
        <a:ext cx="4202707" cy="1808743"/>
      </dsp:txXfrm>
    </dsp:sp>
    <dsp:sp modelId="{A5083079-424E-459B-99F5-95260574C3EB}">
      <dsp:nvSpPr>
        <dsp:cNvPr id="0" name=""/>
        <dsp:cNvSpPr/>
      </dsp:nvSpPr>
      <dsp:spPr>
        <a:xfrm>
          <a:off x="0" y="1811396"/>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C7DC8-4552-4516-95E7-1FEA05D22ACE}">
      <dsp:nvSpPr>
        <dsp:cNvPr id="0" name=""/>
        <dsp:cNvSpPr/>
      </dsp:nvSpPr>
      <dsp:spPr>
        <a:xfrm>
          <a:off x="0" y="1811396"/>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Key Characteristics:</a:t>
          </a:r>
        </a:p>
      </dsp:txBody>
      <dsp:txXfrm>
        <a:off x="0" y="1811396"/>
        <a:ext cx="4202707" cy="1808743"/>
      </dsp:txXfrm>
    </dsp:sp>
    <dsp:sp modelId="{61991E73-6A52-4B92-9762-139125A26FBB}">
      <dsp:nvSpPr>
        <dsp:cNvPr id="0" name=""/>
        <dsp:cNvSpPr/>
      </dsp:nvSpPr>
      <dsp:spPr>
        <a:xfrm>
          <a:off x="4517910" y="1853435"/>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Deep neural networks can automatically extract hierarchical features from data.</a:t>
          </a:r>
        </a:p>
      </dsp:txBody>
      <dsp:txXfrm>
        <a:off x="4517910" y="1853435"/>
        <a:ext cx="16495624" cy="840783"/>
      </dsp:txXfrm>
    </dsp:sp>
    <dsp:sp modelId="{FBADDDC8-3EBA-4230-9631-F90C32CB0384}">
      <dsp:nvSpPr>
        <dsp:cNvPr id="0" name=""/>
        <dsp:cNvSpPr/>
      </dsp:nvSpPr>
      <dsp:spPr>
        <a:xfrm>
          <a:off x="4202707" y="269421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CA77C7-B382-4524-BDE1-0363AC92395F}">
      <dsp:nvSpPr>
        <dsp:cNvPr id="0" name=""/>
        <dsp:cNvSpPr/>
      </dsp:nvSpPr>
      <dsp:spPr>
        <a:xfrm>
          <a:off x="4517910" y="2736257"/>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Suitable for tasks like image recognition, natural language processing, and speech recognition.</a:t>
          </a:r>
        </a:p>
      </dsp:txBody>
      <dsp:txXfrm>
        <a:off x="4517910" y="2736257"/>
        <a:ext cx="16495624" cy="840783"/>
      </dsp:txXfrm>
    </dsp:sp>
    <dsp:sp modelId="{839235E3-CE78-4AE1-B7D9-858E7E8CCE99}">
      <dsp:nvSpPr>
        <dsp:cNvPr id="0" name=""/>
        <dsp:cNvSpPr/>
      </dsp:nvSpPr>
      <dsp:spPr>
        <a:xfrm>
          <a:off x="4202707" y="3577040"/>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6565CF-D4DC-480E-97B9-E03FE8749185}">
      <dsp:nvSpPr>
        <dsp:cNvPr id="0" name=""/>
        <dsp:cNvSpPr/>
      </dsp:nvSpPr>
      <dsp:spPr>
        <a:xfrm>
          <a:off x="0" y="3620139"/>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D10BE-0D47-4F74-873E-CBD4908E571D}">
      <dsp:nvSpPr>
        <dsp:cNvPr id="0" name=""/>
        <dsp:cNvSpPr/>
      </dsp:nvSpPr>
      <dsp:spPr>
        <a:xfrm>
          <a:off x="0" y="3620139"/>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Examples:</a:t>
          </a:r>
        </a:p>
      </dsp:txBody>
      <dsp:txXfrm>
        <a:off x="0" y="3620139"/>
        <a:ext cx="4202707" cy="1808743"/>
      </dsp:txXfrm>
    </dsp:sp>
    <dsp:sp modelId="{CA536725-E963-443A-B9AD-6C58DECBAD43}">
      <dsp:nvSpPr>
        <dsp:cNvPr id="0" name=""/>
        <dsp:cNvSpPr/>
      </dsp:nvSpPr>
      <dsp:spPr>
        <a:xfrm>
          <a:off x="4517910" y="3648401"/>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Convolutional Neural Networks (CNNs): Image and video analysis (e.g., image classification).</a:t>
          </a:r>
        </a:p>
      </dsp:txBody>
      <dsp:txXfrm>
        <a:off x="4517910" y="3648401"/>
        <a:ext cx="16495624" cy="565232"/>
      </dsp:txXfrm>
    </dsp:sp>
    <dsp:sp modelId="{77F32DCF-E52F-4D5C-B97A-876B5827D9A0}">
      <dsp:nvSpPr>
        <dsp:cNvPr id="0" name=""/>
        <dsp:cNvSpPr/>
      </dsp:nvSpPr>
      <dsp:spPr>
        <a:xfrm>
          <a:off x="4202707" y="421363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A0628-5BB2-4D3C-A101-B979781CD89F}">
      <dsp:nvSpPr>
        <dsp:cNvPr id="0" name=""/>
        <dsp:cNvSpPr/>
      </dsp:nvSpPr>
      <dsp:spPr>
        <a:xfrm>
          <a:off x="4517910" y="4241895"/>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Recurrent Neural Networks (RNNs): Sequential data processing (e.g., language translation).</a:t>
          </a:r>
        </a:p>
      </dsp:txBody>
      <dsp:txXfrm>
        <a:off x="4517910" y="4241895"/>
        <a:ext cx="16495624" cy="565232"/>
      </dsp:txXfrm>
    </dsp:sp>
    <dsp:sp modelId="{BF0DC200-D39D-4C0A-B265-4ED0E5D045F5}">
      <dsp:nvSpPr>
        <dsp:cNvPr id="0" name=""/>
        <dsp:cNvSpPr/>
      </dsp:nvSpPr>
      <dsp:spPr>
        <a:xfrm>
          <a:off x="4202707" y="480712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79D04C-10D0-42B8-9BEC-AF13B486F8EF}">
      <dsp:nvSpPr>
        <dsp:cNvPr id="0" name=""/>
        <dsp:cNvSpPr/>
      </dsp:nvSpPr>
      <dsp:spPr>
        <a:xfrm>
          <a:off x="4517910" y="4835389"/>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Transformers: Natural language processing tasks (e.g., BERT for text understanding).</a:t>
          </a:r>
        </a:p>
      </dsp:txBody>
      <dsp:txXfrm>
        <a:off x="4517910" y="4835389"/>
        <a:ext cx="16495624" cy="565232"/>
      </dsp:txXfrm>
    </dsp:sp>
    <dsp:sp modelId="{B2407873-77CB-4D9E-9992-D85430D2A30E}">
      <dsp:nvSpPr>
        <dsp:cNvPr id="0" name=""/>
        <dsp:cNvSpPr/>
      </dsp:nvSpPr>
      <dsp:spPr>
        <a:xfrm>
          <a:off x="4202707" y="5400622"/>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8CD96-9D9F-4869-952C-A9F873AB502F}">
      <dsp:nvSpPr>
        <dsp:cNvPr id="0" name=""/>
        <dsp:cNvSpPr/>
      </dsp:nvSpPr>
      <dsp:spPr>
        <a:xfrm>
          <a:off x="0" y="2652"/>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A4A49-6F6F-41F0-BD9A-7823A24F2640}">
      <dsp:nvSpPr>
        <dsp:cNvPr id="0" name=""/>
        <dsp:cNvSpPr/>
      </dsp:nvSpPr>
      <dsp:spPr>
        <a:xfrm>
          <a:off x="0" y="2652"/>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Definition: Ensemble learning combines the predictions of multiple machine learning models to improve overall performance.</a:t>
          </a:r>
        </a:p>
      </dsp:txBody>
      <dsp:txXfrm>
        <a:off x="0" y="2652"/>
        <a:ext cx="4202707" cy="1808743"/>
      </dsp:txXfrm>
    </dsp:sp>
    <dsp:sp modelId="{F2CB6DA0-1762-46B4-AA27-5D61BFF37B15}">
      <dsp:nvSpPr>
        <dsp:cNvPr id="0" name=""/>
        <dsp:cNvSpPr/>
      </dsp:nvSpPr>
      <dsp:spPr>
        <a:xfrm>
          <a:off x="0" y="1811396"/>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F8632-70FA-4687-A3B4-B8A9AD65878F}">
      <dsp:nvSpPr>
        <dsp:cNvPr id="0" name=""/>
        <dsp:cNvSpPr/>
      </dsp:nvSpPr>
      <dsp:spPr>
        <a:xfrm>
          <a:off x="0" y="1811396"/>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Key Characteristics:</a:t>
          </a:r>
        </a:p>
      </dsp:txBody>
      <dsp:txXfrm>
        <a:off x="0" y="1811396"/>
        <a:ext cx="4202707" cy="1808743"/>
      </dsp:txXfrm>
    </dsp:sp>
    <dsp:sp modelId="{79AB44BA-8F7F-4585-90DF-F5718688C852}">
      <dsp:nvSpPr>
        <dsp:cNvPr id="0" name=""/>
        <dsp:cNvSpPr/>
      </dsp:nvSpPr>
      <dsp:spPr>
        <a:xfrm>
          <a:off x="4517910" y="1853435"/>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reduces overfitting and increases model robustness.</a:t>
          </a:r>
        </a:p>
      </dsp:txBody>
      <dsp:txXfrm>
        <a:off x="4517910" y="1853435"/>
        <a:ext cx="16495624" cy="840783"/>
      </dsp:txXfrm>
    </dsp:sp>
    <dsp:sp modelId="{30567085-A3E9-4F5C-BCDF-4D572015B1B8}">
      <dsp:nvSpPr>
        <dsp:cNvPr id="0" name=""/>
        <dsp:cNvSpPr/>
      </dsp:nvSpPr>
      <dsp:spPr>
        <a:xfrm>
          <a:off x="4202707" y="269421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B67A7D-F7CF-45DB-95EC-A6233CB4A6AF}">
      <dsp:nvSpPr>
        <dsp:cNvPr id="0" name=""/>
        <dsp:cNvSpPr/>
      </dsp:nvSpPr>
      <dsp:spPr>
        <a:xfrm>
          <a:off x="4517910" y="2736257"/>
          <a:ext cx="16495624" cy="840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Techniques include bagging, boosting, and stacking.</a:t>
          </a:r>
        </a:p>
      </dsp:txBody>
      <dsp:txXfrm>
        <a:off x="4517910" y="2736257"/>
        <a:ext cx="16495624" cy="840783"/>
      </dsp:txXfrm>
    </dsp:sp>
    <dsp:sp modelId="{B8ECEE98-9DFF-4560-BAFC-279CA0F8445A}">
      <dsp:nvSpPr>
        <dsp:cNvPr id="0" name=""/>
        <dsp:cNvSpPr/>
      </dsp:nvSpPr>
      <dsp:spPr>
        <a:xfrm>
          <a:off x="4202707" y="3577040"/>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C069E-8FE7-4E4F-9385-656B3964EB3C}">
      <dsp:nvSpPr>
        <dsp:cNvPr id="0" name=""/>
        <dsp:cNvSpPr/>
      </dsp:nvSpPr>
      <dsp:spPr>
        <a:xfrm>
          <a:off x="0" y="3620139"/>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C565C-12AE-454D-84F0-7AB053544B42}">
      <dsp:nvSpPr>
        <dsp:cNvPr id="0" name=""/>
        <dsp:cNvSpPr/>
      </dsp:nvSpPr>
      <dsp:spPr>
        <a:xfrm>
          <a:off x="0" y="3620139"/>
          <a:ext cx="4202707" cy="1808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Examples:</a:t>
          </a:r>
        </a:p>
      </dsp:txBody>
      <dsp:txXfrm>
        <a:off x="0" y="3620139"/>
        <a:ext cx="4202707" cy="1808743"/>
      </dsp:txXfrm>
    </dsp:sp>
    <dsp:sp modelId="{2BBF1B3C-64CC-4B2C-B565-9EF9DAB11EF7}">
      <dsp:nvSpPr>
        <dsp:cNvPr id="0" name=""/>
        <dsp:cNvSpPr/>
      </dsp:nvSpPr>
      <dsp:spPr>
        <a:xfrm>
          <a:off x="4517910" y="3648401"/>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Random Forest: Combining multiple decision trees for better accuracy and robustness.</a:t>
          </a:r>
        </a:p>
      </dsp:txBody>
      <dsp:txXfrm>
        <a:off x="4517910" y="3648401"/>
        <a:ext cx="16495624" cy="565232"/>
      </dsp:txXfrm>
    </dsp:sp>
    <dsp:sp modelId="{8A46E548-7500-406B-A0DD-DA610CD70C61}">
      <dsp:nvSpPr>
        <dsp:cNvPr id="0" name=""/>
        <dsp:cNvSpPr/>
      </dsp:nvSpPr>
      <dsp:spPr>
        <a:xfrm>
          <a:off x="4202707" y="421363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EBFBE-C517-465C-A0AB-328913DD677C}">
      <dsp:nvSpPr>
        <dsp:cNvPr id="0" name=""/>
        <dsp:cNvSpPr/>
      </dsp:nvSpPr>
      <dsp:spPr>
        <a:xfrm>
          <a:off x="4517910" y="4241895"/>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AdaBoost: Boosting weak learners to create a strong ensemble classifier.</a:t>
          </a:r>
        </a:p>
      </dsp:txBody>
      <dsp:txXfrm>
        <a:off x="4517910" y="4241895"/>
        <a:ext cx="16495624" cy="565232"/>
      </dsp:txXfrm>
    </dsp:sp>
    <dsp:sp modelId="{5CC8FE90-DDC9-42D1-8CBE-DB3FC8BE6AA8}">
      <dsp:nvSpPr>
        <dsp:cNvPr id="0" name=""/>
        <dsp:cNvSpPr/>
      </dsp:nvSpPr>
      <dsp:spPr>
        <a:xfrm>
          <a:off x="4202707" y="480712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8D72D8-F821-44AF-88D4-6FD2D837E80E}">
      <dsp:nvSpPr>
        <dsp:cNvPr id="0" name=""/>
        <dsp:cNvSpPr/>
      </dsp:nvSpPr>
      <dsp:spPr>
        <a:xfrm>
          <a:off x="4517910" y="4835389"/>
          <a:ext cx="16495624" cy="565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Gradient Boosting: Iteratively improving the model's performance by focusing on the data points that are misclassified.</a:t>
          </a:r>
        </a:p>
      </dsp:txBody>
      <dsp:txXfrm>
        <a:off x="4517910" y="4835389"/>
        <a:ext cx="16495624" cy="565232"/>
      </dsp:txXfrm>
    </dsp:sp>
    <dsp:sp modelId="{AE231B9C-480E-44A8-A571-452B3091E16F}">
      <dsp:nvSpPr>
        <dsp:cNvPr id="0" name=""/>
        <dsp:cNvSpPr/>
      </dsp:nvSpPr>
      <dsp:spPr>
        <a:xfrm>
          <a:off x="4202707" y="5400622"/>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AEB8A-F4AC-4BC4-943E-B4F398BCBB48}">
      <dsp:nvSpPr>
        <dsp:cNvPr id="0" name=""/>
        <dsp:cNvSpPr/>
      </dsp:nvSpPr>
      <dsp:spPr>
        <a:xfrm>
          <a:off x="0" y="0"/>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F4D1F-5F96-45AD-BCF0-D96B5A113E33}">
      <dsp:nvSpPr>
        <dsp:cNvPr id="0" name=""/>
        <dsp:cNvSpPr/>
      </dsp:nvSpPr>
      <dsp:spPr>
        <a:xfrm>
          <a:off x="0" y="0"/>
          <a:ext cx="4202707" cy="135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Books:</a:t>
          </a:r>
        </a:p>
      </dsp:txBody>
      <dsp:txXfrm>
        <a:off x="0" y="0"/>
        <a:ext cx="4202707" cy="1357884"/>
      </dsp:txXfrm>
    </dsp:sp>
    <dsp:sp modelId="{65107FCA-D13D-458E-829C-5D7063EAB0DB}">
      <dsp:nvSpPr>
        <dsp:cNvPr id="0" name=""/>
        <dsp:cNvSpPr/>
      </dsp:nvSpPr>
      <dsp:spPr>
        <a:xfrm>
          <a:off x="4517910" y="31560"/>
          <a:ext cx="16495624" cy="631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"Introduction to Machine Learning with Python" by Andreas C. Müller &amp; Sarah Guido</a:t>
          </a:r>
        </a:p>
      </dsp:txBody>
      <dsp:txXfrm>
        <a:off x="4517910" y="31560"/>
        <a:ext cx="16495624" cy="631203"/>
      </dsp:txXfrm>
    </dsp:sp>
    <dsp:sp modelId="{8ECC00DD-40A6-4DB1-994D-B966A6D0A352}">
      <dsp:nvSpPr>
        <dsp:cNvPr id="0" name=""/>
        <dsp:cNvSpPr/>
      </dsp:nvSpPr>
      <dsp:spPr>
        <a:xfrm>
          <a:off x="4202707" y="662764"/>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FBAE2D-D65C-4050-B3A9-3DB96C6EC080}">
      <dsp:nvSpPr>
        <dsp:cNvPr id="0" name=""/>
        <dsp:cNvSpPr/>
      </dsp:nvSpPr>
      <dsp:spPr>
        <a:xfrm>
          <a:off x="4517910" y="694324"/>
          <a:ext cx="16495624" cy="631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"Pattern Recognition and Machine Learning" by Christopher M. Bishop</a:t>
          </a:r>
        </a:p>
      </dsp:txBody>
      <dsp:txXfrm>
        <a:off x="4517910" y="694324"/>
        <a:ext cx="16495624" cy="631203"/>
      </dsp:txXfrm>
    </dsp:sp>
    <dsp:sp modelId="{4AFA1A9C-8235-47F4-996C-0C53E94E8A55}">
      <dsp:nvSpPr>
        <dsp:cNvPr id="0" name=""/>
        <dsp:cNvSpPr/>
      </dsp:nvSpPr>
      <dsp:spPr>
        <a:xfrm>
          <a:off x="4202707" y="132552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7D22C1-D358-4A2F-9A1D-7CCE26E84ABF}">
      <dsp:nvSpPr>
        <dsp:cNvPr id="0" name=""/>
        <dsp:cNvSpPr/>
      </dsp:nvSpPr>
      <dsp:spPr>
        <a:xfrm>
          <a:off x="0" y="1357883"/>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BE8C8B-BAC9-449E-B832-769AFEFE38E6}">
      <dsp:nvSpPr>
        <dsp:cNvPr id="0" name=""/>
        <dsp:cNvSpPr/>
      </dsp:nvSpPr>
      <dsp:spPr>
        <a:xfrm>
          <a:off x="0" y="1357884"/>
          <a:ext cx="4202707" cy="135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Online Courses:</a:t>
          </a:r>
        </a:p>
      </dsp:txBody>
      <dsp:txXfrm>
        <a:off x="0" y="1357884"/>
        <a:ext cx="4202707" cy="1357884"/>
      </dsp:txXfrm>
    </dsp:sp>
    <dsp:sp modelId="{27D7682E-16D5-48BB-AFE6-EEEF8ECD535B}">
      <dsp:nvSpPr>
        <dsp:cNvPr id="0" name=""/>
        <dsp:cNvSpPr/>
      </dsp:nvSpPr>
      <dsp:spPr>
        <a:xfrm>
          <a:off x="4517910" y="1389444"/>
          <a:ext cx="16495624" cy="631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Coursera Machine Learning Specialization (offered by Stanford University)</a:t>
          </a:r>
        </a:p>
      </dsp:txBody>
      <dsp:txXfrm>
        <a:off x="4517910" y="1389444"/>
        <a:ext cx="16495624" cy="631203"/>
      </dsp:txXfrm>
    </dsp:sp>
    <dsp:sp modelId="{D0A1D410-911F-45A8-BD6D-B15C0666BA04}">
      <dsp:nvSpPr>
        <dsp:cNvPr id="0" name=""/>
        <dsp:cNvSpPr/>
      </dsp:nvSpPr>
      <dsp:spPr>
        <a:xfrm>
          <a:off x="4202707" y="2020648"/>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03F1B5-A33E-4918-A791-5E70A5B22327}">
      <dsp:nvSpPr>
        <dsp:cNvPr id="0" name=""/>
        <dsp:cNvSpPr/>
      </dsp:nvSpPr>
      <dsp:spPr>
        <a:xfrm>
          <a:off x="4517910" y="2052208"/>
          <a:ext cx="16495624" cy="631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edX Machine Learning Fundamentals (offered by Microsoft)</a:t>
          </a:r>
        </a:p>
      </dsp:txBody>
      <dsp:txXfrm>
        <a:off x="4517910" y="2052208"/>
        <a:ext cx="16495624" cy="631203"/>
      </dsp:txXfrm>
    </dsp:sp>
    <dsp:sp modelId="{A6F1BF4C-BCD0-4E87-93AC-A2662483725E}">
      <dsp:nvSpPr>
        <dsp:cNvPr id="0" name=""/>
        <dsp:cNvSpPr/>
      </dsp:nvSpPr>
      <dsp:spPr>
        <a:xfrm>
          <a:off x="4202707" y="2683412"/>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0B6718-FE8C-4345-83BC-3E825E001045}">
      <dsp:nvSpPr>
        <dsp:cNvPr id="0" name=""/>
        <dsp:cNvSpPr/>
      </dsp:nvSpPr>
      <dsp:spPr>
        <a:xfrm>
          <a:off x="0" y="2715767"/>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E3F35-7398-4674-93AA-769710AB0CE9}">
      <dsp:nvSpPr>
        <dsp:cNvPr id="0" name=""/>
        <dsp:cNvSpPr/>
      </dsp:nvSpPr>
      <dsp:spPr>
        <a:xfrm>
          <a:off x="0" y="2715768"/>
          <a:ext cx="4202707" cy="135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Websites and Blogs:</a:t>
          </a:r>
        </a:p>
      </dsp:txBody>
      <dsp:txXfrm>
        <a:off x="0" y="2715768"/>
        <a:ext cx="4202707" cy="1357884"/>
      </dsp:txXfrm>
    </dsp:sp>
    <dsp:sp modelId="{1D0C35F9-27BF-449E-814A-C3A5DC48510B}">
      <dsp:nvSpPr>
        <dsp:cNvPr id="0" name=""/>
        <dsp:cNvSpPr/>
      </dsp:nvSpPr>
      <dsp:spPr>
        <a:xfrm>
          <a:off x="4517910" y="2736984"/>
          <a:ext cx="16495624" cy="424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[Towards Data Science](</a:t>
          </a:r>
          <a:r>
            <a:rPr lang="en-US" sz="1900" kern="1200">
              <a:hlinkClick xmlns:r="http://schemas.openxmlformats.org/officeDocument/2006/relationships" r:id="rId1"/>
            </a:rPr>
            <a:t>https://towardsdatascience.com/</a:t>
          </a:r>
          <a:r>
            <a:rPr lang="en-US" sz="1900" kern="1200"/>
            <a:t>)</a:t>
          </a:r>
        </a:p>
      </dsp:txBody>
      <dsp:txXfrm>
        <a:off x="4517910" y="2736984"/>
        <a:ext cx="16495624" cy="424338"/>
      </dsp:txXfrm>
    </dsp:sp>
    <dsp:sp modelId="{88322943-F13C-48EC-B6D5-26F29E8E70CE}">
      <dsp:nvSpPr>
        <dsp:cNvPr id="0" name=""/>
        <dsp:cNvSpPr/>
      </dsp:nvSpPr>
      <dsp:spPr>
        <a:xfrm>
          <a:off x="4202707" y="3161323"/>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70569C-F267-4D60-BD96-ECA4CBC96B38}">
      <dsp:nvSpPr>
        <dsp:cNvPr id="0" name=""/>
        <dsp:cNvSpPr/>
      </dsp:nvSpPr>
      <dsp:spPr>
        <a:xfrm>
          <a:off x="4517910" y="3182540"/>
          <a:ext cx="16495624" cy="424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[Kaggle](</a:t>
          </a:r>
          <a:r>
            <a:rPr lang="en-US" sz="1900" kern="1200">
              <a:hlinkClick xmlns:r="http://schemas.openxmlformats.org/officeDocument/2006/relationships" r:id="rId2"/>
            </a:rPr>
            <a:t>https://www.kaggle.com/</a:t>
          </a:r>
          <a:r>
            <a:rPr lang="en-US" sz="1900" kern="1200"/>
            <a:t>)</a:t>
          </a:r>
        </a:p>
      </dsp:txBody>
      <dsp:txXfrm>
        <a:off x="4517910" y="3182540"/>
        <a:ext cx="16495624" cy="424338"/>
      </dsp:txXfrm>
    </dsp:sp>
    <dsp:sp modelId="{233419EA-5685-4FB2-B031-2F07B2D8194A}">
      <dsp:nvSpPr>
        <dsp:cNvPr id="0" name=""/>
        <dsp:cNvSpPr/>
      </dsp:nvSpPr>
      <dsp:spPr>
        <a:xfrm>
          <a:off x="4202707" y="3606879"/>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C52F9-19CE-411B-8F20-BDDA03C5EEE5}">
      <dsp:nvSpPr>
        <dsp:cNvPr id="0" name=""/>
        <dsp:cNvSpPr/>
      </dsp:nvSpPr>
      <dsp:spPr>
        <a:xfrm>
          <a:off x="4517910" y="3628096"/>
          <a:ext cx="16495624" cy="424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[arXiv](https://arxiv.org/)</a:t>
          </a:r>
        </a:p>
      </dsp:txBody>
      <dsp:txXfrm>
        <a:off x="4517910" y="3628096"/>
        <a:ext cx="16495624" cy="424338"/>
      </dsp:txXfrm>
    </dsp:sp>
    <dsp:sp modelId="{436AFB0E-454C-4698-8AB9-7D431DED21E4}">
      <dsp:nvSpPr>
        <dsp:cNvPr id="0" name=""/>
        <dsp:cNvSpPr/>
      </dsp:nvSpPr>
      <dsp:spPr>
        <a:xfrm>
          <a:off x="4202707" y="4052435"/>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C67BDC-51BF-4966-8EE4-6C9647D3D512}">
      <dsp:nvSpPr>
        <dsp:cNvPr id="0" name=""/>
        <dsp:cNvSpPr/>
      </dsp:nvSpPr>
      <dsp:spPr>
        <a:xfrm>
          <a:off x="0" y="4073652"/>
          <a:ext cx="210135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C63B64-2239-45A3-AA83-9BC998AFDB60}">
      <dsp:nvSpPr>
        <dsp:cNvPr id="0" name=""/>
        <dsp:cNvSpPr/>
      </dsp:nvSpPr>
      <dsp:spPr>
        <a:xfrm>
          <a:off x="0" y="4073652"/>
          <a:ext cx="4202707" cy="135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Communities:</a:t>
          </a:r>
        </a:p>
      </dsp:txBody>
      <dsp:txXfrm>
        <a:off x="0" y="4073652"/>
        <a:ext cx="4202707" cy="1357884"/>
      </dsp:txXfrm>
    </dsp:sp>
    <dsp:sp modelId="{0E2D751C-B90C-4C2E-9B86-E0DAD379DF07}">
      <dsp:nvSpPr>
        <dsp:cNvPr id="0" name=""/>
        <dsp:cNvSpPr/>
      </dsp:nvSpPr>
      <dsp:spPr>
        <a:xfrm>
          <a:off x="4517910" y="4105212"/>
          <a:ext cx="16495624" cy="631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[Reddit - r/MachineLearning](</a:t>
          </a:r>
          <a:r>
            <a:rPr lang="en-US" sz="1900" kern="1200">
              <a:hlinkClick xmlns:r="http://schemas.openxmlformats.org/officeDocument/2006/relationships" r:id="rId3"/>
            </a:rPr>
            <a:t>https://www.reddit.com/r/MachineLearning/</a:t>
          </a:r>
          <a:r>
            <a:rPr lang="en-US" sz="1900" kern="1200"/>
            <a:t>)</a:t>
          </a:r>
        </a:p>
      </dsp:txBody>
      <dsp:txXfrm>
        <a:off x="4517910" y="4105212"/>
        <a:ext cx="16495624" cy="631203"/>
      </dsp:txXfrm>
    </dsp:sp>
    <dsp:sp modelId="{A8187B08-F38F-4DCA-9D63-A924D588E862}">
      <dsp:nvSpPr>
        <dsp:cNvPr id="0" name=""/>
        <dsp:cNvSpPr/>
      </dsp:nvSpPr>
      <dsp:spPr>
        <a:xfrm>
          <a:off x="4202707" y="4736416"/>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C1ADAB-0C8E-4976-906B-5B1309CD784C}">
      <dsp:nvSpPr>
        <dsp:cNvPr id="0" name=""/>
        <dsp:cNvSpPr/>
      </dsp:nvSpPr>
      <dsp:spPr>
        <a:xfrm>
          <a:off x="4517910" y="4767976"/>
          <a:ext cx="16495624" cy="631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[Stack Overflow](https://stackoverflow.com/questions/tagged/machine-learning)</a:t>
          </a:r>
        </a:p>
      </dsp:txBody>
      <dsp:txXfrm>
        <a:off x="4517910" y="4767976"/>
        <a:ext cx="16495624" cy="631203"/>
      </dsp:txXfrm>
    </dsp:sp>
    <dsp:sp modelId="{CB29BCE2-A8A2-4E21-8301-7D5B58BE580E}">
      <dsp:nvSpPr>
        <dsp:cNvPr id="0" name=""/>
        <dsp:cNvSpPr/>
      </dsp:nvSpPr>
      <dsp:spPr>
        <a:xfrm>
          <a:off x="4202707" y="5399180"/>
          <a:ext cx="168108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oppins" panose="00000500000000000000"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oppins" panose="00000500000000000000" pitchFamily="2" charset="0"/>
              </a:defRPr>
            </a:lvl1pPr>
          </a:lstStyle>
          <a:p>
            <a:fld id="{EFC10EE1-B198-C942-8235-326C972CBB30}" type="datetimeFigureOut">
              <a:rPr lang="en-US" smtClean="0"/>
              <a:pPr/>
              <a:t>9/21/2023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oppins" panose="000005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oppins" panose="00000500000000000000" pitchFamily="2"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Poppins" panose="00000500000000000000" pitchFamily="2" charset="0"/>
        <a:ea typeface="+mn-ea"/>
        <a:cs typeface="+mn-cs"/>
      </a:defRPr>
    </a:lvl1pPr>
    <a:lvl2pPr marL="914217" algn="l" defTabSz="914217" rtl="0" eaLnBrk="1" latinLnBrk="0" hangingPunct="1">
      <a:defRPr sz="2400" b="0" i="0" kern="1200">
        <a:solidFill>
          <a:schemeClr val="tx1"/>
        </a:solidFill>
        <a:latin typeface="Poppins" panose="00000500000000000000" pitchFamily="2" charset="0"/>
        <a:ea typeface="+mn-ea"/>
        <a:cs typeface="+mn-cs"/>
      </a:defRPr>
    </a:lvl2pPr>
    <a:lvl3pPr marL="1828434" algn="l" defTabSz="914217" rtl="0" eaLnBrk="1" latinLnBrk="0" hangingPunct="1">
      <a:defRPr sz="2400" b="0" i="0" kern="1200">
        <a:solidFill>
          <a:schemeClr val="tx1"/>
        </a:solidFill>
        <a:latin typeface="Poppins" panose="00000500000000000000" pitchFamily="2" charset="0"/>
        <a:ea typeface="+mn-ea"/>
        <a:cs typeface="+mn-cs"/>
      </a:defRPr>
    </a:lvl3pPr>
    <a:lvl4pPr marL="2742651" algn="l" defTabSz="914217" rtl="0" eaLnBrk="1" latinLnBrk="0" hangingPunct="1">
      <a:defRPr sz="2400" b="0" i="0" kern="1200">
        <a:solidFill>
          <a:schemeClr val="tx1"/>
        </a:solidFill>
        <a:latin typeface="Poppins" panose="00000500000000000000" pitchFamily="2" charset="0"/>
        <a:ea typeface="+mn-ea"/>
        <a:cs typeface="+mn-cs"/>
      </a:defRPr>
    </a:lvl4pPr>
    <a:lvl5pPr marL="3656868" algn="l" defTabSz="914217" rtl="0" eaLnBrk="1" latinLnBrk="0" hangingPunct="1">
      <a:defRPr sz="2400" b="0" i="0" kern="1200">
        <a:solidFill>
          <a:schemeClr val="tx1"/>
        </a:solidFill>
        <a:latin typeface="Poppins" panose="00000500000000000000"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Slide 0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1D8F2E7-8BEE-4DC4-B1C9-DB71832D6F5E}"/>
              </a:ext>
            </a:extLst>
          </p:cNvPr>
          <p:cNvSpPr>
            <a:spLocks noGrp="1"/>
          </p:cNvSpPr>
          <p:nvPr>
            <p:ph type="pic" sz="quarter" idx="10"/>
          </p:nvPr>
        </p:nvSpPr>
        <p:spPr>
          <a:xfrm>
            <a:off x="1503676" y="4837327"/>
            <a:ext cx="8126299" cy="8123807"/>
          </a:xfrm>
          <a:custGeom>
            <a:avLst/>
            <a:gdLst>
              <a:gd name="connsiteX0" fmla="*/ 4063150 w 8126299"/>
              <a:gd name="connsiteY0" fmla="*/ 0 h 8123807"/>
              <a:gd name="connsiteX1" fmla="*/ 8126299 w 8126299"/>
              <a:gd name="connsiteY1" fmla="*/ 4061904 h 8123807"/>
              <a:gd name="connsiteX2" fmla="*/ 4063150 w 8126299"/>
              <a:gd name="connsiteY2" fmla="*/ 8123807 h 8123807"/>
              <a:gd name="connsiteX3" fmla="*/ 0 w 8126299"/>
              <a:gd name="connsiteY3" fmla="*/ 4061904 h 8123807"/>
              <a:gd name="connsiteX4" fmla="*/ 4063150 w 8126299"/>
              <a:gd name="connsiteY4" fmla="*/ 0 h 8123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299" h="8123807">
                <a:moveTo>
                  <a:pt x="4063150" y="0"/>
                </a:moveTo>
                <a:cubicBezTo>
                  <a:pt x="6307722" y="0"/>
                  <a:pt x="8126299" y="1818577"/>
                  <a:pt x="8126299" y="4061904"/>
                </a:cubicBezTo>
                <a:cubicBezTo>
                  <a:pt x="8126299" y="6306476"/>
                  <a:pt x="6307722" y="8123807"/>
                  <a:pt x="4063150" y="8123807"/>
                </a:cubicBezTo>
                <a:cubicBezTo>
                  <a:pt x="1819823" y="8123807"/>
                  <a:pt x="0" y="6306476"/>
                  <a:pt x="0" y="4061904"/>
                </a:cubicBezTo>
                <a:cubicBezTo>
                  <a:pt x="0" y="1818577"/>
                  <a:pt x="1819823" y="0"/>
                  <a:pt x="406315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416028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 Slide 1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2222A8B-E9AA-4DAF-94AF-7F28701B2343}"/>
              </a:ext>
            </a:extLst>
          </p:cNvPr>
          <p:cNvSpPr>
            <a:spLocks noGrp="1"/>
          </p:cNvSpPr>
          <p:nvPr>
            <p:ph type="pic" sz="quarter" idx="10"/>
          </p:nvPr>
        </p:nvSpPr>
        <p:spPr>
          <a:xfrm>
            <a:off x="6337780" y="758954"/>
            <a:ext cx="5635446" cy="5270304"/>
          </a:xfrm>
          <a:custGeom>
            <a:avLst/>
            <a:gdLst>
              <a:gd name="connsiteX0" fmla="*/ 0 w 5635446"/>
              <a:gd name="connsiteY0" fmla="*/ 0 h 5270304"/>
              <a:gd name="connsiteX1" fmla="*/ 5635446 w 5635446"/>
              <a:gd name="connsiteY1" fmla="*/ 0 h 5270304"/>
              <a:gd name="connsiteX2" fmla="*/ 5635446 w 5635446"/>
              <a:gd name="connsiteY2" fmla="*/ 5270304 h 5270304"/>
              <a:gd name="connsiteX3" fmla="*/ 0 w 5635446"/>
              <a:gd name="connsiteY3" fmla="*/ 5270304 h 5270304"/>
            </a:gdLst>
            <a:ahLst/>
            <a:cxnLst>
              <a:cxn ang="0">
                <a:pos x="connsiteX0" y="connsiteY0"/>
              </a:cxn>
              <a:cxn ang="0">
                <a:pos x="connsiteX1" y="connsiteY1"/>
              </a:cxn>
              <a:cxn ang="0">
                <a:pos x="connsiteX2" y="connsiteY2"/>
              </a:cxn>
              <a:cxn ang="0">
                <a:pos x="connsiteX3" y="connsiteY3"/>
              </a:cxn>
            </a:cxnLst>
            <a:rect l="l" t="t" r="r" b="b"/>
            <a:pathLst>
              <a:path w="5635446" h="5270304">
                <a:moveTo>
                  <a:pt x="0" y="0"/>
                </a:moveTo>
                <a:lnTo>
                  <a:pt x="5635446" y="0"/>
                </a:lnTo>
                <a:lnTo>
                  <a:pt x="5635446" y="5270304"/>
                </a:lnTo>
                <a:lnTo>
                  <a:pt x="0" y="527030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5C3928CA-4A01-4CEA-B42D-341C8DBD336A}"/>
              </a:ext>
            </a:extLst>
          </p:cNvPr>
          <p:cNvSpPr>
            <a:spLocks noGrp="1"/>
          </p:cNvSpPr>
          <p:nvPr>
            <p:ph type="pic" sz="quarter" idx="11"/>
          </p:nvPr>
        </p:nvSpPr>
        <p:spPr>
          <a:xfrm>
            <a:off x="11974476" y="6030504"/>
            <a:ext cx="7695468" cy="6932774"/>
          </a:xfrm>
          <a:custGeom>
            <a:avLst/>
            <a:gdLst>
              <a:gd name="connsiteX0" fmla="*/ 0 w 7695468"/>
              <a:gd name="connsiteY0" fmla="*/ 0 h 6932774"/>
              <a:gd name="connsiteX1" fmla="*/ 7695468 w 7695468"/>
              <a:gd name="connsiteY1" fmla="*/ 0 h 6932774"/>
              <a:gd name="connsiteX2" fmla="*/ 7695468 w 7695468"/>
              <a:gd name="connsiteY2" fmla="*/ 6932774 h 6932774"/>
              <a:gd name="connsiteX3" fmla="*/ 0 w 7695468"/>
              <a:gd name="connsiteY3" fmla="*/ 6932774 h 6932774"/>
            </a:gdLst>
            <a:ahLst/>
            <a:cxnLst>
              <a:cxn ang="0">
                <a:pos x="connsiteX0" y="connsiteY0"/>
              </a:cxn>
              <a:cxn ang="0">
                <a:pos x="connsiteX1" y="connsiteY1"/>
              </a:cxn>
              <a:cxn ang="0">
                <a:pos x="connsiteX2" y="connsiteY2"/>
              </a:cxn>
              <a:cxn ang="0">
                <a:pos x="connsiteX3" y="connsiteY3"/>
              </a:cxn>
            </a:cxnLst>
            <a:rect l="l" t="t" r="r" b="b"/>
            <a:pathLst>
              <a:path w="7695468" h="6932774">
                <a:moveTo>
                  <a:pt x="0" y="0"/>
                </a:moveTo>
                <a:lnTo>
                  <a:pt x="7695468" y="0"/>
                </a:lnTo>
                <a:lnTo>
                  <a:pt x="7695468" y="6932774"/>
                </a:lnTo>
                <a:lnTo>
                  <a:pt x="0" y="693277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4450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roduction Slide 1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B47C720-DC9A-473E-8E71-32BEF2FE01C7}"/>
              </a:ext>
            </a:extLst>
          </p:cNvPr>
          <p:cNvSpPr>
            <a:spLocks noGrp="1"/>
          </p:cNvSpPr>
          <p:nvPr>
            <p:ph type="pic" sz="quarter" idx="10"/>
          </p:nvPr>
        </p:nvSpPr>
        <p:spPr>
          <a:xfrm>
            <a:off x="6310367" y="2422670"/>
            <a:ext cx="4219733" cy="3652695"/>
          </a:xfrm>
          <a:custGeom>
            <a:avLst/>
            <a:gdLst>
              <a:gd name="connsiteX0" fmla="*/ 1055245 w 4219733"/>
              <a:gd name="connsiteY0" fmla="*/ 0 h 3652695"/>
              <a:gd name="connsiteX1" fmla="*/ 3164488 w 4219733"/>
              <a:gd name="connsiteY1" fmla="*/ 0 h 3652695"/>
              <a:gd name="connsiteX2" fmla="*/ 4219733 w 4219733"/>
              <a:gd name="connsiteY2" fmla="*/ 1827593 h 3652695"/>
              <a:gd name="connsiteX3" fmla="*/ 3164488 w 4219733"/>
              <a:gd name="connsiteY3" fmla="*/ 3652695 h 3652695"/>
              <a:gd name="connsiteX4" fmla="*/ 1055245 w 4219733"/>
              <a:gd name="connsiteY4" fmla="*/ 3652695 h 3652695"/>
              <a:gd name="connsiteX5" fmla="*/ 0 w 4219733"/>
              <a:gd name="connsiteY5" fmla="*/ 1827593 h 365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9733" h="3652695">
                <a:moveTo>
                  <a:pt x="1055245" y="0"/>
                </a:moveTo>
                <a:lnTo>
                  <a:pt x="3164488" y="0"/>
                </a:lnTo>
                <a:lnTo>
                  <a:pt x="4219733" y="1827593"/>
                </a:lnTo>
                <a:lnTo>
                  <a:pt x="3164488" y="3652695"/>
                </a:lnTo>
                <a:lnTo>
                  <a:pt x="1055245" y="3652695"/>
                </a:lnTo>
                <a:lnTo>
                  <a:pt x="0" y="1827593"/>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16934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duction Slide 1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3D3AF5-4CCF-4F94-81E5-EFC6A8822EB8}"/>
              </a:ext>
            </a:extLst>
          </p:cNvPr>
          <p:cNvSpPr>
            <a:spLocks noGrp="1"/>
          </p:cNvSpPr>
          <p:nvPr>
            <p:ph type="pic" sz="quarter" idx="10"/>
          </p:nvPr>
        </p:nvSpPr>
        <p:spPr>
          <a:xfrm>
            <a:off x="3548269" y="4057723"/>
            <a:ext cx="7663643" cy="7388894"/>
          </a:xfrm>
          <a:custGeom>
            <a:avLst/>
            <a:gdLst>
              <a:gd name="connsiteX0" fmla="*/ 567392 w 7663643"/>
              <a:gd name="connsiteY0" fmla="*/ 0 h 7388894"/>
              <a:gd name="connsiteX1" fmla="*/ 7656039 w 7663643"/>
              <a:gd name="connsiteY1" fmla="*/ 0 h 7388894"/>
              <a:gd name="connsiteX2" fmla="*/ 7656039 w 7663643"/>
              <a:gd name="connsiteY2" fmla="*/ 614288 h 7388894"/>
              <a:gd name="connsiteX3" fmla="*/ 7663515 w 7663643"/>
              <a:gd name="connsiteY3" fmla="*/ 7063683 h 7388894"/>
              <a:gd name="connsiteX4" fmla="*/ 7330826 w 7663643"/>
              <a:gd name="connsiteY4" fmla="*/ 7388894 h 7388894"/>
              <a:gd name="connsiteX5" fmla="*/ 856471 w 7663643"/>
              <a:gd name="connsiteY5" fmla="*/ 7378926 h 7388894"/>
              <a:gd name="connsiteX6" fmla="*/ 481417 w 7663643"/>
              <a:gd name="connsiteY6" fmla="*/ 6981445 h 7388894"/>
              <a:gd name="connsiteX7" fmla="*/ 174894 w 7663643"/>
              <a:gd name="connsiteY7" fmla="*/ 5801465 h 7388894"/>
              <a:gd name="connsiteX8" fmla="*/ 141251 w 7663643"/>
              <a:gd name="connsiteY8" fmla="*/ 4991553 h 7388894"/>
              <a:gd name="connsiteX9" fmla="*/ 549948 w 7663643"/>
              <a:gd name="connsiteY9" fmla="*/ 4008444 h 7388894"/>
              <a:gd name="connsiteX10" fmla="*/ 763019 w 7663643"/>
              <a:gd name="connsiteY10" fmla="*/ 3343070 h 7388894"/>
              <a:gd name="connsiteX11" fmla="*/ 660844 w 7663643"/>
              <a:gd name="connsiteY11" fmla="*/ 2531911 h 7388894"/>
              <a:gd name="connsiteX12" fmla="*/ 530012 w 7663643"/>
              <a:gd name="connsiteY12" fmla="*/ 2018551 h 7388894"/>
              <a:gd name="connsiteX13" fmla="*/ 458988 w 7663643"/>
              <a:gd name="connsiteY13" fmla="*/ 973141 h 7388894"/>
              <a:gd name="connsiteX14" fmla="*/ 446528 w 7663643"/>
              <a:gd name="connsiteY14" fmla="*/ 849785 h 7388894"/>
              <a:gd name="connsiteX15" fmla="*/ 567392 w 7663643"/>
              <a:gd name="connsiteY15" fmla="*/ 0 h 7388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63643" h="7388894">
                <a:moveTo>
                  <a:pt x="567392" y="0"/>
                </a:moveTo>
                <a:lnTo>
                  <a:pt x="7656039" y="0"/>
                </a:lnTo>
                <a:cubicBezTo>
                  <a:pt x="7656039" y="215562"/>
                  <a:pt x="7656039" y="414925"/>
                  <a:pt x="7656039" y="614288"/>
                </a:cubicBezTo>
                <a:cubicBezTo>
                  <a:pt x="7658531" y="2764917"/>
                  <a:pt x="7661023" y="4915546"/>
                  <a:pt x="7663515" y="7063683"/>
                </a:cubicBezTo>
                <a:cubicBezTo>
                  <a:pt x="7664761" y="7387648"/>
                  <a:pt x="7663515" y="7388894"/>
                  <a:pt x="7330826" y="7388894"/>
                </a:cubicBezTo>
                <a:cubicBezTo>
                  <a:pt x="5172708" y="7385156"/>
                  <a:pt x="3014589" y="7381418"/>
                  <a:pt x="856471" y="7378926"/>
                </a:cubicBezTo>
                <a:cubicBezTo>
                  <a:pt x="608511" y="7377680"/>
                  <a:pt x="420361" y="7193269"/>
                  <a:pt x="481417" y="6981445"/>
                </a:cubicBezTo>
                <a:cubicBezTo>
                  <a:pt x="613495" y="6522911"/>
                  <a:pt x="416623" y="6152843"/>
                  <a:pt x="174894" y="5801465"/>
                </a:cubicBezTo>
                <a:cubicBezTo>
                  <a:pt x="-56867" y="5465041"/>
                  <a:pt x="-48145" y="5337947"/>
                  <a:pt x="141251" y="4991553"/>
                </a:cubicBezTo>
                <a:cubicBezTo>
                  <a:pt x="310711" y="4681294"/>
                  <a:pt x="424099" y="4339885"/>
                  <a:pt x="549948" y="4008444"/>
                </a:cubicBezTo>
                <a:cubicBezTo>
                  <a:pt x="632186" y="3791637"/>
                  <a:pt x="691995" y="3564861"/>
                  <a:pt x="763019" y="3343070"/>
                </a:cubicBezTo>
                <a:cubicBezTo>
                  <a:pt x="853979" y="3056485"/>
                  <a:pt x="836534" y="2797313"/>
                  <a:pt x="660844" y="2531911"/>
                </a:cubicBezTo>
                <a:cubicBezTo>
                  <a:pt x="567392" y="2391111"/>
                  <a:pt x="533750" y="2192994"/>
                  <a:pt x="530012" y="2018551"/>
                </a:cubicBezTo>
                <a:cubicBezTo>
                  <a:pt x="523781" y="1668420"/>
                  <a:pt x="584837" y="1315796"/>
                  <a:pt x="458988" y="973141"/>
                </a:cubicBezTo>
                <a:cubicBezTo>
                  <a:pt x="445282" y="935761"/>
                  <a:pt x="441544" y="889658"/>
                  <a:pt x="446528" y="849785"/>
                </a:cubicBezTo>
                <a:cubicBezTo>
                  <a:pt x="483909" y="578153"/>
                  <a:pt x="522535" y="306521"/>
                  <a:pt x="567392"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45210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duction Slide 14">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68441AB-8FAA-4176-855A-4F10333D10FF}"/>
              </a:ext>
            </a:extLst>
          </p:cNvPr>
          <p:cNvSpPr>
            <a:spLocks noGrp="1"/>
          </p:cNvSpPr>
          <p:nvPr>
            <p:ph type="pic" sz="quarter" idx="10"/>
          </p:nvPr>
        </p:nvSpPr>
        <p:spPr>
          <a:xfrm>
            <a:off x="2159176" y="2263152"/>
            <a:ext cx="5732007" cy="4748462"/>
          </a:xfrm>
          <a:custGeom>
            <a:avLst/>
            <a:gdLst>
              <a:gd name="connsiteX0" fmla="*/ 5262930 w 5732007"/>
              <a:gd name="connsiteY0" fmla="*/ 0 h 4748462"/>
              <a:gd name="connsiteX1" fmla="*/ 4238752 w 5732007"/>
              <a:gd name="connsiteY1" fmla="*/ 4297114 h 4748462"/>
              <a:gd name="connsiteX2" fmla="*/ 0 w 5732007"/>
              <a:gd name="connsiteY2" fmla="*/ 3289180 h 4748462"/>
              <a:gd name="connsiteX3" fmla="*/ 5262930 w 5732007"/>
              <a:gd name="connsiteY3" fmla="*/ 0 h 4748462"/>
            </a:gdLst>
            <a:ahLst/>
            <a:cxnLst>
              <a:cxn ang="0">
                <a:pos x="connsiteX0" y="connsiteY0"/>
              </a:cxn>
              <a:cxn ang="0">
                <a:pos x="connsiteX1" y="connsiteY1"/>
              </a:cxn>
              <a:cxn ang="0">
                <a:pos x="connsiteX2" y="connsiteY2"/>
              </a:cxn>
              <a:cxn ang="0">
                <a:pos x="connsiteX3" y="connsiteY3"/>
              </a:cxn>
            </a:cxnLst>
            <a:rect l="l" t="t" r="r" b="b"/>
            <a:pathLst>
              <a:path w="5732007" h="4748462">
                <a:moveTo>
                  <a:pt x="5262930" y="0"/>
                </a:moveTo>
                <a:cubicBezTo>
                  <a:pt x="6131363" y="1363016"/>
                  <a:pt x="5796200" y="3324065"/>
                  <a:pt x="4238752" y="4297114"/>
                </a:cubicBezTo>
                <a:cubicBezTo>
                  <a:pt x="2756061" y="5222819"/>
                  <a:pt x="796168" y="4644720"/>
                  <a:pt x="0" y="3289180"/>
                </a:cubicBezTo>
                <a:cubicBezTo>
                  <a:pt x="1749326" y="2195278"/>
                  <a:pt x="3499898" y="1102623"/>
                  <a:pt x="526293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1E39EFCD-BAFF-4CB5-B120-0DD0D65FB0BA}"/>
              </a:ext>
            </a:extLst>
          </p:cNvPr>
          <p:cNvSpPr>
            <a:spLocks noGrp="1"/>
          </p:cNvSpPr>
          <p:nvPr>
            <p:ph type="pic" sz="quarter" idx="11"/>
          </p:nvPr>
        </p:nvSpPr>
        <p:spPr>
          <a:xfrm>
            <a:off x="3768055" y="7095274"/>
            <a:ext cx="8353423" cy="4193073"/>
          </a:xfrm>
          <a:custGeom>
            <a:avLst/>
            <a:gdLst>
              <a:gd name="connsiteX0" fmla="*/ 4140292 w 8353423"/>
              <a:gd name="connsiteY0" fmla="*/ 134 h 4193073"/>
              <a:gd name="connsiteX1" fmla="*/ 6449522 w 8353423"/>
              <a:gd name="connsiteY1" fmla="*/ 695947 h 4193073"/>
              <a:gd name="connsiteX2" fmla="*/ 8348493 w 8353423"/>
              <a:gd name="connsiteY2" fmla="*/ 4193073 h 4193073"/>
              <a:gd name="connsiteX3" fmla="*/ 0 w 8353423"/>
              <a:gd name="connsiteY3" fmla="*/ 4193073 h 4193073"/>
              <a:gd name="connsiteX4" fmla="*/ 1851621 w 8353423"/>
              <a:gd name="connsiteY4" fmla="*/ 743289 h 4193073"/>
              <a:gd name="connsiteX5" fmla="*/ 4140292 w 8353423"/>
              <a:gd name="connsiteY5" fmla="*/ 134 h 419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423" h="4193073">
                <a:moveTo>
                  <a:pt x="4140292" y="134"/>
                </a:moveTo>
                <a:cubicBezTo>
                  <a:pt x="4910970" y="-6406"/>
                  <a:pt x="5685075" y="226881"/>
                  <a:pt x="6449522" y="695947"/>
                </a:cubicBezTo>
                <a:cubicBezTo>
                  <a:pt x="7842599" y="1550606"/>
                  <a:pt x="8413287" y="3107930"/>
                  <a:pt x="8348493" y="4193073"/>
                </a:cubicBezTo>
                <a:lnTo>
                  <a:pt x="0" y="4193073"/>
                </a:lnTo>
                <a:cubicBezTo>
                  <a:pt x="38627" y="2720467"/>
                  <a:pt x="631744" y="1540639"/>
                  <a:pt x="1851621" y="743289"/>
                </a:cubicBezTo>
                <a:cubicBezTo>
                  <a:pt x="2602363" y="253044"/>
                  <a:pt x="3369614" y="6675"/>
                  <a:pt x="4140292" y="13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312240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Slide 15">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B6EBF3-BD61-432C-A453-36CD6450BCAE}"/>
              </a:ext>
            </a:extLst>
          </p:cNvPr>
          <p:cNvSpPr>
            <a:spLocks noGrp="1"/>
          </p:cNvSpPr>
          <p:nvPr>
            <p:ph type="pic" sz="quarter" idx="10"/>
          </p:nvPr>
        </p:nvSpPr>
        <p:spPr>
          <a:xfrm>
            <a:off x="13666859" y="1846913"/>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0223"/>
                  <a:pt x="2949825" y="1474913"/>
                </a:cubicBezTo>
                <a:cubicBezTo>
                  <a:pt x="2949825" y="2289602"/>
                  <a:pt x="2289602" y="2949825"/>
                  <a:pt x="1476158" y="2949825"/>
                </a:cubicBezTo>
                <a:cubicBezTo>
                  <a:pt x="660223" y="2949825"/>
                  <a:pt x="0" y="2289602"/>
                  <a:pt x="0" y="1474913"/>
                </a:cubicBezTo>
                <a:cubicBezTo>
                  <a:pt x="0" y="660223"/>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E717C51C-6046-4BC4-B149-E1787E2751A4}"/>
              </a:ext>
            </a:extLst>
          </p:cNvPr>
          <p:cNvSpPr>
            <a:spLocks noGrp="1"/>
          </p:cNvSpPr>
          <p:nvPr>
            <p:ph type="pic" sz="quarter" idx="11"/>
          </p:nvPr>
        </p:nvSpPr>
        <p:spPr>
          <a:xfrm>
            <a:off x="13666859" y="5368757"/>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1469"/>
                  <a:pt x="2949825" y="1474913"/>
                </a:cubicBezTo>
                <a:cubicBezTo>
                  <a:pt x="2949825" y="2290848"/>
                  <a:pt x="2289602" y="2949825"/>
                  <a:pt x="1476158" y="2949825"/>
                </a:cubicBezTo>
                <a:cubicBezTo>
                  <a:pt x="660223" y="2949825"/>
                  <a:pt x="0" y="2290848"/>
                  <a:pt x="0" y="1474913"/>
                </a:cubicBezTo>
                <a:cubicBezTo>
                  <a:pt x="0" y="661469"/>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F3F88FBB-4CA9-46FF-A780-A381E07B8039}"/>
              </a:ext>
            </a:extLst>
          </p:cNvPr>
          <p:cNvSpPr>
            <a:spLocks noGrp="1"/>
          </p:cNvSpPr>
          <p:nvPr>
            <p:ph type="pic" sz="quarter" idx="12"/>
          </p:nvPr>
        </p:nvSpPr>
        <p:spPr>
          <a:xfrm>
            <a:off x="13666859" y="8919264"/>
            <a:ext cx="2949825" cy="2949825"/>
          </a:xfrm>
          <a:custGeom>
            <a:avLst/>
            <a:gdLst>
              <a:gd name="connsiteX0" fmla="*/ 1476158 w 2949825"/>
              <a:gd name="connsiteY0" fmla="*/ 0 h 2949825"/>
              <a:gd name="connsiteX1" fmla="*/ 2949825 w 2949825"/>
              <a:gd name="connsiteY1" fmla="*/ 1474913 h 2949825"/>
              <a:gd name="connsiteX2" fmla="*/ 1476158 w 2949825"/>
              <a:gd name="connsiteY2" fmla="*/ 2949825 h 2949825"/>
              <a:gd name="connsiteX3" fmla="*/ 0 w 2949825"/>
              <a:gd name="connsiteY3" fmla="*/ 1474913 h 2949825"/>
              <a:gd name="connsiteX4" fmla="*/ 1476158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6158" y="0"/>
                </a:moveTo>
                <a:cubicBezTo>
                  <a:pt x="2289602" y="0"/>
                  <a:pt x="2949825" y="660223"/>
                  <a:pt x="2949825" y="1474913"/>
                </a:cubicBezTo>
                <a:cubicBezTo>
                  <a:pt x="2949825" y="2289602"/>
                  <a:pt x="2289602" y="2949825"/>
                  <a:pt x="1476158" y="2949825"/>
                </a:cubicBezTo>
                <a:cubicBezTo>
                  <a:pt x="660223" y="2949825"/>
                  <a:pt x="0" y="2289602"/>
                  <a:pt x="0" y="1474913"/>
                </a:cubicBezTo>
                <a:cubicBezTo>
                  <a:pt x="0" y="660223"/>
                  <a:pt x="660223" y="0"/>
                  <a:pt x="147615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581936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Slide 1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8E94524-B4EF-4FCE-9206-05024394CF4B}"/>
              </a:ext>
            </a:extLst>
          </p:cNvPr>
          <p:cNvSpPr>
            <a:spLocks noGrp="1"/>
          </p:cNvSpPr>
          <p:nvPr>
            <p:ph type="pic" sz="quarter" idx="10"/>
          </p:nvPr>
        </p:nvSpPr>
        <p:spPr>
          <a:xfrm>
            <a:off x="12190074" y="758954"/>
            <a:ext cx="11417954" cy="12204320"/>
          </a:xfrm>
          <a:custGeom>
            <a:avLst/>
            <a:gdLst>
              <a:gd name="connsiteX0" fmla="*/ 0 w 11417954"/>
              <a:gd name="connsiteY0" fmla="*/ 0 h 12204320"/>
              <a:gd name="connsiteX1" fmla="*/ 11417954 w 11417954"/>
              <a:gd name="connsiteY1" fmla="*/ 0 h 12204320"/>
              <a:gd name="connsiteX2" fmla="*/ 11417954 w 11417954"/>
              <a:gd name="connsiteY2" fmla="*/ 12204320 h 12204320"/>
              <a:gd name="connsiteX3" fmla="*/ 0 w 11417954"/>
              <a:gd name="connsiteY3" fmla="*/ 12204320 h 12204320"/>
            </a:gdLst>
            <a:ahLst/>
            <a:cxnLst>
              <a:cxn ang="0">
                <a:pos x="connsiteX0" y="connsiteY0"/>
              </a:cxn>
              <a:cxn ang="0">
                <a:pos x="connsiteX1" y="connsiteY1"/>
              </a:cxn>
              <a:cxn ang="0">
                <a:pos x="connsiteX2" y="connsiteY2"/>
              </a:cxn>
              <a:cxn ang="0">
                <a:pos x="connsiteX3" y="connsiteY3"/>
              </a:cxn>
            </a:cxnLst>
            <a:rect l="l" t="t" r="r" b="b"/>
            <a:pathLst>
              <a:path w="11417954" h="12204320">
                <a:moveTo>
                  <a:pt x="0" y="0"/>
                </a:moveTo>
                <a:lnTo>
                  <a:pt x="11417954" y="0"/>
                </a:lnTo>
                <a:lnTo>
                  <a:pt x="11417954" y="12204320"/>
                </a:lnTo>
                <a:lnTo>
                  <a:pt x="0" y="12204320"/>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70071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Slide 17">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7710D6-3F7E-4D41-B8E2-99D3ADB1546F}"/>
              </a:ext>
            </a:extLst>
          </p:cNvPr>
          <p:cNvSpPr>
            <a:spLocks noGrp="1"/>
          </p:cNvSpPr>
          <p:nvPr>
            <p:ph type="pic" sz="quarter" idx="10"/>
          </p:nvPr>
        </p:nvSpPr>
        <p:spPr>
          <a:xfrm>
            <a:off x="2115243" y="2207069"/>
            <a:ext cx="9303415" cy="9301856"/>
          </a:xfrm>
          <a:custGeom>
            <a:avLst/>
            <a:gdLst>
              <a:gd name="connsiteX0" fmla="*/ 312 w 9303415"/>
              <a:gd name="connsiteY0" fmla="*/ 0 h 9301856"/>
              <a:gd name="connsiteX1" fmla="*/ 187222 w 9303415"/>
              <a:gd name="connsiteY1" fmla="*/ 0 h 9301856"/>
              <a:gd name="connsiteX2" fmla="*/ 7075455 w 9303415"/>
              <a:gd name="connsiteY2" fmla="*/ 0 h 9301856"/>
              <a:gd name="connsiteX3" fmla="*/ 9303415 w 9303415"/>
              <a:gd name="connsiteY3" fmla="*/ 2225468 h 9301856"/>
              <a:gd name="connsiteX4" fmla="*/ 9303415 w 9303415"/>
              <a:gd name="connsiteY4" fmla="*/ 9112455 h 9301856"/>
              <a:gd name="connsiteX5" fmla="*/ 9303415 w 9303415"/>
              <a:gd name="connsiteY5" fmla="*/ 9301856 h 9301856"/>
              <a:gd name="connsiteX6" fmla="*/ 9127720 w 9303415"/>
              <a:gd name="connsiteY6" fmla="*/ 9301856 h 9301856"/>
              <a:gd name="connsiteX7" fmla="*/ 2270638 w 9303415"/>
              <a:gd name="connsiteY7" fmla="*/ 9301856 h 9301856"/>
              <a:gd name="connsiteX8" fmla="*/ 1558 w 9303415"/>
              <a:gd name="connsiteY8" fmla="*/ 7035269 h 9301856"/>
              <a:gd name="connsiteX9" fmla="*/ 312 w 9303415"/>
              <a:gd name="connsiteY9" fmla="*/ 164481 h 930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03415" h="9301856">
                <a:moveTo>
                  <a:pt x="312" y="0"/>
                </a:moveTo>
                <a:lnTo>
                  <a:pt x="187222" y="0"/>
                </a:lnTo>
                <a:cubicBezTo>
                  <a:pt x="2483715" y="0"/>
                  <a:pt x="4780208" y="0"/>
                  <a:pt x="7075455" y="0"/>
                </a:cubicBezTo>
                <a:cubicBezTo>
                  <a:pt x="8328994" y="0"/>
                  <a:pt x="9303415" y="974421"/>
                  <a:pt x="9303415" y="2225468"/>
                </a:cubicBezTo>
                <a:cubicBezTo>
                  <a:pt x="9303415" y="4520715"/>
                  <a:pt x="9303415" y="6817207"/>
                  <a:pt x="9303415" y="9112455"/>
                </a:cubicBezTo>
                <a:lnTo>
                  <a:pt x="9303415" y="9301856"/>
                </a:lnTo>
                <a:lnTo>
                  <a:pt x="9127720" y="9301856"/>
                </a:lnTo>
                <a:cubicBezTo>
                  <a:pt x="6841195" y="9301856"/>
                  <a:pt x="4555917" y="9301856"/>
                  <a:pt x="2270638" y="9301856"/>
                </a:cubicBezTo>
                <a:cubicBezTo>
                  <a:pt x="963519" y="9300610"/>
                  <a:pt x="2804" y="8341142"/>
                  <a:pt x="1558" y="7035269"/>
                </a:cubicBezTo>
                <a:cubicBezTo>
                  <a:pt x="-934" y="4745006"/>
                  <a:pt x="312" y="2454743"/>
                  <a:pt x="312" y="164481"/>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419140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Slide 18">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67928FA-F1C9-45F7-B00F-029F1391551E}"/>
              </a:ext>
            </a:extLst>
          </p:cNvPr>
          <p:cNvSpPr>
            <a:spLocks noGrp="1"/>
          </p:cNvSpPr>
          <p:nvPr>
            <p:ph type="pic" sz="quarter" idx="11"/>
          </p:nvPr>
        </p:nvSpPr>
        <p:spPr>
          <a:xfrm>
            <a:off x="8620876" y="6398141"/>
            <a:ext cx="2948576" cy="2949825"/>
          </a:xfrm>
          <a:custGeom>
            <a:avLst/>
            <a:gdLst>
              <a:gd name="connsiteX0" fmla="*/ 1473665 w 2948576"/>
              <a:gd name="connsiteY0" fmla="*/ 0 h 2949825"/>
              <a:gd name="connsiteX1" fmla="*/ 2948576 w 2948576"/>
              <a:gd name="connsiteY1" fmla="*/ 1474913 h 2949825"/>
              <a:gd name="connsiteX2" fmla="*/ 1473665 w 2948576"/>
              <a:gd name="connsiteY2" fmla="*/ 2949825 h 2949825"/>
              <a:gd name="connsiteX3" fmla="*/ 0 w 2948576"/>
              <a:gd name="connsiteY3" fmla="*/ 1474913 h 2949825"/>
              <a:gd name="connsiteX4" fmla="*/ 1473665 w 2948576"/>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576" h="2949825">
                <a:moveTo>
                  <a:pt x="1473665" y="0"/>
                </a:moveTo>
                <a:cubicBezTo>
                  <a:pt x="2288354" y="0"/>
                  <a:pt x="2948576" y="660223"/>
                  <a:pt x="2948576" y="1474913"/>
                </a:cubicBezTo>
                <a:cubicBezTo>
                  <a:pt x="2948576" y="2289602"/>
                  <a:pt x="2288354" y="2949825"/>
                  <a:pt x="1473665" y="2949825"/>
                </a:cubicBezTo>
                <a:cubicBezTo>
                  <a:pt x="660222" y="2949825"/>
                  <a:pt x="0" y="2289602"/>
                  <a:pt x="0" y="1474913"/>
                </a:cubicBezTo>
                <a:cubicBezTo>
                  <a:pt x="0" y="660223"/>
                  <a:pt x="660222" y="0"/>
                  <a:pt x="1473665"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7" name="Picture Placeholder 16">
            <a:extLst>
              <a:ext uri="{FF2B5EF4-FFF2-40B4-BE49-F238E27FC236}">
                <a16:creationId xmlns:a16="http://schemas.microsoft.com/office/drawing/2014/main" id="{3C535922-5D7D-4D51-9F96-444A88DC464E}"/>
              </a:ext>
            </a:extLst>
          </p:cNvPr>
          <p:cNvSpPr>
            <a:spLocks noGrp="1"/>
          </p:cNvSpPr>
          <p:nvPr>
            <p:ph type="pic" sz="quarter" idx="12"/>
          </p:nvPr>
        </p:nvSpPr>
        <p:spPr>
          <a:xfrm>
            <a:off x="13511082" y="6398141"/>
            <a:ext cx="2949825" cy="2949825"/>
          </a:xfrm>
          <a:custGeom>
            <a:avLst/>
            <a:gdLst>
              <a:gd name="connsiteX0" fmla="*/ 1474913 w 2949825"/>
              <a:gd name="connsiteY0" fmla="*/ 0 h 2949825"/>
              <a:gd name="connsiteX1" fmla="*/ 2949825 w 2949825"/>
              <a:gd name="connsiteY1" fmla="*/ 1474913 h 2949825"/>
              <a:gd name="connsiteX2" fmla="*/ 1474913 w 2949825"/>
              <a:gd name="connsiteY2" fmla="*/ 2949825 h 2949825"/>
              <a:gd name="connsiteX3" fmla="*/ 0 w 2949825"/>
              <a:gd name="connsiteY3" fmla="*/ 1474913 h 2949825"/>
              <a:gd name="connsiteX4" fmla="*/ 1474913 w 2949825"/>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5" h="2949825">
                <a:moveTo>
                  <a:pt x="1474913" y="0"/>
                </a:moveTo>
                <a:cubicBezTo>
                  <a:pt x="2289602" y="0"/>
                  <a:pt x="2949825" y="660223"/>
                  <a:pt x="2949825" y="1474913"/>
                </a:cubicBezTo>
                <a:cubicBezTo>
                  <a:pt x="2949825" y="2289602"/>
                  <a:pt x="2289602" y="2949825"/>
                  <a:pt x="1474913" y="2949825"/>
                </a:cubicBezTo>
                <a:cubicBezTo>
                  <a:pt x="660223" y="2949825"/>
                  <a:pt x="0" y="2289602"/>
                  <a:pt x="0" y="1474913"/>
                </a:cubicBezTo>
                <a:cubicBezTo>
                  <a:pt x="0" y="660223"/>
                  <a:pt x="660223" y="0"/>
                  <a:pt x="1474913"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8" name="Picture Placeholder 17">
            <a:extLst>
              <a:ext uri="{FF2B5EF4-FFF2-40B4-BE49-F238E27FC236}">
                <a16:creationId xmlns:a16="http://schemas.microsoft.com/office/drawing/2014/main" id="{88DF0E81-540F-4CCA-B7CC-0269F8F767E9}"/>
              </a:ext>
            </a:extLst>
          </p:cNvPr>
          <p:cNvSpPr>
            <a:spLocks noGrp="1"/>
          </p:cNvSpPr>
          <p:nvPr>
            <p:ph type="pic" sz="quarter" idx="13"/>
          </p:nvPr>
        </p:nvSpPr>
        <p:spPr>
          <a:xfrm>
            <a:off x="18402532" y="6398141"/>
            <a:ext cx="2949824" cy="2949825"/>
          </a:xfrm>
          <a:custGeom>
            <a:avLst/>
            <a:gdLst>
              <a:gd name="connsiteX0" fmla="*/ 1474912 w 2949824"/>
              <a:gd name="connsiteY0" fmla="*/ 0 h 2949825"/>
              <a:gd name="connsiteX1" fmla="*/ 2949824 w 2949824"/>
              <a:gd name="connsiteY1" fmla="*/ 1474913 h 2949825"/>
              <a:gd name="connsiteX2" fmla="*/ 1474912 w 2949824"/>
              <a:gd name="connsiteY2" fmla="*/ 2949825 h 2949825"/>
              <a:gd name="connsiteX3" fmla="*/ 0 w 2949824"/>
              <a:gd name="connsiteY3" fmla="*/ 1474913 h 2949825"/>
              <a:gd name="connsiteX4" fmla="*/ 1474912 w 2949824"/>
              <a:gd name="connsiteY4" fmla="*/ 0 h 29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824" h="2949825">
                <a:moveTo>
                  <a:pt x="1474912" y="0"/>
                </a:moveTo>
                <a:cubicBezTo>
                  <a:pt x="2290848" y="0"/>
                  <a:pt x="2949824" y="660223"/>
                  <a:pt x="2949824" y="1474913"/>
                </a:cubicBezTo>
                <a:cubicBezTo>
                  <a:pt x="2949824" y="2289602"/>
                  <a:pt x="2290848" y="2949825"/>
                  <a:pt x="1474912" y="2949825"/>
                </a:cubicBezTo>
                <a:cubicBezTo>
                  <a:pt x="661468" y="2949825"/>
                  <a:pt x="0" y="2289602"/>
                  <a:pt x="0" y="1474913"/>
                </a:cubicBezTo>
                <a:cubicBezTo>
                  <a:pt x="0" y="660223"/>
                  <a:pt x="661468" y="0"/>
                  <a:pt x="1474912"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7362C69C-B3DF-4D62-8130-BF67199611C6}"/>
              </a:ext>
            </a:extLst>
          </p:cNvPr>
          <p:cNvSpPr>
            <a:spLocks noGrp="1"/>
          </p:cNvSpPr>
          <p:nvPr>
            <p:ph type="pic" sz="quarter" idx="10"/>
          </p:nvPr>
        </p:nvSpPr>
        <p:spPr>
          <a:xfrm>
            <a:off x="-4280" y="0"/>
            <a:ext cx="24386215" cy="5040998"/>
          </a:xfrm>
          <a:custGeom>
            <a:avLst/>
            <a:gdLst>
              <a:gd name="connsiteX0" fmla="*/ 0 w 24386215"/>
              <a:gd name="connsiteY0" fmla="*/ 0 h 5040998"/>
              <a:gd name="connsiteX1" fmla="*/ 24386215 w 24386215"/>
              <a:gd name="connsiteY1" fmla="*/ 0 h 5040998"/>
              <a:gd name="connsiteX2" fmla="*/ 24386215 w 24386215"/>
              <a:gd name="connsiteY2" fmla="*/ 5040998 h 5040998"/>
              <a:gd name="connsiteX3" fmla="*/ 0 w 24386215"/>
              <a:gd name="connsiteY3" fmla="*/ 5040998 h 5040998"/>
            </a:gdLst>
            <a:ahLst/>
            <a:cxnLst>
              <a:cxn ang="0">
                <a:pos x="connsiteX0" y="connsiteY0"/>
              </a:cxn>
              <a:cxn ang="0">
                <a:pos x="connsiteX1" y="connsiteY1"/>
              </a:cxn>
              <a:cxn ang="0">
                <a:pos x="connsiteX2" y="connsiteY2"/>
              </a:cxn>
              <a:cxn ang="0">
                <a:pos x="connsiteX3" y="connsiteY3"/>
              </a:cxn>
            </a:cxnLst>
            <a:rect l="l" t="t" r="r" b="b"/>
            <a:pathLst>
              <a:path w="24386215" h="5040998">
                <a:moveTo>
                  <a:pt x="0" y="0"/>
                </a:moveTo>
                <a:lnTo>
                  <a:pt x="24386215" y="0"/>
                </a:lnTo>
                <a:lnTo>
                  <a:pt x="24386215" y="5040998"/>
                </a:lnTo>
                <a:lnTo>
                  <a:pt x="0" y="5040998"/>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528800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Slide 19">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83D66B-B500-4874-9464-5763A8FDA2FB}"/>
              </a:ext>
            </a:extLst>
          </p:cNvPr>
          <p:cNvSpPr>
            <a:spLocks noGrp="1"/>
          </p:cNvSpPr>
          <p:nvPr>
            <p:ph type="pic" sz="quarter" idx="10"/>
          </p:nvPr>
        </p:nvSpPr>
        <p:spPr>
          <a:xfrm>
            <a:off x="7741355" y="3091969"/>
            <a:ext cx="7822327" cy="7532056"/>
          </a:xfrm>
          <a:custGeom>
            <a:avLst/>
            <a:gdLst>
              <a:gd name="connsiteX0" fmla="*/ 0 w 7822327"/>
              <a:gd name="connsiteY0" fmla="*/ 0 h 7532056"/>
              <a:gd name="connsiteX1" fmla="*/ 7822327 w 7822327"/>
              <a:gd name="connsiteY1" fmla="*/ 0 h 7532056"/>
              <a:gd name="connsiteX2" fmla="*/ 5425805 w 7822327"/>
              <a:gd name="connsiteY2" fmla="*/ 3612198 h 7532056"/>
              <a:gd name="connsiteX3" fmla="*/ 7822327 w 7822327"/>
              <a:gd name="connsiteY3" fmla="*/ 3612198 h 7532056"/>
              <a:gd name="connsiteX4" fmla="*/ 3911163 w 7822327"/>
              <a:gd name="connsiteY4" fmla="*/ 7532056 h 7532056"/>
              <a:gd name="connsiteX5" fmla="*/ 0 w 7822327"/>
              <a:gd name="connsiteY5" fmla="*/ 3612198 h 7532056"/>
              <a:gd name="connsiteX6" fmla="*/ 2395276 w 7822327"/>
              <a:gd name="connsiteY6" fmla="*/ 3612198 h 7532056"/>
              <a:gd name="connsiteX7" fmla="*/ 0 w 7822327"/>
              <a:gd name="connsiteY7" fmla="*/ 0 h 753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2327" h="7532056">
                <a:moveTo>
                  <a:pt x="0" y="0"/>
                </a:moveTo>
                <a:lnTo>
                  <a:pt x="7822327" y="0"/>
                </a:lnTo>
                <a:cubicBezTo>
                  <a:pt x="7802397" y="1625489"/>
                  <a:pt x="6820870" y="3016808"/>
                  <a:pt x="5425805" y="3612198"/>
                </a:cubicBezTo>
                <a:lnTo>
                  <a:pt x="7822327" y="3612198"/>
                </a:lnTo>
                <a:cubicBezTo>
                  <a:pt x="7796169" y="5782009"/>
                  <a:pt x="6054830" y="7532056"/>
                  <a:pt x="3911163" y="7532056"/>
                </a:cubicBezTo>
                <a:cubicBezTo>
                  <a:pt x="1766251" y="7532056"/>
                  <a:pt x="24912" y="5782009"/>
                  <a:pt x="0" y="3612198"/>
                </a:cubicBezTo>
                <a:lnTo>
                  <a:pt x="2395276" y="3612198"/>
                </a:lnTo>
                <a:cubicBezTo>
                  <a:pt x="1001457" y="3016808"/>
                  <a:pt x="19930" y="1625489"/>
                  <a:pt x="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221783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Slide 2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516CF90-7486-4F72-B6D3-C30B07AE2338}"/>
              </a:ext>
            </a:extLst>
          </p:cNvPr>
          <p:cNvSpPr>
            <a:spLocks noGrp="1"/>
          </p:cNvSpPr>
          <p:nvPr>
            <p:ph type="pic" sz="quarter" idx="10"/>
          </p:nvPr>
        </p:nvSpPr>
        <p:spPr>
          <a:xfrm>
            <a:off x="3569908" y="5803690"/>
            <a:ext cx="3473242" cy="3471995"/>
          </a:xfrm>
          <a:custGeom>
            <a:avLst/>
            <a:gdLst>
              <a:gd name="connsiteX0" fmla="*/ 0 w 3473242"/>
              <a:gd name="connsiteY0" fmla="*/ 0 h 3471995"/>
              <a:gd name="connsiteX1" fmla="*/ 71010 w 3473242"/>
              <a:gd name="connsiteY1" fmla="*/ 0 h 3471995"/>
              <a:gd name="connsiteX2" fmla="*/ 2641059 w 3473242"/>
              <a:gd name="connsiteY2" fmla="*/ 0 h 3471995"/>
              <a:gd name="connsiteX3" fmla="*/ 3471996 w 3473242"/>
              <a:gd name="connsiteY3" fmla="*/ 830937 h 3471995"/>
              <a:gd name="connsiteX4" fmla="*/ 3473242 w 3473242"/>
              <a:gd name="connsiteY4" fmla="*/ 3400986 h 3471995"/>
              <a:gd name="connsiteX5" fmla="*/ 3473242 w 3473242"/>
              <a:gd name="connsiteY5" fmla="*/ 3471995 h 3471995"/>
              <a:gd name="connsiteX6" fmla="*/ 3407216 w 3473242"/>
              <a:gd name="connsiteY6" fmla="*/ 3471995 h 3471995"/>
              <a:gd name="connsiteX7" fmla="*/ 847132 w 3473242"/>
              <a:gd name="connsiteY7" fmla="*/ 3471995 h 3471995"/>
              <a:gd name="connsiteX8" fmla="*/ 1246 w 3473242"/>
              <a:gd name="connsiteY8" fmla="*/ 2626109 h 3471995"/>
              <a:gd name="connsiteX9" fmla="*/ 0 w 3473242"/>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3242" h="3471995">
                <a:moveTo>
                  <a:pt x="0" y="0"/>
                </a:moveTo>
                <a:lnTo>
                  <a:pt x="71010" y="0"/>
                </a:lnTo>
                <a:cubicBezTo>
                  <a:pt x="928108" y="0"/>
                  <a:pt x="1783961" y="0"/>
                  <a:pt x="2641059" y="0"/>
                </a:cubicBezTo>
                <a:cubicBezTo>
                  <a:pt x="3109474" y="0"/>
                  <a:pt x="3471996" y="363769"/>
                  <a:pt x="3471996" y="830937"/>
                </a:cubicBezTo>
                <a:cubicBezTo>
                  <a:pt x="3473242" y="1688035"/>
                  <a:pt x="3473242" y="2545133"/>
                  <a:pt x="3473242" y="3400986"/>
                </a:cubicBezTo>
                <a:lnTo>
                  <a:pt x="3473242" y="3471995"/>
                </a:lnTo>
                <a:lnTo>
                  <a:pt x="3407216" y="3471995"/>
                </a:lnTo>
                <a:cubicBezTo>
                  <a:pt x="2553855" y="3471995"/>
                  <a:pt x="1700493" y="3471995"/>
                  <a:pt x="847132" y="3471995"/>
                </a:cubicBezTo>
                <a:cubicBezTo>
                  <a:pt x="360031" y="3471995"/>
                  <a:pt x="1246" y="3113210"/>
                  <a:pt x="1246" y="2626109"/>
                </a:cubicBezTo>
                <a:cubicBezTo>
                  <a:pt x="0" y="1771502"/>
                  <a:pt x="0" y="916896"/>
                  <a:pt x="0"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140631C2-B638-450F-8176-1F9B3ECC7CB9}"/>
              </a:ext>
            </a:extLst>
          </p:cNvPr>
          <p:cNvSpPr>
            <a:spLocks noGrp="1"/>
          </p:cNvSpPr>
          <p:nvPr>
            <p:ph type="pic" sz="quarter" idx="11"/>
          </p:nvPr>
        </p:nvSpPr>
        <p:spPr>
          <a:xfrm>
            <a:off x="8159771" y="5803690"/>
            <a:ext cx="3470749" cy="3471995"/>
          </a:xfrm>
          <a:custGeom>
            <a:avLst/>
            <a:gdLst>
              <a:gd name="connsiteX0" fmla="*/ 0 w 3470749"/>
              <a:gd name="connsiteY0" fmla="*/ 0 h 3471995"/>
              <a:gd name="connsiteX1" fmla="*/ 69764 w 3470749"/>
              <a:gd name="connsiteY1" fmla="*/ 0 h 3471995"/>
              <a:gd name="connsiteX2" fmla="*/ 2639812 w 3470749"/>
              <a:gd name="connsiteY2" fmla="*/ 0 h 3471995"/>
              <a:gd name="connsiteX3" fmla="*/ 3470749 w 3470749"/>
              <a:gd name="connsiteY3" fmla="*/ 830937 h 3471995"/>
              <a:gd name="connsiteX4" fmla="*/ 3470749 w 3470749"/>
              <a:gd name="connsiteY4" fmla="*/ 3400986 h 3471995"/>
              <a:gd name="connsiteX5" fmla="*/ 3470749 w 3470749"/>
              <a:gd name="connsiteY5" fmla="*/ 3471995 h 3471995"/>
              <a:gd name="connsiteX6" fmla="*/ 3405968 w 3470749"/>
              <a:gd name="connsiteY6" fmla="*/ 3471995 h 3471995"/>
              <a:gd name="connsiteX7" fmla="*/ 847132 w 3470749"/>
              <a:gd name="connsiteY7" fmla="*/ 3471995 h 3471995"/>
              <a:gd name="connsiteX8" fmla="*/ 0 w 3470749"/>
              <a:gd name="connsiteY8" fmla="*/ 2626109 h 3471995"/>
              <a:gd name="connsiteX9" fmla="*/ 0 w 3470749"/>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0749" h="3471995">
                <a:moveTo>
                  <a:pt x="0" y="0"/>
                </a:moveTo>
                <a:lnTo>
                  <a:pt x="69764" y="0"/>
                </a:lnTo>
                <a:cubicBezTo>
                  <a:pt x="925616" y="0"/>
                  <a:pt x="1782714" y="0"/>
                  <a:pt x="2639812" y="0"/>
                </a:cubicBezTo>
                <a:cubicBezTo>
                  <a:pt x="3108227" y="0"/>
                  <a:pt x="3470749" y="363769"/>
                  <a:pt x="3470749" y="830937"/>
                </a:cubicBezTo>
                <a:cubicBezTo>
                  <a:pt x="3470749" y="1688035"/>
                  <a:pt x="3470749" y="2545133"/>
                  <a:pt x="3470749" y="3400986"/>
                </a:cubicBezTo>
                <a:lnTo>
                  <a:pt x="3470749" y="3471995"/>
                </a:lnTo>
                <a:lnTo>
                  <a:pt x="3405968" y="3471995"/>
                </a:lnTo>
                <a:cubicBezTo>
                  <a:pt x="2552607" y="3471995"/>
                  <a:pt x="1699247" y="3471995"/>
                  <a:pt x="847132" y="3471995"/>
                </a:cubicBezTo>
                <a:cubicBezTo>
                  <a:pt x="358785" y="3471995"/>
                  <a:pt x="0" y="3113210"/>
                  <a:pt x="0" y="2626109"/>
                </a:cubicBezTo>
                <a:cubicBezTo>
                  <a:pt x="0" y="1771502"/>
                  <a:pt x="0" y="916896"/>
                  <a:pt x="0"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A39852B6-9C7D-4801-B7B3-50BBF70EBFB2}"/>
              </a:ext>
            </a:extLst>
          </p:cNvPr>
          <p:cNvSpPr>
            <a:spLocks noGrp="1"/>
          </p:cNvSpPr>
          <p:nvPr>
            <p:ph type="pic" sz="quarter" idx="12"/>
          </p:nvPr>
        </p:nvSpPr>
        <p:spPr>
          <a:xfrm>
            <a:off x="12746585" y="5803690"/>
            <a:ext cx="3472549" cy="3471995"/>
          </a:xfrm>
          <a:custGeom>
            <a:avLst/>
            <a:gdLst>
              <a:gd name="connsiteX0" fmla="*/ 554 w 3472549"/>
              <a:gd name="connsiteY0" fmla="*/ 0 h 3471995"/>
              <a:gd name="connsiteX1" fmla="*/ 70318 w 3472549"/>
              <a:gd name="connsiteY1" fmla="*/ 0 h 3471995"/>
              <a:gd name="connsiteX2" fmla="*/ 2640367 w 3472549"/>
              <a:gd name="connsiteY2" fmla="*/ 0 h 3471995"/>
              <a:gd name="connsiteX3" fmla="*/ 3472549 w 3472549"/>
              <a:gd name="connsiteY3" fmla="*/ 830937 h 3471995"/>
              <a:gd name="connsiteX4" fmla="*/ 3472549 w 3472549"/>
              <a:gd name="connsiteY4" fmla="*/ 3400986 h 3471995"/>
              <a:gd name="connsiteX5" fmla="*/ 3472549 w 3472549"/>
              <a:gd name="connsiteY5" fmla="*/ 3471995 h 3471995"/>
              <a:gd name="connsiteX6" fmla="*/ 3406523 w 3472549"/>
              <a:gd name="connsiteY6" fmla="*/ 3471995 h 3471995"/>
              <a:gd name="connsiteX7" fmla="*/ 847686 w 3472549"/>
              <a:gd name="connsiteY7" fmla="*/ 3471995 h 3471995"/>
              <a:gd name="connsiteX8" fmla="*/ 554 w 3472549"/>
              <a:gd name="connsiteY8" fmla="*/ 2626109 h 3471995"/>
              <a:gd name="connsiteX9" fmla="*/ 554 w 3472549"/>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2549" h="3471995">
                <a:moveTo>
                  <a:pt x="554" y="0"/>
                </a:moveTo>
                <a:lnTo>
                  <a:pt x="70318" y="0"/>
                </a:lnTo>
                <a:cubicBezTo>
                  <a:pt x="926170" y="0"/>
                  <a:pt x="1783268" y="0"/>
                  <a:pt x="2640367" y="0"/>
                </a:cubicBezTo>
                <a:cubicBezTo>
                  <a:pt x="3107535" y="0"/>
                  <a:pt x="3472549" y="363769"/>
                  <a:pt x="3472549" y="830937"/>
                </a:cubicBezTo>
                <a:cubicBezTo>
                  <a:pt x="3472549" y="1688035"/>
                  <a:pt x="3472549" y="2545133"/>
                  <a:pt x="3472549" y="3400986"/>
                </a:cubicBezTo>
                <a:lnTo>
                  <a:pt x="3472549" y="3471995"/>
                </a:lnTo>
                <a:lnTo>
                  <a:pt x="3406523" y="3471995"/>
                </a:lnTo>
                <a:cubicBezTo>
                  <a:pt x="2553162" y="3471995"/>
                  <a:pt x="1701047" y="3471995"/>
                  <a:pt x="847686" y="3471995"/>
                </a:cubicBezTo>
                <a:cubicBezTo>
                  <a:pt x="359339" y="3471995"/>
                  <a:pt x="554" y="3113210"/>
                  <a:pt x="554" y="2626109"/>
                </a:cubicBezTo>
                <a:cubicBezTo>
                  <a:pt x="-692" y="1771502"/>
                  <a:pt x="554" y="916896"/>
                  <a:pt x="554"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F58D21AA-4A33-4ECE-BC71-9DDD2BF5DCA7}"/>
              </a:ext>
            </a:extLst>
          </p:cNvPr>
          <p:cNvSpPr>
            <a:spLocks noGrp="1"/>
          </p:cNvSpPr>
          <p:nvPr>
            <p:ph type="pic" sz="quarter" idx="13"/>
          </p:nvPr>
        </p:nvSpPr>
        <p:spPr>
          <a:xfrm>
            <a:off x="17335206" y="5803690"/>
            <a:ext cx="3472548" cy="3471995"/>
          </a:xfrm>
          <a:custGeom>
            <a:avLst/>
            <a:gdLst>
              <a:gd name="connsiteX0" fmla="*/ 554 w 3472548"/>
              <a:gd name="connsiteY0" fmla="*/ 0 h 3471995"/>
              <a:gd name="connsiteX1" fmla="*/ 70316 w 3472548"/>
              <a:gd name="connsiteY1" fmla="*/ 0 h 3471995"/>
              <a:gd name="connsiteX2" fmla="*/ 2640366 w 3472548"/>
              <a:gd name="connsiteY2" fmla="*/ 0 h 3471995"/>
              <a:gd name="connsiteX3" fmla="*/ 3472548 w 3472548"/>
              <a:gd name="connsiteY3" fmla="*/ 830937 h 3471995"/>
              <a:gd name="connsiteX4" fmla="*/ 3472548 w 3472548"/>
              <a:gd name="connsiteY4" fmla="*/ 3400986 h 3471995"/>
              <a:gd name="connsiteX5" fmla="*/ 3472548 w 3472548"/>
              <a:gd name="connsiteY5" fmla="*/ 3471995 h 3471995"/>
              <a:gd name="connsiteX6" fmla="*/ 3406522 w 3472548"/>
              <a:gd name="connsiteY6" fmla="*/ 3471995 h 3471995"/>
              <a:gd name="connsiteX7" fmla="*/ 847684 w 3472548"/>
              <a:gd name="connsiteY7" fmla="*/ 3471995 h 3471995"/>
              <a:gd name="connsiteX8" fmla="*/ 554 w 3472548"/>
              <a:gd name="connsiteY8" fmla="*/ 2626109 h 3471995"/>
              <a:gd name="connsiteX9" fmla="*/ 554 w 3472548"/>
              <a:gd name="connsiteY9" fmla="*/ 61044 h 34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2548" h="3471995">
                <a:moveTo>
                  <a:pt x="554" y="0"/>
                </a:moveTo>
                <a:lnTo>
                  <a:pt x="70316" y="0"/>
                </a:lnTo>
                <a:cubicBezTo>
                  <a:pt x="927414" y="0"/>
                  <a:pt x="1784514" y="0"/>
                  <a:pt x="2640366" y="0"/>
                </a:cubicBezTo>
                <a:cubicBezTo>
                  <a:pt x="3108780" y="0"/>
                  <a:pt x="3472548" y="363769"/>
                  <a:pt x="3472548" y="830937"/>
                </a:cubicBezTo>
                <a:cubicBezTo>
                  <a:pt x="3472548" y="1688035"/>
                  <a:pt x="3472548" y="2545133"/>
                  <a:pt x="3472548" y="3400986"/>
                </a:cubicBezTo>
                <a:lnTo>
                  <a:pt x="3472548" y="3471995"/>
                </a:lnTo>
                <a:lnTo>
                  <a:pt x="3406522" y="3471995"/>
                </a:lnTo>
                <a:cubicBezTo>
                  <a:pt x="2553160" y="3471995"/>
                  <a:pt x="1699800" y="3471995"/>
                  <a:pt x="847684" y="3471995"/>
                </a:cubicBezTo>
                <a:cubicBezTo>
                  <a:pt x="359338" y="3471995"/>
                  <a:pt x="554" y="3113210"/>
                  <a:pt x="554" y="2626109"/>
                </a:cubicBezTo>
                <a:cubicBezTo>
                  <a:pt x="-692" y="1771502"/>
                  <a:pt x="554" y="916896"/>
                  <a:pt x="554" y="61044"/>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8362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Slide 0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D1056F3-F8DC-4BA5-BA6A-25016A2D4F49}"/>
              </a:ext>
            </a:extLst>
          </p:cNvPr>
          <p:cNvSpPr>
            <a:spLocks noGrp="1"/>
          </p:cNvSpPr>
          <p:nvPr>
            <p:ph type="pic" sz="quarter" idx="10"/>
          </p:nvPr>
        </p:nvSpPr>
        <p:spPr>
          <a:xfrm>
            <a:off x="1669362" y="2409"/>
            <a:ext cx="6450710" cy="13711182"/>
          </a:xfrm>
          <a:custGeom>
            <a:avLst/>
            <a:gdLst>
              <a:gd name="connsiteX0" fmla="*/ 0 w 6450710"/>
              <a:gd name="connsiteY0" fmla="*/ 0 h 13711182"/>
              <a:gd name="connsiteX1" fmla="*/ 6450710 w 6450710"/>
              <a:gd name="connsiteY1" fmla="*/ 0 h 13711182"/>
              <a:gd name="connsiteX2" fmla="*/ 6450710 w 6450710"/>
              <a:gd name="connsiteY2" fmla="*/ 13711182 h 13711182"/>
              <a:gd name="connsiteX3" fmla="*/ 0 w 6450710"/>
              <a:gd name="connsiteY3" fmla="*/ 13711182 h 13711182"/>
            </a:gdLst>
            <a:ahLst/>
            <a:cxnLst>
              <a:cxn ang="0">
                <a:pos x="connsiteX0" y="connsiteY0"/>
              </a:cxn>
              <a:cxn ang="0">
                <a:pos x="connsiteX1" y="connsiteY1"/>
              </a:cxn>
              <a:cxn ang="0">
                <a:pos x="connsiteX2" y="connsiteY2"/>
              </a:cxn>
              <a:cxn ang="0">
                <a:pos x="connsiteX3" y="connsiteY3"/>
              </a:cxn>
            </a:cxnLst>
            <a:rect l="l" t="t" r="r" b="b"/>
            <a:pathLst>
              <a:path w="6450710" h="13711182">
                <a:moveTo>
                  <a:pt x="0" y="0"/>
                </a:moveTo>
                <a:lnTo>
                  <a:pt x="6450710" y="0"/>
                </a:lnTo>
                <a:lnTo>
                  <a:pt x="6450710" y="13711182"/>
                </a:lnTo>
                <a:lnTo>
                  <a:pt x="0" y="13711182"/>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00295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Slide 04">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FD43227-227E-4556-AEAD-43C6053D73C8}"/>
              </a:ext>
            </a:extLst>
          </p:cNvPr>
          <p:cNvSpPr>
            <a:spLocks noGrp="1"/>
          </p:cNvSpPr>
          <p:nvPr>
            <p:ph type="pic" sz="quarter" idx="10"/>
          </p:nvPr>
        </p:nvSpPr>
        <p:spPr>
          <a:xfrm>
            <a:off x="1503676" y="7610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0B2A0359-9C66-4D3E-93F2-5FC9B84FB69A}"/>
              </a:ext>
            </a:extLst>
          </p:cNvPr>
          <p:cNvSpPr>
            <a:spLocks noGrp="1"/>
          </p:cNvSpPr>
          <p:nvPr>
            <p:ph type="pic" sz="quarter" idx="11"/>
          </p:nvPr>
        </p:nvSpPr>
        <p:spPr>
          <a:xfrm>
            <a:off x="8001726" y="7610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77932D91-01A7-4186-B693-1B3821B8D613}"/>
              </a:ext>
            </a:extLst>
          </p:cNvPr>
          <p:cNvSpPr>
            <a:spLocks noGrp="1"/>
          </p:cNvSpPr>
          <p:nvPr>
            <p:ph type="pic" sz="quarter" idx="12"/>
          </p:nvPr>
        </p:nvSpPr>
        <p:spPr>
          <a:xfrm>
            <a:off x="1503676" y="72578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A21C5D60-0B93-4E2B-8FF6-22543D2F6C0B}"/>
              </a:ext>
            </a:extLst>
          </p:cNvPr>
          <p:cNvSpPr>
            <a:spLocks noGrp="1"/>
          </p:cNvSpPr>
          <p:nvPr>
            <p:ph type="pic" sz="quarter" idx="13"/>
          </p:nvPr>
        </p:nvSpPr>
        <p:spPr>
          <a:xfrm>
            <a:off x="8001726" y="7257896"/>
            <a:ext cx="5704481" cy="5703234"/>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84337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Slide 0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AA7533-C083-4A78-B7C6-0A228B278C2C}"/>
              </a:ext>
            </a:extLst>
          </p:cNvPr>
          <p:cNvSpPr>
            <a:spLocks noGrp="1"/>
          </p:cNvSpPr>
          <p:nvPr>
            <p:ph type="pic" sz="quarter" idx="10"/>
          </p:nvPr>
        </p:nvSpPr>
        <p:spPr>
          <a:xfrm>
            <a:off x="5190545" y="2934691"/>
            <a:ext cx="4612465" cy="4605898"/>
          </a:xfrm>
          <a:custGeom>
            <a:avLst/>
            <a:gdLst>
              <a:gd name="connsiteX0" fmla="*/ 2331739 w 4612465"/>
              <a:gd name="connsiteY0" fmla="*/ 287 h 4605898"/>
              <a:gd name="connsiteX1" fmla="*/ 3044543 w 4612465"/>
              <a:gd name="connsiteY1" fmla="*/ 111741 h 4605898"/>
              <a:gd name="connsiteX2" fmla="*/ 3619855 w 4612465"/>
              <a:gd name="connsiteY2" fmla="*/ 754297 h 4605898"/>
              <a:gd name="connsiteX3" fmla="*/ 3837777 w 4612465"/>
              <a:gd name="connsiteY3" fmla="*/ 977199 h 4605898"/>
              <a:gd name="connsiteX4" fmla="*/ 4536370 w 4612465"/>
              <a:gd name="connsiteY4" fmla="*/ 1684509 h 4605898"/>
              <a:gd name="connsiteX5" fmla="*/ 4552559 w 4612465"/>
              <a:gd name="connsiteY5" fmla="*/ 2847586 h 4605898"/>
              <a:gd name="connsiteX6" fmla="*/ 3796683 w 4612465"/>
              <a:gd name="connsiteY6" fmla="*/ 3637083 h 4605898"/>
              <a:gd name="connsiteX7" fmla="*/ 3659703 w 4612465"/>
              <a:gd name="connsiteY7" fmla="*/ 3759119 h 4605898"/>
              <a:gd name="connsiteX8" fmla="*/ 2624889 w 4612465"/>
              <a:gd name="connsiteY8" fmla="*/ 4584729 h 4605898"/>
              <a:gd name="connsiteX9" fmla="*/ 2321044 w 4612465"/>
              <a:gd name="connsiteY9" fmla="*/ 4585974 h 4605898"/>
              <a:gd name="connsiteX10" fmla="*/ 2319799 w 4612465"/>
              <a:gd name="connsiteY10" fmla="*/ 4605898 h 4605898"/>
              <a:gd name="connsiteX11" fmla="*/ 1820448 w 4612465"/>
              <a:gd name="connsiteY11" fmla="*/ 4554842 h 4605898"/>
              <a:gd name="connsiteX12" fmla="*/ 969932 w 4612465"/>
              <a:gd name="connsiteY12" fmla="*/ 3791496 h 4605898"/>
              <a:gd name="connsiteX13" fmla="*/ 850387 w 4612465"/>
              <a:gd name="connsiteY13" fmla="*/ 3650781 h 4605898"/>
              <a:gd name="connsiteX14" fmla="*/ 50927 w 4612465"/>
              <a:gd name="connsiteY14" fmla="*/ 2820190 h 4605898"/>
              <a:gd name="connsiteX15" fmla="*/ 50927 w 4612465"/>
              <a:gd name="connsiteY15" fmla="*/ 1775413 h 4605898"/>
              <a:gd name="connsiteX16" fmla="*/ 830463 w 4612465"/>
              <a:gd name="connsiteY16" fmla="*/ 957275 h 4605898"/>
              <a:gd name="connsiteX17" fmla="*/ 946272 w 4612465"/>
              <a:gd name="connsiteY17" fmla="*/ 867616 h 4605898"/>
              <a:gd name="connsiteX18" fmla="*/ 1900145 w 4612465"/>
              <a:gd name="connsiteY18" fmla="*/ 29553 h 4605898"/>
              <a:gd name="connsiteX19" fmla="*/ 2331739 w 4612465"/>
              <a:gd name="connsiteY19" fmla="*/ 287 h 460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2465" h="4605898">
                <a:moveTo>
                  <a:pt x="2331739" y="287"/>
                </a:moveTo>
                <a:cubicBezTo>
                  <a:pt x="2571732" y="-3057"/>
                  <a:pt x="2811056" y="22238"/>
                  <a:pt x="3044543" y="111741"/>
                </a:cubicBezTo>
                <a:cubicBezTo>
                  <a:pt x="3345897" y="227550"/>
                  <a:pt x="3537668" y="446717"/>
                  <a:pt x="3619855" y="754297"/>
                </a:cubicBezTo>
                <a:cubicBezTo>
                  <a:pt x="3653477" y="880069"/>
                  <a:pt x="3698307" y="946068"/>
                  <a:pt x="3837777" y="977199"/>
                </a:cubicBezTo>
                <a:cubicBezTo>
                  <a:pt x="4215091" y="1061877"/>
                  <a:pt x="4445465" y="1313421"/>
                  <a:pt x="4536370" y="1684509"/>
                </a:cubicBezTo>
                <a:cubicBezTo>
                  <a:pt x="4631010" y="2069296"/>
                  <a:pt x="4638481" y="2459063"/>
                  <a:pt x="4552559" y="2847586"/>
                </a:cubicBezTo>
                <a:cubicBezTo>
                  <a:pt x="4461654" y="3262258"/>
                  <a:pt x="4211356" y="3525009"/>
                  <a:pt x="3796683" y="3637083"/>
                </a:cubicBezTo>
                <a:cubicBezTo>
                  <a:pt x="3743136" y="3652026"/>
                  <a:pt x="3670911" y="3708063"/>
                  <a:pt x="3659703" y="3759119"/>
                </a:cubicBezTo>
                <a:cubicBezTo>
                  <a:pt x="3535177" y="4275903"/>
                  <a:pt x="3208918" y="4526201"/>
                  <a:pt x="2624889" y="4584729"/>
                </a:cubicBezTo>
                <a:cubicBezTo>
                  <a:pt x="2525268" y="4593446"/>
                  <a:pt x="2423156" y="4585974"/>
                  <a:pt x="2321044" y="4585974"/>
                </a:cubicBezTo>
                <a:lnTo>
                  <a:pt x="2319799" y="4605898"/>
                </a:lnTo>
                <a:cubicBezTo>
                  <a:pt x="2152934" y="4589710"/>
                  <a:pt x="1984823" y="4582238"/>
                  <a:pt x="1820448" y="4554842"/>
                </a:cubicBezTo>
                <a:cubicBezTo>
                  <a:pt x="1379624" y="4478881"/>
                  <a:pt x="1082006" y="4241036"/>
                  <a:pt x="969932" y="3791496"/>
                </a:cubicBezTo>
                <a:cubicBezTo>
                  <a:pt x="956234" y="3736704"/>
                  <a:pt x="900198" y="3661988"/>
                  <a:pt x="850387" y="3650781"/>
                </a:cubicBezTo>
                <a:cubicBezTo>
                  <a:pt x="395865" y="3551160"/>
                  <a:pt x="135605" y="3269730"/>
                  <a:pt x="50927" y="2820190"/>
                </a:cubicBezTo>
                <a:cubicBezTo>
                  <a:pt x="-13827" y="2471516"/>
                  <a:pt x="-20053" y="2124087"/>
                  <a:pt x="50927" y="1775413"/>
                </a:cubicBezTo>
                <a:cubicBezTo>
                  <a:pt x="139341" y="1338326"/>
                  <a:pt x="394620" y="1064368"/>
                  <a:pt x="830463" y="957275"/>
                </a:cubicBezTo>
                <a:cubicBezTo>
                  <a:pt x="875292" y="946068"/>
                  <a:pt x="938801" y="903729"/>
                  <a:pt x="946272" y="867616"/>
                </a:cubicBezTo>
                <a:cubicBezTo>
                  <a:pt x="1053365" y="344605"/>
                  <a:pt x="1394568" y="81855"/>
                  <a:pt x="1900145" y="29553"/>
                </a:cubicBezTo>
                <a:cubicBezTo>
                  <a:pt x="2043506" y="14610"/>
                  <a:pt x="2187743" y="2294"/>
                  <a:pt x="2331739" y="287"/>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43096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Slide 06">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3786E42-3351-4154-8518-0511954BBC88}"/>
              </a:ext>
            </a:extLst>
          </p:cNvPr>
          <p:cNvSpPr>
            <a:spLocks noGrp="1"/>
          </p:cNvSpPr>
          <p:nvPr>
            <p:ph type="pic" sz="quarter" idx="10"/>
          </p:nvPr>
        </p:nvSpPr>
        <p:spPr>
          <a:xfrm>
            <a:off x="14067251" y="1342535"/>
            <a:ext cx="7774755" cy="7361724"/>
          </a:xfrm>
          <a:custGeom>
            <a:avLst/>
            <a:gdLst>
              <a:gd name="connsiteX0" fmla="*/ 4307260 w 7774755"/>
              <a:gd name="connsiteY0" fmla="*/ 1196 h 7361724"/>
              <a:gd name="connsiteX1" fmla="*/ 5041142 w 7774755"/>
              <a:gd name="connsiteY1" fmla="*/ 101234 h 7361724"/>
              <a:gd name="connsiteX2" fmla="*/ 6733902 w 7774755"/>
              <a:gd name="connsiteY2" fmla="*/ 1287027 h 7361724"/>
              <a:gd name="connsiteX3" fmla="*/ 7750306 w 7774755"/>
              <a:gd name="connsiteY3" fmla="*/ 3857906 h 7361724"/>
              <a:gd name="connsiteX4" fmla="*/ 6884618 w 7774755"/>
              <a:gd name="connsiteY4" fmla="*/ 5977884 h 7361724"/>
              <a:gd name="connsiteX5" fmla="*/ 3695904 w 7774755"/>
              <a:gd name="connsiteY5" fmla="*/ 7351759 h 7361724"/>
              <a:gd name="connsiteX6" fmla="*/ 3587536 w 7774755"/>
              <a:gd name="connsiteY6" fmla="*/ 7361724 h 7361724"/>
              <a:gd name="connsiteX7" fmla="*/ 3198912 w 7774755"/>
              <a:gd name="connsiteY7" fmla="*/ 7361724 h 7361724"/>
              <a:gd name="connsiteX8" fmla="*/ 1303121 w 7774755"/>
              <a:gd name="connsiteY8" fmla="*/ 6833598 h 7361724"/>
              <a:gd name="connsiteX9" fmla="*/ 2723 w 7774755"/>
              <a:gd name="connsiteY9" fmla="*/ 4534256 h 7361724"/>
              <a:gd name="connsiteX10" fmla="*/ 684062 w 7774755"/>
              <a:gd name="connsiteY10" fmla="*/ 2066761 h 7361724"/>
              <a:gd name="connsiteX11" fmla="*/ 3096774 w 7774755"/>
              <a:gd name="connsiteY11" fmla="*/ 215828 h 7361724"/>
              <a:gd name="connsiteX12" fmla="*/ 4307260 w 7774755"/>
              <a:gd name="connsiteY12" fmla="*/ 1196 h 736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4755" h="7361724">
                <a:moveTo>
                  <a:pt x="4307260" y="1196"/>
                </a:moveTo>
                <a:cubicBezTo>
                  <a:pt x="4549698" y="7874"/>
                  <a:pt x="4793580" y="42381"/>
                  <a:pt x="5041142" y="101234"/>
                </a:cubicBezTo>
                <a:cubicBezTo>
                  <a:pt x="5763586" y="271879"/>
                  <a:pt x="6330330" y="671710"/>
                  <a:pt x="6733902" y="1287027"/>
                </a:cubicBezTo>
                <a:cubicBezTo>
                  <a:pt x="7245840" y="2072988"/>
                  <a:pt x="7623254" y="2918738"/>
                  <a:pt x="7750306" y="3857906"/>
                </a:cubicBezTo>
                <a:cubicBezTo>
                  <a:pt x="7869882" y="4729812"/>
                  <a:pt x="7546028" y="5431074"/>
                  <a:pt x="6884618" y="5977884"/>
                </a:cubicBezTo>
                <a:cubicBezTo>
                  <a:pt x="5957898" y="6743916"/>
                  <a:pt x="4899146" y="7219728"/>
                  <a:pt x="3695904" y="7351759"/>
                </a:cubicBezTo>
                <a:cubicBezTo>
                  <a:pt x="3659782" y="7356741"/>
                  <a:pt x="3623658" y="7360479"/>
                  <a:pt x="3587536" y="7361724"/>
                </a:cubicBezTo>
                <a:cubicBezTo>
                  <a:pt x="3457996" y="7361724"/>
                  <a:pt x="3328454" y="7361724"/>
                  <a:pt x="3198912" y="7361724"/>
                </a:cubicBezTo>
                <a:cubicBezTo>
                  <a:pt x="2523801" y="7339303"/>
                  <a:pt x="1883567" y="7186097"/>
                  <a:pt x="1303121" y="6833598"/>
                </a:cubicBezTo>
                <a:cubicBezTo>
                  <a:pt x="441172" y="6312945"/>
                  <a:pt x="-40873" y="5575562"/>
                  <a:pt x="2723" y="4534256"/>
                </a:cubicBezTo>
                <a:cubicBezTo>
                  <a:pt x="38845" y="3656122"/>
                  <a:pt x="189562" y="2811618"/>
                  <a:pt x="684062" y="2066761"/>
                </a:cubicBezTo>
                <a:cubicBezTo>
                  <a:pt x="1276964" y="1177416"/>
                  <a:pt x="2105282" y="604449"/>
                  <a:pt x="3096774" y="215828"/>
                </a:cubicBezTo>
                <a:cubicBezTo>
                  <a:pt x="3503148" y="56238"/>
                  <a:pt x="3903196" y="-9934"/>
                  <a:pt x="4307260" y="1196"/>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23942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duction Slide 07">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7CA760B-A888-45A0-BCF7-0C61FE16C2D5}"/>
              </a:ext>
            </a:extLst>
          </p:cNvPr>
          <p:cNvSpPr>
            <a:spLocks noGrp="1"/>
          </p:cNvSpPr>
          <p:nvPr>
            <p:ph type="pic" sz="quarter" idx="10"/>
          </p:nvPr>
        </p:nvSpPr>
        <p:spPr>
          <a:xfrm>
            <a:off x="14666422" y="1698092"/>
            <a:ext cx="8203601" cy="7429584"/>
          </a:xfrm>
          <a:custGeom>
            <a:avLst/>
            <a:gdLst>
              <a:gd name="connsiteX0" fmla="*/ 2079901 w 8203601"/>
              <a:gd name="connsiteY0" fmla="*/ 713 h 7429584"/>
              <a:gd name="connsiteX1" fmla="*/ 2673353 w 8203601"/>
              <a:gd name="connsiteY1" fmla="*/ 124397 h 7429584"/>
              <a:gd name="connsiteX2" fmla="*/ 3206471 w 8203601"/>
              <a:gd name="connsiteY2" fmla="*/ 372268 h 7429584"/>
              <a:gd name="connsiteX3" fmla="*/ 4574143 w 8203601"/>
              <a:gd name="connsiteY3" fmla="*/ 559106 h 7429584"/>
              <a:gd name="connsiteX4" fmla="*/ 6173495 w 8203601"/>
              <a:gd name="connsiteY4" fmla="*/ 354830 h 7429584"/>
              <a:gd name="connsiteX5" fmla="*/ 7659499 w 8203601"/>
              <a:gd name="connsiteY5" fmla="*/ 1379945 h 7429584"/>
              <a:gd name="connsiteX6" fmla="*/ 8202583 w 8203601"/>
              <a:gd name="connsiteY6" fmla="*/ 4184997 h 7429584"/>
              <a:gd name="connsiteX7" fmla="*/ 6756439 w 8203601"/>
              <a:gd name="connsiteY7" fmla="*/ 6912823 h 7429584"/>
              <a:gd name="connsiteX8" fmla="*/ 3474275 w 8203601"/>
              <a:gd name="connsiteY8" fmla="*/ 6929016 h 7429584"/>
              <a:gd name="connsiteX9" fmla="*/ 367743 w 8203601"/>
              <a:gd name="connsiteY9" fmla="*/ 3679291 h 7429584"/>
              <a:gd name="connsiteX10" fmla="*/ 1162437 w 8203601"/>
              <a:gd name="connsiteY10" fmla="*/ 313726 h 7429584"/>
              <a:gd name="connsiteX11" fmla="*/ 2079901 w 8203601"/>
              <a:gd name="connsiteY11" fmla="*/ 713 h 7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03601" h="7429584">
                <a:moveTo>
                  <a:pt x="2079901" y="713"/>
                </a:moveTo>
                <a:cubicBezTo>
                  <a:pt x="2274391" y="6690"/>
                  <a:pt x="2473433" y="50130"/>
                  <a:pt x="2673353" y="124397"/>
                </a:cubicBezTo>
                <a:cubicBezTo>
                  <a:pt x="2857703" y="191659"/>
                  <a:pt x="3044543" y="266394"/>
                  <a:pt x="3206471" y="372268"/>
                </a:cubicBezTo>
                <a:cubicBezTo>
                  <a:pt x="3637449" y="658752"/>
                  <a:pt x="4082129" y="662489"/>
                  <a:pt x="4574143" y="559106"/>
                </a:cubicBezTo>
                <a:cubicBezTo>
                  <a:pt x="5098541" y="447004"/>
                  <a:pt x="5639133" y="353585"/>
                  <a:pt x="6173495" y="354830"/>
                </a:cubicBezTo>
                <a:cubicBezTo>
                  <a:pt x="6868543" y="356076"/>
                  <a:pt x="7348099" y="764627"/>
                  <a:pt x="7659499" y="1379945"/>
                </a:cubicBezTo>
                <a:cubicBezTo>
                  <a:pt x="7988339" y="2031385"/>
                  <a:pt x="8200091" y="2997957"/>
                  <a:pt x="8202583" y="4184997"/>
                </a:cubicBezTo>
                <a:cubicBezTo>
                  <a:pt x="8226249" y="5171499"/>
                  <a:pt x="7840111" y="6219034"/>
                  <a:pt x="6756439" y="6912823"/>
                </a:cubicBezTo>
                <a:cubicBezTo>
                  <a:pt x="5672763" y="7607858"/>
                  <a:pt x="4536775" y="7590420"/>
                  <a:pt x="3474275" y="6929016"/>
                </a:cubicBezTo>
                <a:cubicBezTo>
                  <a:pt x="2171375" y="6119387"/>
                  <a:pt x="1120087" y="5020783"/>
                  <a:pt x="367743" y="3679291"/>
                </a:cubicBezTo>
                <a:cubicBezTo>
                  <a:pt x="-365917" y="2373920"/>
                  <a:pt x="48868" y="1218019"/>
                  <a:pt x="1162437" y="313726"/>
                </a:cubicBezTo>
                <a:cubicBezTo>
                  <a:pt x="1444255" y="84850"/>
                  <a:pt x="1755753" y="-9250"/>
                  <a:pt x="2079901" y="713"/>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8" name="Picture Placeholder 7">
            <a:extLst>
              <a:ext uri="{FF2B5EF4-FFF2-40B4-BE49-F238E27FC236}">
                <a16:creationId xmlns:a16="http://schemas.microsoft.com/office/drawing/2014/main" id="{626D3B06-2AD3-44BB-B730-2EE72BAEC789}"/>
              </a:ext>
            </a:extLst>
          </p:cNvPr>
          <p:cNvSpPr>
            <a:spLocks noGrp="1"/>
          </p:cNvSpPr>
          <p:nvPr>
            <p:ph type="pic" sz="quarter" idx="11"/>
          </p:nvPr>
        </p:nvSpPr>
        <p:spPr>
          <a:xfrm>
            <a:off x="11550058" y="6715385"/>
            <a:ext cx="6569986" cy="5748973"/>
          </a:xfrm>
          <a:custGeom>
            <a:avLst/>
            <a:gdLst>
              <a:gd name="connsiteX0" fmla="*/ 1226155 w 6569986"/>
              <a:gd name="connsiteY0" fmla="*/ 90 h 5748973"/>
              <a:gd name="connsiteX1" fmla="*/ 1341145 w 6569986"/>
              <a:gd name="connsiteY1" fmla="*/ 3086 h 5748973"/>
              <a:gd name="connsiteX2" fmla="*/ 3153428 w 6569986"/>
              <a:gd name="connsiteY2" fmla="*/ 521223 h 5748973"/>
              <a:gd name="connsiteX3" fmla="*/ 5138844 w 6569986"/>
              <a:gd name="connsiteY3" fmla="*/ 1505185 h 5748973"/>
              <a:gd name="connsiteX4" fmla="*/ 6507710 w 6569986"/>
              <a:gd name="connsiteY4" fmla="*/ 3210303 h 5748973"/>
              <a:gd name="connsiteX5" fmla="*/ 6569986 w 6569986"/>
              <a:gd name="connsiteY5" fmla="*/ 3673637 h 5748973"/>
              <a:gd name="connsiteX6" fmla="*/ 5522474 w 6569986"/>
              <a:gd name="connsiteY6" fmla="*/ 5583020 h 5748973"/>
              <a:gd name="connsiteX7" fmla="*/ 3762505 w 6569986"/>
              <a:gd name="connsiteY7" fmla="*/ 5107231 h 5748973"/>
              <a:gd name="connsiteX8" fmla="*/ 2652715 w 6569986"/>
              <a:gd name="connsiteY8" fmla="*/ 4516854 h 5748973"/>
              <a:gd name="connsiteX9" fmla="*/ 1398441 w 6569986"/>
              <a:gd name="connsiteY9" fmla="*/ 4865600 h 5748973"/>
              <a:gd name="connsiteX10" fmla="*/ 577620 w 6569986"/>
              <a:gd name="connsiteY10" fmla="*/ 5046201 h 5748973"/>
              <a:gd name="connsiteX11" fmla="*/ 33312 w 6569986"/>
              <a:gd name="connsiteY11" fmla="*/ 3843027 h 5748973"/>
              <a:gd name="connsiteX12" fmla="*/ 292388 w 6569986"/>
              <a:gd name="connsiteY12" fmla="*/ 3146781 h 5748973"/>
              <a:gd name="connsiteX13" fmla="*/ 545235 w 6569986"/>
              <a:gd name="connsiteY13" fmla="*/ 902352 h 5748973"/>
              <a:gd name="connsiteX14" fmla="*/ 1226155 w 6569986"/>
              <a:gd name="connsiteY14" fmla="*/ 90 h 574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69986" h="5748973">
                <a:moveTo>
                  <a:pt x="1226155" y="90"/>
                </a:moveTo>
                <a:cubicBezTo>
                  <a:pt x="1263181" y="-319"/>
                  <a:pt x="1301521" y="673"/>
                  <a:pt x="1341145" y="3086"/>
                </a:cubicBezTo>
                <a:cubicBezTo>
                  <a:pt x="1985097" y="42943"/>
                  <a:pt x="2579227" y="257173"/>
                  <a:pt x="3153428" y="521223"/>
                </a:cubicBezTo>
                <a:cubicBezTo>
                  <a:pt x="3824783" y="828867"/>
                  <a:pt x="4486172" y="1160175"/>
                  <a:pt x="5138844" y="1505185"/>
                </a:cubicBezTo>
                <a:cubicBezTo>
                  <a:pt x="5833864" y="1873859"/>
                  <a:pt x="6334578" y="2414415"/>
                  <a:pt x="6507710" y="3210303"/>
                </a:cubicBezTo>
                <a:cubicBezTo>
                  <a:pt x="6541338" y="3368484"/>
                  <a:pt x="6551304" y="3532893"/>
                  <a:pt x="6569986" y="3673637"/>
                </a:cubicBezTo>
                <a:cubicBezTo>
                  <a:pt x="6511446" y="4489453"/>
                  <a:pt x="6259844" y="5179471"/>
                  <a:pt x="5522474" y="5583020"/>
                </a:cubicBezTo>
                <a:cubicBezTo>
                  <a:pt x="4889732" y="5926784"/>
                  <a:pt x="4136172" y="5721273"/>
                  <a:pt x="3762505" y="5107231"/>
                </a:cubicBezTo>
                <a:cubicBezTo>
                  <a:pt x="3503430" y="4681263"/>
                  <a:pt x="3122290" y="4523082"/>
                  <a:pt x="2652715" y="4516854"/>
                </a:cubicBezTo>
                <a:cubicBezTo>
                  <a:pt x="2201824" y="4510627"/>
                  <a:pt x="1784563" y="4618987"/>
                  <a:pt x="1398441" y="4865600"/>
                </a:cubicBezTo>
                <a:cubicBezTo>
                  <a:pt x="1154312" y="5021290"/>
                  <a:pt x="900219" y="5302778"/>
                  <a:pt x="577620" y="5046201"/>
                </a:cubicBezTo>
                <a:cubicBezTo>
                  <a:pt x="79398" y="4651371"/>
                  <a:pt x="-76297" y="4312589"/>
                  <a:pt x="33312" y="3843027"/>
                </a:cubicBezTo>
                <a:cubicBezTo>
                  <a:pt x="88116" y="3603887"/>
                  <a:pt x="190252" y="3372221"/>
                  <a:pt x="292388" y="3146781"/>
                </a:cubicBezTo>
                <a:cubicBezTo>
                  <a:pt x="619969" y="2424379"/>
                  <a:pt x="729578" y="1685785"/>
                  <a:pt x="545235" y="902352"/>
                </a:cubicBezTo>
                <a:cubicBezTo>
                  <a:pt x="410949" y="327856"/>
                  <a:pt x="670764" y="6234"/>
                  <a:pt x="1226155" y="9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78735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Slide 08">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5CD0F0-47EC-4820-9ED8-7E4D732AAEA6}"/>
              </a:ext>
            </a:extLst>
          </p:cNvPr>
          <p:cNvSpPr>
            <a:spLocks noGrp="1"/>
          </p:cNvSpPr>
          <p:nvPr>
            <p:ph type="pic" sz="quarter" idx="10"/>
          </p:nvPr>
        </p:nvSpPr>
        <p:spPr>
          <a:xfrm>
            <a:off x="1508657" y="982224"/>
            <a:ext cx="11847479" cy="11750306"/>
          </a:xfrm>
          <a:custGeom>
            <a:avLst/>
            <a:gdLst>
              <a:gd name="connsiteX0" fmla="*/ 718747 w 11847479"/>
              <a:gd name="connsiteY0" fmla="*/ 0 h 11750306"/>
              <a:gd name="connsiteX1" fmla="*/ 11128733 w 11847479"/>
              <a:gd name="connsiteY1" fmla="*/ 0 h 11750306"/>
              <a:gd name="connsiteX2" fmla="*/ 11847479 w 11847479"/>
              <a:gd name="connsiteY2" fmla="*/ 718746 h 11750306"/>
              <a:gd name="connsiteX3" fmla="*/ 11847479 w 11847479"/>
              <a:gd name="connsiteY3" fmla="*/ 11031560 h 11750306"/>
              <a:gd name="connsiteX4" fmla="*/ 11128733 w 11847479"/>
              <a:gd name="connsiteY4" fmla="*/ 11750306 h 11750306"/>
              <a:gd name="connsiteX5" fmla="*/ 718747 w 11847479"/>
              <a:gd name="connsiteY5" fmla="*/ 11750306 h 11750306"/>
              <a:gd name="connsiteX6" fmla="*/ 0 w 11847479"/>
              <a:gd name="connsiteY6" fmla="*/ 11031560 h 11750306"/>
              <a:gd name="connsiteX7" fmla="*/ 0 w 11847479"/>
              <a:gd name="connsiteY7" fmla="*/ 718746 h 11750306"/>
              <a:gd name="connsiteX8" fmla="*/ 718747 w 11847479"/>
              <a:gd name="connsiteY8" fmla="*/ 0 h 1175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47479" h="11750306">
                <a:moveTo>
                  <a:pt x="718747" y="0"/>
                </a:moveTo>
                <a:lnTo>
                  <a:pt x="11128733" y="0"/>
                </a:lnTo>
                <a:cubicBezTo>
                  <a:pt x="11526099" y="0"/>
                  <a:pt x="11847479" y="321380"/>
                  <a:pt x="11847479" y="718746"/>
                </a:cubicBezTo>
                <a:lnTo>
                  <a:pt x="11847479" y="11031560"/>
                </a:lnTo>
                <a:cubicBezTo>
                  <a:pt x="11847479" y="11428926"/>
                  <a:pt x="11526099" y="11750306"/>
                  <a:pt x="11128733" y="11750306"/>
                </a:cubicBezTo>
                <a:lnTo>
                  <a:pt x="718747" y="11750306"/>
                </a:lnTo>
                <a:cubicBezTo>
                  <a:pt x="321381" y="11750306"/>
                  <a:pt x="0" y="11428926"/>
                  <a:pt x="0" y="11031560"/>
                </a:cubicBezTo>
                <a:lnTo>
                  <a:pt x="0" y="718746"/>
                </a:lnTo>
                <a:cubicBezTo>
                  <a:pt x="0" y="321380"/>
                  <a:pt x="321381" y="0"/>
                  <a:pt x="718747"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0" name="Picture Placeholder 9">
            <a:extLst>
              <a:ext uri="{FF2B5EF4-FFF2-40B4-BE49-F238E27FC236}">
                <a16:creationId xmlns:a16="http://schemas.microsoft.com/office/drawing/2014/main" id="{5CA141BB-D030-40F5-BA68-231341C94B47}"/>
              </a:ext>
            </a:extLst>
          </p:cNvPr>
          <p:cNvSpPr>
            <a:spLocks noGrp="1"/>
          </p:cNvSpPr>
          <p:nvPr>
            <p:ph type="pic" sz="quarter" idx="11"/>
          </p:nvPr>
        </p:nvSpPr>
        <p:spPr>
          <a:xfrm>
            <a:off x="4862847" y="3179349"/>
            <a:ext cx="5137124" cy="7355605"/>
          </a:xfrm>
          <a:custGeom>
            <a:avLst/>
            <a:gdLst>
              <a:gd name="connsiteX0" fmla="*/ 2576344 w 5137124"/>
              <a:gd name="connsiteY0" fmla="*/ 21 h 7355605"/>
              <a:gd name="connsiteX1" fmla="*/ 5110969 w 5137124"/>
              <a:gd name="connsiteY1" fmla="*/ 2195164 h 7355605"/>
              <a:gd name="connsiteX2" fmla="*/ 5134633 w 5137124"/>
              <a:gd name="connsiteY2" fmla="*/ 2606206 h 7355605"/>
              <a:gd name="connsiteX3" fmla="*/ 5137124 w 5137124"/>
              <a:gd name="connsiteY3" fmla="*/ 7228556 h 7355605"/>
              <a:gd name="connsiteX4" fmla="*/ 5137124 w 5137124"/>
              <a:gd name="connsiteY4" fmla="*/ 7355605 h 7355605"/>
              <a:gd name="connsiteX5" fmla="*/ 6956 w 5137124"/>
              <a:gd name="connsiteY5" fmla="*/ 7355605 h 7355605"/>
              <a:gd name="connsiteX6" fmla="*/ 1974 w 5137124"/>
              <a:gd name="connsiteY6" fmla="*/ 7228556 h 7355605"/>
              <a:gd name="connsiteX7" fmla="*/ 1974 w 5137124"/>
              <a:gd name="connsiteY7" fmla="*/ 2568839 h 7355605"/>
              <a:gd name="connsiteX8" fmla="*/ 2008457 w 5137124"/>
              <a:gd name="connsiteY8" fmla="*/ 62730 h 7355605"/>
              <a:gd name="connsiteX9" fmla="*/ 2576344 w 5137124"/>
              <a:gd name="connsiteY9" fmla="*/ 21 h 735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7124" h="7355605">
                <a:moveTo>
                  <a:pt x="2576344" y="21"/>
                </a:moveTo>
                <a:cubicBezTo>
                  <a:pt x="3870909" y="-5037"/>
                  <a:pt x="4922433" y="947248"/>
                  <a:pt x="5110969" y="2195164"/>
                </a:cubicBezTo>
                <a:cubicBezTo>
                  <a:pt x="5132142" y="2330933"/>
                  <a:pt x="5134633" y="2469192"/>
                  <a:pt x="5134633" y="2606206"/>
                </a:cubicBezTo>
                <a:cubicBezTo>
                  <a:pt x="5137124" y="4146989"/>
                  <a:pt x="5137124" y="5687773"/>
                  <a:pt x="5137124" y="7228556"/>
                </a:cubicBezTo>
                <a:cubicBezTo>
                  <a:pt x="5137124" y="7265923"/>
                  <a:pt x="5137124" y="7302045"/>
                  <a:pt x="5137124" y="7355605"/>
                </a:cubicBezTo>
                <a:lnTo>
                  <a:pt x="6956" y="7355605"/>
                </a:lnTo>
                <a:cubicBezTo>
                  <a:pt x="4465" y="7308273"/>
                  <a:pt x="1974" y="7268415"/>
                  <a:pt x="1974" y="7228556"/>
                </a:cubicBezTo>
                <a:cubicBezTo>
                  <a:pt x="729" y="5675317"/>
                  <a:pt x="-1762" y="4122078"/>
                  <a:pt x="1974" y="2568839"/>
                </a:cubicBezTo>
                <a:cubicBezTo>
                  <a:pt x="4465" y="1358134"/>
                  <a:pt x="826488" y="316829"/>
                  <a:pt x="2008457" y="62730"/>
                </a:cubicBezTo>
                <a:cubicBezTo>
                  <a:pt x="2201508" y="21003"/>
                  <a:pt x="2391406" y="743"/>
                  <a:pt x="2576344" y="21"/>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71010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duction Slide 09">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0105C2A-B97B-4D55-A516-7F7B1AB0EFC1}"/>
              </a:ext>
            </a:extLst>
          </p:cNvPr>
          <p:cNvSpPr>
            <a:spLocks noGrp="1"/>
          </p:cNvSpPr>
          <p:nvPr>
            <p:ph type="pic" sz="quarter" idx="10"/>
          </p:nvPr>
        </p:nvSpPr>
        <p:spPr>
          <a:xfrm>
            <a:off x="2303425" y="2386855"/>
            <a:ext cx="8659533" cy="8942293"/>
          </a:xfrm>
          <a:custGeom>
            <a:avLst/>
            <a:gdLst>
              <a:gd name="connsiteX0" fmla="*/ 4332288 w 8659533"/>
              <a:gd name="connsiteY0" fmla="*/ 0 h 8942293"/>
              <a:gd name="connsiteX1" fmla="*/ 5008656 w 8659533"/>
              <a:gd name="connsiteY1" fmla="*/ 540599 h 8942293"/>
              <a:gd name="connsiteX2" fmla="*/ 5419708 w 8659533"/>
              <a:gd name="connsiteY2" fmla="*/ 637757 h 8942293"/>
              <a:gd name="connsiteX3" fmla="*/ 6272952 w 8659533"/>
              <a:gd name="connsiteY3" fmla="*/ 439703 h 8942293"/>
              <a:gd name="connsiteX4" fmla="*/ 6647882 w 8659533"/>
              <a:gd name="connsiteY4" fmla="*/ 1230671 h 8942293"/>
              <a:gd name="connsiteX5" fmla="*/ 6980460 w 8659533"/>
              <a:gd name="connsiteY5" fmla="*/ 1493497 h 8942293"/>
              <a:gd name="connsiteX6" fmla="*/ 7826231 w 8659533"/>
              <a:gd name="connsiteY6" fmla="*/ 1682830 h 8942293"/>
              <a:gd name="connsiteX7" fmla="*/ 7822494 w 8659533"/>
              <a:gd name="connsiteY7" fmla="*/ 2592132 h 8942293"/>
              <a:gd name="connsiteX8" fmla="*/ 7981933 w 8659533"/>
              <a:gd name="connsiteY8" fmla="*/ 2913501 h 8942293"/>
              <a:gd name="connsiteX9" fmla="*/ 8558651 w 8659533"/>
              <a:gd name="connsiteY9" fmla="*/ 3363169 h 8942293"/>
              <a:gd name="connsiteX10" fmla="*/ 8618441 w 8659533"/>
              <a:gd name="connsiteY10" fmla="*/ 3637205 h 8942293"/>
              <a:gd name="connsiteX11" fmla="*/ 8270915 w 8659533"/>
              <a:gd name="connsiteY11" fmla="*/ 4362155 h 8942293"/>
              <a:gd name="connsiteX12" fmla="*/ 8270915 w 8659533"/>
              <a:gd name="connsiteY12" fmla="*/ 4581384 h 8942293"/>
              <a:gd name="connsiteX13" fmla="*/ 8625914 w 8659533"/>
              <a:gd name="connsiteY13" fmla="*/ 5323772 h 8942293"/>
              <a:gd name="connsiteX14" fmla="*/ 8573599 w 8659533"/>
              <a:gd name="connsiteY14" fmla="*/ 5569159 h 8942293"/>
              <a:gd name="connsiteX15" fmla="*/ 7966986 w 8659533"/>
              <a:gd name="connsiteY15" fmla="*/ 6042494 h 8942293"/>
              <a:gd name="connsiteX16" fmla="*/ 7823740 w 8659533"/>
              <a:gd name="connsiteY16" fmla="*/ 6350161 h 8942293"/>
              <a:gd name="connsiteX17" fmla="*/ 7829968 w 8659533"/>
              <a:gd name="connsiteY17" fmla="*/ 7081339 h 8942293"/>
              <a:gd name="connsiteX18" fmla="*/ 7645618 w 8659533"/>
              <a:gd name="connsiteY18" fmla="*/ 7308042 h 8942293"/>
              <a:gd name="connsiteX19" fmla="*/ 6948074 w 8659533"/>
              <a:gd name="connsiteY19" fmla="*/ 7460007 h 8942293"/>
              <a:gd name="connsiteX20" fmla="*/ 6659092 w 8659533"/>
              <a:gd name="connsiteY20" fmla="*/ 7695429 h 8942293"/>
              <a:gd name="connsiteX21" fmla="*/ 6330250 w 8659533"/>
              <a:gd name="connsiteY21" fmla="*/ 8389239 h 8942293"/>
              <a:gd name="connsiteX22" fmla="*/ 6145900 w 8659533"/>
              <a:gd name="connsiteY22" fmla="*/ 8478923 h 8942293"/>
              <a:gd name="connsiteX23" fmla="*/ 5326287 w 8659533"/>
              <a:gd name="connsiteY23" fmla="*/ 8292081 h 8942293"/>
              <a:gd name="connsiteX24" fmla="*/ 5097095 w 8659533"/>
              <a:gd name="connsiteY24" fmla="*/ 8343151 h 8942293"/>
              <a:gd name="connsiteX25" fmla="*/ 4331043 w 8659533"/>
              <a:gd name="connsiteY25" fmla="*/ 8942293 h 8942293"/>
              <a:gd name="connsiteX26" fmla="*/ 3603605 w 8659533"/>
              <a:gd name="connsiteY26" fmla="*/ 8363081 h 8942293"/>
              <a:gd name="connsiteX27" fmla="*/ 3305904 w 8659533"/>
              <a:gd name="connsiteY27" fmla="*/ 8293326 h 8942293"/>
              <a:gd name="connsiteX28" fmla="*/ 2539852 w 8659533"/>
              <a:gd name="connsiteY28" fmla="*/ 8473941 h 8942293"/>
              <a:gd name="connsiteX29" fmla="*/ 2320624 w 8659533"/>
              <a:gd name="connsiteY29" fmla="*/ 8361835 h 8942293"/>
              <a:gd name="connsiteX30" fmla="*/ 1968116 w 8659533"/>
              <a:gd name="connsiteY30" fmla="*/ 7638131 h 8942293"/>
              <a:gd name="connsiteX31" fmla="*/ 1773800 w 8659533"/>
              <a:gd name="connsiteY31" fmla="*/ 7479937 h 8942293"/>
              <a:gd name="connsiteX32" fmla="*/ 971626 w 8659533"/>
              <a:gd name="connsiteY32" fmla="*/ 7294340 h 8942293"/>
              <a:gd name="connsiteX33" fmla="*/ 829626 w 8659533"/>
              <a:gd name="connsiteY33" fmla="*/ 7109989 h 8942293"/>
              <a:gd name="connsiteX34" fmla="*/ 827135 w 8659533"/>
              <a:gd name="connsiteY34" fmla="*/ 6286635 h 8942293"/>
              <a:gd name="connsiteX35" fmla="*/ 726240 w 8659533"/>
              <a:gd name="connsiteY35" fmla="*/ 6074880 h 8942293"/>
              <a:gd name="connsiteX36" fmla="*/ 82259 w 8659533"/>
              <a:gd name="connsiteY36" fmla="*/ 5561685 h 8942293"/>
              <a:gd name="connsiteX37" fmla="*/ 31188 w 8659533"/>
              <a:gd name="connsiteY37" fmla="*/ 5333737 h 8942293"/>
              <a:gd name="connsiteX38" fmla="*/ 379960 w 8659533"/>
              <a:gd name="connsiteY38" fmla="*/ 4608788 h 8942293"/>
              <a:gd name="connsiteX39" fmla="*/ 381206 w 8659533"/>
              <a:gd name="connsiteY39" fmla="*/ 4339734 h 8942293"/>
              <a:gd name="connsiteX40" fmla="*/ 41154 w 8659533"/>
              <a:gd name="connsiteY40" fmla="*/ 3630977 h 8942293"/>
              <a:gd name="connsiteX41" fmla="*/ 107171 w 8659533"/>
              <a:gd name="connsiteY41" fmla="*/ 3363169 h 8942293"/>
              <a:gd name="connsiteX42" fmla="*/ 698837 w 8659533"/>
              <a:gd name="connsiteY42" fmla="*/ 2899799 h 8942293"/>
              <a:gd name="connsiteX43" fmla="*/ 833363 w 8659533"/>
              <a:gd name="connsiteY43" fmla="*/ 2607079 h 8942293"/>
              <a:gd name="connsiteX44" fmla="*/ 832117 w 8659533"/>
              <a:gd name="connsiteY44" fmla="*/ 1687813 h 8942293"/>
              <a:gd name="connsiteX45" fmla="*/ 1751379 w 8659533"/>
              <a:gd name="connsiteY45" fmla="*/ 1474812 h 8942293"/>
              <a:gd name="connsiteX46" fmla="*/ 1989291 w 8659533"/>
              <a:gd name="connsiteY46" fmla="*/ 1280496 h 8942293"/>
              <a:gd name="connsiteX47" fmla="*/ 2389133 w 8659533"/>
              <a:gd name="connsiteY47" fmla="*/ 439703 h 8942293"/>
              <a:gd name="connsiteX48" fmla="*/ 3279746 w 8659533"/>
              <a:gd name="connsiteY48" fmla="*/ 645231 h 8942293"/>
              <a:gd name="connsiteX49" fmla="*/ 3612324 w 8659533"/>
              <a:gd name="connsiteY49" fmla="*/ 575476 h 8942293"/>
              <a:gd name="connsiteX50" fmla="*/ 4332288 w 8659533"/>
              <a:gd name="connsiteY50" fmla="*/ 0 h 894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59533" h="8942293">
                <a:moveTo>
                  <a:pt x="4332288" y="0"/>
                </a:moveTo>
                <a:cubicBezTo>
                  <a:pt x="4561481" y="181861"/>
                  <a:pt x="4793165" y="352510"/>
                  <a:pt x="5008656" y="540599"/>
                </a:cubicBezTo>
                <a:cubicBezTo>
                  <a:pt x="5135709" y="652704"/>
                  <a:pt x="5254042" y="686336"/>
                  <a:pt x="5419708" y="637757"/>
                </a:cubicBezTo>
                <a:cubicBezTo>
                  <a:pt x="5694989" y="559283"/>
                  <a:pt x="5976497" y="506967"/>
                  <a:pt x="6272952" y="439703"/>
                </a:cubicBezTo>
                <a:cubicBezTo>
                  <a:pt x="6400005" y="703774"/>
                  <a:pt x="6537022" y="961618"/>
                  <a:pt x="6647882" y="1230671"/>
                </a:cubicBezTo>
                <a:cubicBezTo>
                  <a:pt x="6715145" y="1391356"/>
                  <a:pt x="6817285" y="1462356"/>
                  <a:pt x="6980460" y="1493497"/>
                </a:cubicBezTo>
                <a:cubicBezTo>
                  <a:pt x="7260723" y="1545812"/>
                  <a:pt x="7537249" y="1616813"/>
                  <a:pt x="7826231" y="1682830"/>
                </a:cubicBezTo>
                <a:cubicBezTo>
                  <a:pt x="7826231" y="1995481"/>
                  <a:pt x="7834950" y="2294429"/>
                  <a:pt x="7822494" y="2592132"/>
                </a:cubicBezTo>
                <a:cubicBezTo>
                  <a:pt x="7816266" y="2737869"/>
                  <a:pt x="7868582" y="2830045"/>
                  <a:pt x="7981933" y="2913501"/>
                </a:cubicBezTo>
                <a:cubicBezTo>
                  <a:pt x="8177494" y="3057993"/>
                  <a:pt x="8360599" y="3222414"/>
                  <a:pt x="8558651" y="3363169"/>
                </a:cubicBezTo>
                <a:cubicBezTo>
                  <a:pt x="8674493" y="3445380"/>
                  <a:pt x="8680721" y="3520117"/>
                  <a:pt x="8618441" y="3637205"/>
                </a:cubicBezTo>
                <a:cubicBezTo>
                  <a:pt x="8493880" y="3875118"/>
                  <a:pt x="8376792" y="4118014"/>
                  <a:pt x="8270915" y="4362155"/>
                </a:cubicBezTo>
                <a:cubicBezTo>
                  <a:pt x="8243512" y="4425682"/>
                  <a:pt x="8242266" y="4519103"/>
                  <a:pt x="8270915" y="4581384"/>
                </a:cubicBezTo>
                <a:cubicBezTo>
                  <a:pt x="8380529" y="4831753"/>
                  <a:pt x="8501353" y="5078386"/>
                  <a:pt x="8625914" y="5323772"/>
                </a:cubicBezTo>
                <a:cubicBezTo>
                  <a:pt x="8678230" y="5427159"/>
                  <a:pt x="8675739" y="5494422"/>
                  <a:pt x="8573599" y="5569159"/>
                </a:cubicBezTo>
                <a:cubicBezTo>
                  <a:pt x="8366827" y="5719879"/>
                  <a:pt x="8176248" y="5894266"/>
                  <a:pt x="7966986" y="6042494"/>
                </a:cubicBezTo>
                <a:cubicBezTo>
                  <a:pt x="7852389" y="6123459"/>
                  <a:pt x="7818758" y="6215635"/>
                  <a:pt x="7823740" y="6350161"/>
                </a:cubicBezTo>
                <a:cubicBezTo>
                  <a:pt x="7833705" y="6594303"/>
                  <a:pt x="7815020" y="6839689"/>
                  <a:pt x="7829968" y="7081339"/>
                </a:cubicBezTo>
                <a:cubicBezTo>
                  <a:pt x="7839933" y="7230813"/>
                  <a:pt x="7778898" y="7281884"/>
                  <a:pt x="7645618" y="7308042"/>
                </a:cubicBezTo>
                <a:cubicBezTo>
                  <a:pt x="7411442" y="7352884"/>
                  <a:pt x="7182250" y="7421393"/>
                  <a:pt x="6948074" y="7460007"/>
                </a:cubicBezTo>
                <a:cubicBezTo>
                  <a:pt x="6797356" y="7484919"/>
                  <a:pt x="6716390" y="7558411"/>
                  <a:pt x="6659092" y="7695429"/>
                </a:cubicBezTo>
                <a:cubicBezTo>
                  <a:pt x="6558198" y="7930851"/>
                  <a:pt x="6434882" y="8156308"/>
                  <a:pt x="6330250" y="8389239"/>
                </a:cubicBezTo>
                <a:cubicBezTo>
                  <a:pt x="6289146" y="8480169"/>
                  <a:pt x="6240566" y="8502590"/>
                  <a:pt x="6145900" y="8478923"/>
                </a:cubicBezTo>
                <a:cubicBezTo>
                  <a:pt x="5874357" y="8411660"/>
                  <a:pt x="5601568" y="8344397"/>
                  <a:pt x="5326287" y="8292081"/>
                </a:cubicBezTo>
                <a:cubicBezTo>
                  <a:pt x="5254042" y="8278379"/>
                  <a:pt x="5156884" y="8300799"/>
                  <a:pt x="5097095" y="8343151"/>
                </a:cubicBezTo>
                <a:cubicBezTo>
                  <a:pt x="4842990" y="8531239"/>
                  <a:pt x="4597604" y="8733029"/>
                  <a:pt x="4331043" y="8942293"/>
                </a:cubicBezTo>
                <a:cubicBezTo>
                  <a:pt x="4080675" y="8744240"/>
                  <a:pt x="3840271" y="8556151"/>
                  <a:pt x="3603605" y="8363081"/>
                </a:cubicBezTo>
                <a:cubicBezTo>
                  <a:pt x="3512675" y="8288343"/>
                  <a:pt x="3427974" y="8258449"/>
                  <a:pt x="3305904" y="8293326"/>
                </a:cubicBezTo>
                <a:cubicBezTo>
                  <a:pt x="3054290" y="8364326"/>
                  <a:pt x="2792711" y="8404186"/>
                  <a:pt x="2539852" y="8473941"/>
                </a:cubicBezTo>
                <a:cubicBezTo>
                  <a:pt x="2415291" y="8508818"/>
                  <a:pt x="2367957" y="8467712"/>
                  <a:pt x="2320624" y="8361835"/>
                </a:cubicBezTo>
                <a:cubicBezTo>
                  <a:pt x="2211010" y="8117694"/>
                  <a:pt x="2096414" y="7873553"/>
                  <a:pt x="1968116" y="7638131"/>
                </a:cubicBezTo>
                <a:cubicBezTo>
                  <a:pt x="1929502" y="7568376"/>
                  <a:pt x="1848537" y="7501113"/>
                  <a:pt x="1773800" y="7479937"/>
                </a:cubicBezTo>
                <a:cubicBezTo>
                  <a:pt x="1509731" y="7405200"/>
                  <a:pt x="1241924" y="7344165"/>
                  <a:pt x="971626" y="7294340"/>
                </a:cubicBezTo>
                <a:cubicBezTo>
                  <a:pt x="853293" y="7271919"/>
                  <a:pt x="827135" y="7219603"/>
                  <a:pt x="829626" y="7109989"/>
                </a:cubicBezTo>
                <a:cubicBezTo>
                  <a:pt x="835854" y="6837199"/>
                  <a:pt x="838345" y="6560671"/>
                  <a:pt x="827135" y="6286635"/>
                </a:cubicBezTo>
                <a:cubicBezTo>
                  <a:pt x="824644" y="6214389"/>
                  <a:pt x="781047" y="6123459"/>
                  <a:pt x="726240" y="6074880"/>
                </a:cubicBezTo>
                <a:cubicBezTo>
                  <a:pt x="518223" y="5895511"/>
                  <a:pt x="301486" y="5726107"/>
                  <a:pt x="82259" y="5561685"/>
                </a:cubicBezTo>
                <a:cubicBezTo>
                  <a:pt x="-9917" y="5493176"/>
                  <a:pt x="-21127" y="5433387"/>
                  <a:pt x="31188" y="5333737"/>
                </a:cubicBezTo>
                <a:cubicBezTo>
                  <a:pt x="155750" y="5095824"/>
                  <a:pt x="276574" y="4855420"/>
                  <a:pt x="379960" y="4608788"/>
                </a:cubicBezTo>
                <a:cubicBezTo>
                  <a:pt x="412346" y="4530314"/>
                  <a:pt x="413592" y="4418208"/>
                  <a:pt x="381206" y="4339734"/>
                </a:cubicBezTo>
                <a:cubicBezTo>
                  <a:pt x="281557" y="4098084"/>
                  <a:pt x="166960" y="3861417"/>
                  <a:pt x="41154" y="3630977"/>
                </a:cubicBezTo>
                <a:cubicBezTo>
                  <a:pt x="-27355" y="3506415"/>
                  <a:pt x="48" y="3441643"/>
                  <a:pt x="107171" y="3363169"/>
                </a:cubicBezTo>
                <a:cubicBezTo>
                  <a:pt x="308960" y="3214941"/>
                  <a:pt x="495802" y="3046782"/>
                  <a:pt x="698837" y="2899799"/>
                </a:cubicBezTo>
                <a:cubicBezTo>
                  <a:pt x="805960" y="2822571"/>
                  <a:pt x="838345" y="2734132"/>
                  <a:pt x="833363" y="2607079"/>
                </a:cubicBezTo>
                <a:cubicBezTo>
                  <a:pt x="825889" y="2308131"/>
                  <a:pt x="832117" y="2009182"/>
                  <a:pt x="832117" y="1687813"/>
                </a:cubicBezTo>
                <a:cubicBezTo>
                  <a:pt x="1139784" y="1614321"/>
                  <a:pt x="1443713" y="1533356"/>
                  <a:pt x="1751379" y="1474812"/>
                </a:cubicBezTo>
                <a:cubicBezTo>
                  <a:pt x="1877186" y="1449900"/>
                  <a:pt x="1940712" y="1387619"/>
                  <a:pt x="1989291" y="1280496"/>
                </a:cubicBezTo>
                <a:cubicBezTo>
                  <a:pt x="2116344" y="1003969"/>
                  <a:pt x="2250870" y="731178"/>
                  <a:pt x="2389133" y="439703"/>
                </a:cubicBezTo>
                <a:cubicBezTo>
                  <a:pt x="2689325" y="508213"/>
                  <a:pt x="2985781" y="572985"/>
                  <a:pt x="3279746" y="645231"/>
                </a:cubicBezTo>
                <a:cubicBezTo>
                  <a:pt x="3406798" y="677616"/>
                  <a:pt x="3505202" y="668897"/>
                  <a:pt x="3612324" y="575476"/>
                </a:cubicBezTo>
                <a:cubicBezTo>
                  <a:pt x="3841517" y="376177"/>
                  <a:pt x="4086903" y="194317"/>
                  <a:pt x="4332288"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239058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Slide 10">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A715BD-D552-4DAA-A890-B2890D1C807A}"/>
              </a:ext>
            </a:extLst>
          </p:cNvPr>
          <p:cNvSpPr>
            <a:spLocks noGrp="1"/>
          </p:cNvSpPr>
          <p:nvPr>
            <p:ph type="pic" sz="quarter" idx="10"/>
          </p:nvPr>
        </p:nvSpPr>
        <p:spPr>
          <a:xfrm>
            <a:off x="5807883" y="1335403"/>
            <a:ext cx="7281652" cy="7878382"/>
          </a:xfrm>
          <a:custGeom>
            <a:avLst/>
            <a:gdLst>
              <a:gd name="connsiteX0" fmla="*/ 3640826 w 7281652"/>
              <a:gd name="connsiteY0" fmla="*/ 0 h 7878382"/>
              <a:gd name="connsiteX1" fmla="*/ 7281652 w 7281652"/>
              <a:gd name="connsiteY1" fmla="*/ 3639626 h 7878382"/>
              <a:gd name="connsiteX2" fmla="*/ 7281652 w 7281652"/>
              <a:gd name="connsiteY2" fmla="*/ 7878382 h 7878382"/>
              <a:gd name="connsiteX3" fmla="*/ 0 w 7281652"/>
              <a:gd name="connsiteY3" fmla="*/ 7878382 h 7878382"/>
              <a:gd name="connsiteX4" fmla="*/ 0 w 7281652"/>
              <a:gd name="connsiteY4" fmla="*/ 3639626 h 7878382"/>
              <a:gd name="connsiteX5" fmla="*/ 3640826 w 7281652"/>
              <a:gd name="connsiteY5" fmla="*/ 0 h 78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652" h="7878382">
                <a:moveTo>
                  <a:pt x="3640826" y="0"/>
                </a:moveTo>
                <a:cubicBezTo>
                  <a:pt x="5643717" y="0"/>
                  <a:pt x="7281652" y="1637956"/>
                  <a:pt x="7281652" y="3639626"/>
                </a:cubicBezTo>
                <a:lnTo>
                  <a:pt x="7281652" y="7878382"/>
                </a:lnTo>
                <a:lnTo>
                  <a:pt x="0" y="7878382"/>
                </a:lnTo>
                <a:lnTo>
                  <a:pt x="0" y="3639626"/>
                </a:lnTo>
                <a:cubicBezTo>
                  <a:pt x="0" y="1637956"/>
                  <a:pt x="1639182" y="0"/>
                  <a:pt x="3640826"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37116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Lst>
  <p:hf hdr="0" ftr="0" dt="0"/>
  <p:txStyles>
    <p:titleStyle>
      <a:lvl1pPr algn="ctr" defTabSz="1828434" rtl="0" eaLnBrk="1" latinLnBrk="0" hangingPunct="1">
        <a:lnSpc>
          <a:spcPct val="90000"/>
        </a:lnSpc>
        <a:spcBef>
          <a:spcPct val="0"/>
        </a:spcBef>
        <a:buNone/>
        <a:defRPr lang="en-US" sz="8000" b="1" i="0" kern="1200" spc="-100" baseline="0">
          <a:solidFill>
            <a:schemeClr val="tx2"/>
          </a:solidFill>
          <a:latin typeface="Poppins" panose="00000500000000000000" pitchFamily="2" charset="0"/>
          <a:ea typeface="Open Sans Light" panose="020B0306030504020204" pitchFamily="34" charset="0"/>
          <a:cs typeface="Poppins Light" pitchFamily="2" charset="77"/>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4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6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Poppins" panose="00000500000000000000" pitchFamily="2" charset="0"/>
          <a:ea typeface="Open Sans Light" panose="020B0306030504020204" pitchFamily="34" charset="0"/>
          <a:cs typeface="Open Sans"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a:solidFill>
            <a:schemeClr val="tx1"/>
          </a:solidFill>
          <a:effectLst/>
          <a:latin typeface="Poppins" panose="00000500000000000000" pitchFamily="2" charset="0"/>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2.svg"/><Relationship Id="rId7" Type="http://schemas.openxmlformats.org/officeDocument/2006/relationships/diagramColors" Target="../diagrams/colors10.xml"/><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323" name="TextBox 322">
            <a:extLst>
              <a:ext uri="{FF2B5EF4-FFF2-40B4-BE49-F238E27FC236}">
                <a16:creationId xmlns:a16="http://schemas.microsoft.com/office/drawing/2014/main" id="{4D8F490B-F64B-4676-A588-793E6D7ED000}"/>
              </a:ext>
            </a:extLst>
          </p:cNvPr>
          <p:cNvSpPr txBox="1"/>
          <p:nvPr/>
        </p:nvSpPr>
        <p:spPr>
          <a:xfrm>
            <a:off x="961737" y="9144947"/>
            <a:ext cx="16322215" cy="1321452"/>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r>
              <a:rPr lang="en-US" sz="9600" b="1" dirty="0">
                <a:solidFill>
                  <a:srgbClr val="00B0F0"/>
                </a:solidFill>
                <a:latin typeface="Muli" charset="0"/>
                <a:ea typeface="Muli" charset="0"/>
                <a:cs typeface="Muli" charset="0"/>
              </a:rPr>
              <a:t>Introduction to </a:t>
            </a:r>
            <a:r>
              <a:rPr lang="en-US" sz="9600" dirty="0">
                <a:solidFill>
                  <a:srgbClr val="00B0F0"/>
                </a:solidFill>
                <a:latin typeface="Muli" charset="0"/>
                <a:ea typeface="Muli" charset="0"/>
                <a:cs typeface="Muli" charset="0"/>
              </a:rPr>
              <a:t>Machine Learning</a:t>
            </a:r>
            <a:endParaRPr lang="en-US" sz="9600" b="1" dirty="0">
              <a:solidFill>
                <a:srgbClr val="00B0F0"/>
              </a:solidFill>
              <a:latin typeface="Muli" charset="0"/>
              <a:ea typeface="Muli" charset="0"/>
              <a:cs typeface="Muli" charset="0"/>
            </a:endParaRPr>
          </a:p>
        </p:txBody>
      </p:sp>
      <p:sp>
        <p:nvSpPr>
          <p:cNvPr id="327" name="TextBox 326">
            <a:extLst>
              <a:ext uri="{FF2B5EF4-FFF2-40B4-BE49-F238E27FC236}">
                <a16:creationId xmlns:a16="http://schemas.microsoft.com/office/drawing/2014/main" id="{7936FCEF-E623-4BA7-A5F0-05D89D486098}"/>
              </a:ext>
            </a:extLst>
          </p:cNvPr>
          <p:cNvSpPr txBox="1"/>
          <p:nvPr/>
        </p:nvSpPr>
        <p:spPr>
          <a:xfrm>
            <a:off x="961738" y="10723555"/>
            <a:ext cx="9993133" cy="621389"/>
          </a:xfrm>
          <a:prstGeom prst="rect">
            <a:avLst/>
          </a:prstGeom>
          <a:noFill/>
        </p:spPr>
        <p:txBody>
          <a:bodyPr wrap="square" rtlCol="0">
            <a:spAutoFit/>
          </a:bodyPr>
          <a:lstStyle/>
          <a:p>
            <a:pPr>
              <a:lnSpc>
                <a:spcPts val="3600"/>
              </a:lnSpc>
            </a:pPr>
            <a:r>
              <a:rPr lang="en-US" sz="5400" spc="-20" dirty="0">
                <a:latin typeface="Candara" panose="020E0502030303020204" pitchFamily="34" charset="0"/>
                <a:cs typeface="Poppins" panose="00000500000000000000" pitchFamily="2" charset="0"/>
              </a:rPr>
              <a:t>Understanding Machine Learning</a:t>
            </a:r>
          </a:p>
        </p:txBody>
      </p:sp>
      <p:sp>
        <p:nvSpPr>
          <p:cNvPr id="7" name="TextBox 6">
            <a:extLst>
              <a:ext uri="{FF2B5EF4-FFF2-40B4-BE49-F238E27FC236}">
                <a16:creationId xmlns:a16="http://schemas.microsoft.com/office/drawing/2014/main" id="{1B8B9F14-B9C6-3F85-65D1-529CF004F466}"/>
              </a:ext>
            </a:extLst>
          </p:cNvPr>
          <p:cNvSpPr txBox="1"/>
          <p:nvPr/>
        </p:nvSpPr>
        <p:spPr>
          <a:xfrm>
            <a:off x="961738" y="11577808"/>
            <a:ext cx="9132521" cy="560474"/>
          </a:xfrm>
          <a:prstGeom prst="rect">
            <a:avLst/>
          </a:prstGeom>
          <a:noFill/>
        </p:spPr>
        <p:txBody>
          <a:bodyPr wrap="square" rtlCol="0">
            <a:spAutoFit/>
          </a:bodyPr>
          <a:lstStyle/>
          <a:p>
            <a:pPr>
              <a:lnSpc>
                <a:spcPts val="3600"/>
              </a:lnSpc>
            </a:pPr>
            <a:r>
              <a:rPr lang="en-US" spc="-20" dirty="0">
                <a:latin typeface="Candara" panose="020E0502030303020204" pitchFamily="34" charset="0"/>
                <a:cs typeface="Poppins" panose="00000500000000000000" pitchFamily="2" charset="0"/>
              </a:rPr>
              <a:t>Onyero Walter Ofuzim</a:t>
            </a:r>
          </a:p>
        </p:txBody>
      </p:sp>
      <p:pic>
        <p:nvPicPr>
          <p:cNvPr id="3" name="Picture 2" descr="A red circle with white center&#10;&#10;Description automatically generated">
            <a:extLst>
              <a:ext uri="{FF2B5EF4-FFF2-40B4-BE49-F238E27FC236}">
                <a16:creationId xmlns:a16="http://schemas.microsoft.com/office/drawing/2014/main" id="{5C6A20A3-F803-14C8-821E-DE784C795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38" y="227931"/>
            <a:ext cx="5170121" cy="5170121"/>
          </a:xfrm>
          <a:prstGeom prst="rect">
            <a:avLst/>
          </a:prstGeom>
        </p:spPr>
      </p:pic>
    </p:spTree>
    <p:extLst>
      <p:ext uri="{BB962C8B-B14F-4D97-AF65-F5344CB8AC3E}">
        <p14:creationId xmlns:p14="http://schemas.microsoft.com/office/powerpoint/2010/main" val="24235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883664"/>
            <a:ext cx="21007440" cy="3803904"/>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Semi-Supervised Learning</a:t>
            </a:r>
          </a:p>
        </p:txBody>
      </p:sp>
      <p:sp>
        <p:nvSpPr>
          <p:cNvPr id="22" name="Rectangle 2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39658" y="693765"/>
            <a:ext cx="292608" cy="1407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6293018"/>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TextBox 2">
            <a:extLst>
              <a:ext uri="{FF2B5EF4-FFF2-40B4-BE49-F238E27FC236}">
                <a16:creationId xmlns:a16="http://schemas.microsoft.com/office/drawing/2014/main" id="{73BE07A1-3A3D-7AB2-0FCD-E9F9FE2EA761}"/>
              </a:ext>
            </a:extLst>
          </p:cNvPr>
          <p:cNvGraphicFramePr/>
          <p:nvPr/>
        </p:nvGraphicFramePr>
        <p:xfrm>
          <a:off x="1682057" y="7337380"/>
          <a:ext cx="21013535" cy="5007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509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005840"/>
            <a:ext cx="21013535" cy="3950208"/>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Deep Learning (Neural Networks)</a:t>
            </a:r>
          </a:p>
        </p:txBody>
      </p:sp>
      <p:sp>
        <p:nvSpPr>
          <p:cNvPr id="47" name="Rectangle 4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5105" y="0"/>
            <a:ext cx="21007439"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Rectangle 4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5788152"/>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6" name="TextBox 2">
            <a:extLst>
              <a:ext uri="{FF2B5EF4-FFF2-40B4-BE49-F238E27FC236}">
                <a16:creationId xmlns:a16="http://schemas.microsoft.com/office/drawing/2014/main" id="{C0696D49-0923-24A6-3711-B8D7FB7CCD7A}"/>
              </a:ext>
            </a:extLst>
          </p:cNvPr>
          <p:cNvGraphicFramePr/>
          <p:nvPr/>
        </p:nvGraphicFramePr>
        <p:xfrm>
          <a:off x="1682057" y="6656832"/>
          <a:ext cx="210135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9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005840"/>
            <a:ext cx="21013535" cy="3950208"/>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Ensemble Learning</a:t>
            </a:r>
          </a:p>
        </p:txBody>
      </p:sp>
      <p:sp>
        <p:nvSpPr>
          <p:cNvPr id="22" name="Rectangle 2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5105" y="0"/>
            <a:ext cx="21007439"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5788152"/>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TextBox 2">
            <a:extLst>
              <a:ext uri="{FF2B5EF4-FFF2-40B4-BE49-F238E27FC236}">
                <a16:creationId xmlns:a16="http://schemas.microsoft.com/office/drawing/2014/main" id="{A876A66C-4311-91A8-3144-B90F809558E0}"/>
              </a:ext>
            </a:extLst>
          </p:cNvPr>
          <p:cNvGraphicFramePr/>
          <p:nvPr/>
        </p:nvGraphicFramePr>
        <p:xfrm>
          <a:off x="1682057" y="6656832"/>
          <a:ext cx="210135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9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005840"/>
            <a:ext cx="21013535" cy="3950208"/>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Additional Resources</a:t>
            </a:r>
          </a:p>
        </p:txBody>
      </p:sp>
      <p:sp>
        <p:nvSpPr>
          <p:cNvPr id="21" name="Rectangle 2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5105" y="0"/>
            <a:ext cx="21007439"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5788152"/>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7" name="TextBox 2">
            <a:extLst>
              <a:ext uri="{FF2B5EF4-FFF2-40B4-BE49-F238E27FC236}">
                <a16:creationId xmlns:a16="http://schemas.microsoft.com/office/drawing/2014/main" id="{54BC36B6-422D-D76B-337E-29CE5221A0C9}"/>
              </a:ext>
            </a:extLst>
          </p:cNvPr>
          <p:cNvGraphicFramePr/>
          <p:nvPr/>
        </p:nvGraphicFramePr>
        <p:xfrm>
          <a:off x="1682057" y="6656832"/>
          <a:ext cx="210135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95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7" name="Rectangle 327">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1555"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Shape 32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86601" y="776063"/>
            <a:ext cx="7700634" cy="1307384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23" name="TextBox 322">
            <a:extLst>
              <a:ext uri="{FF2B5EF4-FFF2-40B4-BE49-F238E27FC236}">
                <a16:creationId xmlns:a16="http://schemas.microsoft.com/office/drawing/2014/main" id="{4D8F490B-F64B-4676-A588-793E6D7ED000}"/>
              </a:ext>
            </a:extLst>
          </p:cNvPr>
          <p:cNvSpPr txBox="1"/>
          <p:nvPr/>
        </p:nvSpPr>
        <p:spPr>
          <a:xfrm>
            <a:off x="1070495" y="4496526"/>
            <a:ext cx="7535871" cy="3212326"/>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8800" b="1" kern="1200">
                <a:solidFill>
                  <a:schemeClr val="tx1"/>
                </a:solidFill>
                <a:latin typeface="+mj-lt"/>
                <a:ea typeface="+mj-ea"/>
                <a:cs typeface="+mj-cs"/>
              </a:rPr>
              <a:t>Thank You!!</a:t>
            </a:r>
          </a:p>
        </p:txBody>
      </p:sp>
      <p:pic>
        <p:nvPicPr>
          <p:cNvPr id="2" name="Picture 1" descr="A red circle with white center&#10;&#10;Description automatically generated">
            <a:extLst>
              <a:ext uri="{FF2B5EF4-FFF2-40B4-BE49-F238E27FC236}">
                <a16:creationId xmlns:a16="http://schemas.microsoft.com/office/drawing/2014/main" id="{FE534631-F4E0-FCF9-99A0-CA2B52752C06}"/>
              </a:ext>
            </a:extLst>
          </p:cNvPr>
          <p:cNvPicPr>
            <a:picLocks noChangeAspect="1"/>
          </p:cNvPicPr>
          <p:nvPr/>
        </p:nvPicPr>
        <p:blipFill rotWithShape="1">
          <a:blip r:embed="rId2">
            <a:extLst>
              <a:ext uri="{28A0092B-C50C-407E-A947-70E740481C1C}">
                <a14:useLocalDpi xmlns:a14="http://schemas.microsoft.com/office/drawing/2010/main" val="0"/>
              </a:ext>
            </a:extLst>
          </a:blip>
          <a:srcRect b="1242"/>
          <a:stretch/>
        </p:blipFill>
        <p:spPr>
          <a:xfrm>
            <a:off x="14360441" y="2542260"/>
            <a:ext cx="8740033" cy="8631480"/>
          </a:xfrm>
          <a:prstGeom prst="rect">
            <a:avLst/>
          </a:prstGeom>
        </p:spPr>
      </p:pic>
    </p:spTree>
    <p:extLst>
      <p:ext uri="{BB962C8B-B14F-4D97-AF65-F5344CB8AC3E}">
        <p14:creationId xmlns:p14="http://schemas.microsoft.com/office/powerpoint/2010/main" val="199452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4">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48" cy="13714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4293632"/>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162989" y="699328"/>
            <a:ext cx="11688097" cy="3276754"/>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8900" u="sng" kern="1200" dirty="0">
                <a:solidFill>
                  <a:schemeClr val="tx1"/>
                </a:solidFill>
                <a:latin typeface="+mj-lt"/>
                <a:ea typeface="+mj-ea"/>
                <a:cs typeface="+mj-cs"/>
              </a:rPr>
              <a:t>Case Study: Customer Churn Prediction in Telecom</a:t>
            </a:r>
          </a:p>
          <a:p>
            <a:pPr algn="l" defTabSz="914400">
              <a:lnSpc>
                <a:spcPct val="90000"/>
              </a:lnSpc>
              <a:spcBef>
                <a:spcPct val="0"/>
              </a:spcBef>
              <a:spcAft>
                <a:spcPts val="600"/>
              </a:spcAft>
            </a:pPr>
            <a:endParaRPr lang="en-US" sz="8900" u="sng" kern="1200" dirty="0">
              <a:solidFill>
                <a:schemeClr val="tx1"/>
              </a:solidFill>
              <a:latin typeface="+mj-lt"/>
              <a:ea typeface="+mj-ea"/>
              <a:cs typeface="+mj-cs"/>
            </a:endParaRPr>
          </a:p>
        </p:txBody>
      </p:sp>
      <p:sp>
        <p:nvSpPr>
          <p:cNvPr id="79" name="Rectangle 6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336047" y="558913"/>
            <a:ext cx="1048512" cy="23720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0">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135" y="799350"/>
            <a:ext cx="9292316" cy="116198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18" descr="Call center">
            <a:extLst>
              <a:ext uri="{FF2B5EF4-FFF2-40B4-BE49-F238E27FC236}">
                <a16:creationId xmlns:a16="http://schemas.microsoft.com/office/drawing/2014/main" id="{D3C7678A-3EF7-5E23-106C-32B56DCCE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38880" y="2374868"/>
            <a:ext cx="8468826" cy="8468826"/>
          </a:xfrm>
          <a:prstGeom prst="rect">
            <a:avLst/>
          </a:prstGeom>
        </p:spPr>
      </p:pic>
      <p:sp>
        <p:nvSpPr>
          <p:cNvPr id="81" name="Rectangle 72">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542101" y="12263824"/>
            <a:ext cx="1048512" cy="3046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extBox 2">
            <a:extLst>
              <a:ext uri="{FF2B5EF4-FFF2-40B4-BE49-F238E27FC236}">
                <a16:creationId xmlns:a16="http://schemas.microsoft.com/office/drawing/2014/main" id="{2E932665-9BE0-BE24-C492-E8D49A3DD9E9}"/>
              </a:ext>
            </a:extLst>
          </p:cNvPr>
          <p:cNvGraphicFramePr/>
          <p:nvPr>
            <p:extLst>
              <p:ext uri="{D42A27DB-BD31-4B8C-83A1-F6EECF244321}">
                <p14:modId xmlns:p14="http://schemas.microsoft.com/office/powerpoint/2010/main" val="3627019838"/>
              </p:ext>
            </p:extLst>
          </p:nvPr>
        </p:nvGraphicFramePr>
        <p:xfrm>
          <a:off x="1175669" y="5241282"/>
          <a:ext cx="11672460" cy="6047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3709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9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859312" y="822960"/>
            <a:ext cx="22396966" cy="2212848"/>
          </a:xfrm>
          <a:prstGeom prst="rect">
            <a:avLst/>
          </a:prstGeom>
        </p:spPr>
        <p:txBody>
          <a:bodyPr vert="horz" lIns="91440" tIns="45720" rIns="91440" bIns="45720" rtlCol="0" anchor="ctr">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7200" u="sng" kern="1200">
                <a:solidFill>
                  <a:schemeClr val="tx1"/>
                </a:solidFill>
                <a:latin typeface="+mj-lt"/>
                <a:ea typeface="+mj-ea"/>
                <a:cs typeface="+mj-cs"/>
              </a:rPr>
              <a:t>Course Overview</a:t>
            </a:r>
          </a:p>
        </p:txBody>
      </p:sp>
      <p:sp>
        <p:nvSpPr>
          <p:cNvPr id="106" name="Rectangle 9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6916"/>
            <a:ext cx="255965"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6" name="Graphic 18" descr="Robot">
            <a:extLst>
              <a:ext uri="{FF2B5EF4-FFF2-40B4-BE49-F238E27FC236}">
                <a16:creationId xmlns:a16="http://schemas.microsoft.com/office/drawing/2014/main" id="{5021F39F-5CD9-9047-92A5-272A2622F3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2982" y="3438144"/>
            <a:ext cx="9034272" cy="9034272"/>
          </a:xfrm>
          <a:prstGeom prst="rect">
            <a:avLst/>
          </a:prstGeom>
        </p:spPr>
      </p:pic>
      <p:sp useBgFill="1">
        <p:nvSpPr>
          <p:cNvPr id="107" name="Rectangle 10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83672" y="3443844"/>
            <a:ext cx="8434667" cy="904112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3">
            <a:extLst>
              <a:ext uri="{FF2B5EF4-FFF2-40B4-BE49-F238E27FC236}">
                <a16:creationId xmlns:a16="http://schemas.microsoft.com/office/drawing/2014/main" id="{83614EDD-C98E-226D-BB73-FD20C8AC3A05}"/>
              </a:ext>
            </a:extLst>
          </p:cNvPr>
          <p:cNvSpPr txBox="1"/>
          <p:nvPr/>
        </p:nvSpPr>
        <p:spPr>
          <a:xfrm>
            <a:off x="15873369" y="4041648"/>
            <a:ext cx="6908394" cy="7918704"/>
          </a:xfrm>
          <a:prstGeom prst="rect">
            <a:avLst/>
          </a:prstGeom>
        </p:spPr>
        <p:txBody>
          <a:bodyPr vert="horz" lIns="91440" tIns="45720" rIns="91440" bIns="45720" rtlCol="0" anchor="ctr">
            <a:normAutofit/>
          </a:bodyPr>
          <a:lstStyle/>
          <a:p>
            <a:pPr defTabSz="914400">
              <a:lnSpc>
                <a:spcPct val="90000"/>
              </a:lnSpc>
              <a:spcAft>
                <a:spcPts val="600"/>
              </a:spcAft>
            </a:pPr>
            <a:r>
              <a:rPr lang="en-US" sz="2500" spc="-20" dirty="0"/>
              <a:t>Course Objectives:</a:t>
            </a:r>
          </a:p>
          <a:p>
            <a:pPr marL="457200" indent="-228600" defTabSz="914400">
              <a:lnSpc>
                <a:spcPct val="90000"/>
              </a:lnSpc>
              <a:spcAft>
                <a:spcPts val="600"/>
              </a:spcAft>
              <a:buFont typeface="Arial" panose="020B0604020202020204" pitchFamily="34" charset="0"/>
              <a:buChar char="•"/>
            </a:pPr>
            <a:r>
              <a:rPr lang="en-US" sz="2500" spc="-20" dirty="0"/>
              <a:t>Equip you with the knowledge and skills to apply machine learning techniques in real-world scenarios.</a:t>
            </a:r>
          </a:p>
          <a:p>
            <a:pPr marL="457200" indent="-228600" defTabSz="914400">
              <a:lnSpc>
                <a:spcPct val="90000"/>
              </a:lnSpc>
              <a:spcAft>
                <a:spcPts val="600"/>
              </a:spcAft>
              <a:buFont typeface="Arial" panose="020B0604020202020204" pitchFamily="34" charset="0"/>
              <a:buChar char="•"/>
            </a:pPr>
            <a:r>
              <a:rPr lang="en-US" sz="2500" spc="-20" dirty="0"/>
              <a:t>Understand the fundamental concepts and algorithms in machine learning.</a:t>
            </a:r>
          </a:p>
          <a:p>
            <a:pPr marL="457200" indent="-228600" defTabSz="914400">
              <a:lnSpc>
                <a:spcPct val="90000"/>
              </a:lnSpc>
              <a:spcAft>
                <a:spcPts val="600"/>
              </a:spcAft>
              <a:buFont typeface="Arial" panose="020B0604020202020204" pitchFamily="34" charset="0"/>
              <a:buChar char="•"/>
            </a:pPr>
            <a:r>
              <a:rPr lang="en-US" sz="2500" spc="-20" dirty="0"/>
              <a:t>Develop the ability to implement machine learning models using Python.</a:t>
            </a:r>
          </a:p>
          <a:p>
            <a:pPr marL="457200" indent="-228600" defTabSz="914400">
              <a:lnSpc>
                <a:spcPct val="90000"/>
              </a:lnSpc>
              <a:spcAft>
                <a:spcPts val="600"/>
              </a:spcAft>
              <a:buFont typeface="Arial" panose="020B0604020202020204" pitchFamily="34" charset="0"/>
              <a:buChar char="•"/>
            </a:pPr>
            <a:r>
              <a:rPr lang="en-US" sz="2500" spc="-20" dirty="0"/>
              <a:t>Gain hands-on experience through practical exercises and projects.</a:t>
            </a:r>
          </a:p>
          <a:p>
            <a:pPr marL="457200" indent="-228600" defTabSz="914400">
              <a:lnSpc>
                <a:spcPct val="90000"/>
              </a:lnSpc>
              <a:spcAft>
                <a:spcPts val="600"/>
              </a:spcAft>
              <a:buFont typeface="Arial" panose="020B0604020202020204" pitchFamily="34" charset="0"/>
              <a:buChar char="•"/>
            </a:pPr>
            <a:endParaRPr lang="en-US" sz="2500" spc="-20" dirty="0"/>
          </a:p>
          <a:p>
            <a:pPr defTabSz="914400">
              <a:lnSpc>
                <a:spcPct val="90000"/>
              </a:lnSpc>
              <a:spcAft>
                <a:spcPts val="600"/>
              </a:spcAft>
            </a:pPr>
            <a:r>
              <a:rPr lang="en-US" sz="2500" spc="-20" dirty="0"/>
              <a:t>Definition of Machine Learning:</a:t>
            </a:r>
          </a:p>
          <a:p>
            <a:pPr indent="-228600" defTabSz="914400">
              <a:lnSpc>
                <a:spcPct val="90000"/>
              </a:lnSpc>
              <a:spcAft>
                <a:spcPts val="600"/>
              </a:spcAft>
              <a:buFont typeface="Arial" panose="020B0604020202020204" pitchFamily="34" charset="0"/>
              <a:buChar char="•"/>
            </a:pPr>
            <a:r>
              <a:rPr lang="en-US" sz="2500" spc="-20" dirty="0"/>
              <a:t>Machine learning is a subfield of artificial intelligence that focuses on the development of algorithms and statistical models that enable computers to learn and make predictions or decisions without being explicitly programmed.</a:t>
            </a:r>
          </a:p>
          <a:p>
            <a:pPr indent="-228600" defTabSz="914400">
              <a:lnSpc>
                <a:spcPct val="90000"/>
              </a:lnSpc>
              <a:spcAft>
                <a:spcPts val="600"/>
              </a:spcAft>
              <a:buFont typeface="Arial" panose="020B0604020202020204" pitchFamily="34" charset="0"/>
              <a:buChar char="•"/>
            </a:pPr>
            <a:endParaRPr lang="en-US" sz="2500" spc="-20" dirty="0"/>
          </a:p>
        </p:txBody>
      </p:sp>
    </p:spTree>
    <p:extLst>
      <p:ext uri="{BB962C8B-B14F-4D97-AF65-F5344CB8AC3E}">
        <p14:creationId xmlns:p14="http://schemas.microsoft.com/office/powerpoint/2010/main" val="279610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6">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127" y="520038"/>
            <a:ext cx="22329077" cy="1186602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FD18F1C-BDD8-D646-F7BB-D55C40B5E98D}"/>
              </a:ext>
            </a:extLst>
          </p:cNvPr>
          <p:cNvSpPr txBox="1"/>
          <p:nvPr/>
        </p:nvSpPr>
        <p:spPr>
          <a:xfrm>
            <a:off x="2230554" y="1019042"/>
            <a:ext cx="20458943" cy="2029968"/>
          </a:xfrm>
          <a:prstGeom prst="rect">
            <a:avLst/>
          </a:prstGeom>
        </p:spPr>
        <p:txBody>
          <a:bodyPr vert="horz" lIns="91440" tIns="45720" rIns="91440" bIns="45720" rtlCol="0" anchor="ctr">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8000" u="sng" kern="1200">
                <a:solidFill>
                  <a:schemeClr val="tx1"/>
                </a:solidFill>
                <a:latin typeface="+mj-lt"/>
                <a:ea typeface="+mj-ea"/>
                <a:cs typeface="+mj-cs"/>
              </a:rPr>
              <a:t>Why Machine Learning</a:t>
            </a:r>
          </a:p>
        </p:txBody>
      </p:sp>
      <p:sp>
        <p:nvSpPr>
          <p:cNvPr id="51" name="Rectangle 50">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7408" y="1316654"/>
            <a:ext cx="255965"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TextBox 1">
            <a:extLst>
              <a:ext uri="{FF2B5EF4-FFF2-40B4-BE49-F238E27FC236}">
                <a16:creationId xmlns:a16="http://schemas.microsoft.com/office/drawing/2014/main" id="{0D10ADA4-C889-FE83-A7D7-817700F2D3EE}"/>
              </a:ext>
            </a:extLst>
          </p:cNvPr>
          <p:cNvGraphicFramePr/>
          <p:nvPr>
            <p:extLst>
              <p:ext uri="{D42A27DB-BD31-4B8C-83A1-F6EECF244321}">
                <p14:modId xmlns:p14="http://schemas.microsoft.com/office/powerpoint/2010/main" val="4141687026"/>
              </p:ext>
            </p:extLst>
          </p:nvPr>
        </p:nvGraphicFramePr>
        <p:xfrm>
          <a:off x="2230554" y="3346704"/>
          <a:ext cx="20458943" cy="866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57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859312" y="822960"/>
            <a:ext cx="22396966" cy="2212848"/>
          </a:xfrm>
          <a:prstGeom prst="rect">
            <a:avLst/>
          </a:prstGeom>
        </p:spPr>
        <p:txBody>
          <a:bodyPr vert="horz" lIns="91440" tIns="45720" rIns="91440" bIns="45720" rtlCol="0" anchor="ctr">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7200" u="sng" kern="1200">
                <a:solidFill>
                  <a:schemeClr val="tx1"/>
                </a:solidFill>
                <a:latin typeface="+mj-lt"/>
                <a:ea typeface="+mj-ea"/>
                <a:cs typeface="+mj-cs"/>
              </a:rPr>
              <a:t>Jupyter Notebooks</a:t>
            </a:r>
          </a:p>
        </p:txBody>
      </p:sp>
      <p:sp>
        <p:nvSpPr>
          <p:cNvPr id="32" name="Rectangle 2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6916"/>
            <a:ext cx="255965"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7846380-2AEB-A4EA-9519-D6F0D4FC3495}"/>
              </a:ext>
            </a:extLst>
          </p:cNvPr>
          <p:cNvPicPr>
            <a:picLocks noChangeAspect="1"/>
          </p:cNvPicPr>
          <p:nvPr/>
        </p:nvPicPr>
        <p:blipFill>
          <a:blip r:embed="rId2"/>
          <a:stretch>
            <a:fillRect/>
          </a:stretch>
        </p:blipFill>
        <p:spPr>
          <a:xfrm>
            <a:off x="859312" y="4688637"/>
            <a:ext cx="13401613" cy="6533285"/>
          </a:xfrm>
          <a:prstGeom prst="rect">
            <a:avLst/>
          </a:prstGeom>
        </p:spPr>
      </p:pic>
      <p:sp useBgFill="1">
        <p:nvSpPr>
          <p:cNvPr id="33" name="Rectangle 2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83672" y="3443844"/>
            <a:ext cx="8434667" cy="904112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8E8F576-F8C6-EA02-0663-ED3A95E6E2DA}"/>
              </a:ext>
            </a:extLst>
          </p:cNvPr>
          <p:cNvSpPr txBox="1"/>
          <p:nvPr/>
        </p:nvSpPr>
        <p:spPr>
          <a:xfrm>
            <a:off x="15873369" y="4041648"/>
            <a:ext cx="6908394" cy="791870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800" spc="-20" dirty="0" err="1"/>
              <a:t>Jupyter</a:t>
            </a:r>
            <a:r>
              <a:rPr lang="en-US" sz="2800" spc="-20" dirty="0"/>
              <a:t> Notebook is an open-source web application that allows you to create and share documents containing live code, equations, visualizations, and narrative text.</a:t>
            </a:r>
          </a:p>
          <a:p>
            <a:pPr indent="-228600" defTabSz="914400">
              <a:lnSpc>
                <a:spcPct val="90000"/>
              </a:lnSpc>
              <a:spcAft>
                <a:spcPts val="600"/>
              </a:spcAft>
              <a:buFont typeface="Arial" panose="020B0604020202020204" pitchFamily="34" charset="0"/>
              <a:buChar char="•"/>
            </a:pPr>
            <a:endParaRPr lang="en-US" sz="2800" spc="-20" dirty="0"/>
          </a:p>
          <a:p>
            <a:pPr indent="-228600" defTabSz="914400">
              <a:lnSpc>
                <a:spcPct val="90000"/>
              </a:lnSpc>
              <a:spcAft>
                <a:spcPts val="600"/>
              </a:spcAft>
              <a:buFont typeface="Arial" panose="020B0604020202020204" pitchFamily="34" charset="0"/>
              <a:buChar char="•"/>
            </a:pPr>
            <a:r>
              <a:rPr lang="en-US" sz="2800" spc="-20" dirty="0"/>
              <a:t>How it is Used:</a:t>
            </a:r>
          </a:p>
          <a:p>
            <a:pPr marL="457200" indent="-228600" defTabSz="914400">
              <a:lnSpc>
                <a:spcPct val="90000"/>
              </a:lnSpc>
              <a:spcAft>
                <a:spcPts val="600"/>
              </a:spcAft>
              <a:buFont typeface="Arial" panose="020B0604020202020204" pitchFamily="34" charset="0"/>
              <a:buChar char="•"/>
            </a:pPr>
            <a:r>
              <a:rPr lang="en-US" sz="2800" spc="-20" dirty="0"/>
              <a:t>Ideal for interactive data analysis, visualization, and machine learning.</a:t>
            </a:r>
          </a:p>
          <a:p>
            <a:pPr marL="457200" indent="-228600" defTabSz="914400">
              <a:lnSpc>
                <a:spcPct val="90000"/>
              </a:lnSpc>
              <a:spcAft>
                <a:spcPts val="600"/>
              </a:spcAft>
              <a:buFont typeface="Arial" panose="020B0604020202020204" pitchFamily="34" charset="0"/>
              <a:buChar char="•"/>
            </a:pPr>
            <a:r>
              <a:rPr lang="en-US" sz="2800" spc="-20" dirty="0"/>
              <a:t>Supports multiple programming languages, but Python is commonly used in data science and machine learning.</a:t>
            </a:r>
          </a:p>
          <a:p>
            <a:pPr marL="457200" indent="-228600" defTabSz="914400">
              <a:lnSpc>
                <a:spcPct val="90000"/>
              </a:lnSpc>
              <a:spcAft>
                <a:spcPts val="600"/>
              </a:spcAft>
              <a:buFont typeface="Arial" panose="020B0604020202020204" pitchFamily="34" charset="0"/>
              <a:buChar char="•"/>
            </a:pPr>
            <a:endParaRPr lang="en-US" sz="2800" spc="-20" dirty="0"/>
          </a:p>
          <a:p>
            <a:pPr indent="-228600" defTabSz="914400">
              <a:lnSpc>
                <a:spcPct val="90000"/>
              </a:lnSpc>
              <a:spcAft>
                <a:spcPts val="600"/>
              </a:spcAft>
              <a:buFont typeface="Arial" panose="020B0604020202020204" pitchFamily="34" charset="0"/>
              <a:buChar char="•"/>
            </a:pPr>
            <a:r>
              <a:rPr lang="en-US" sz="2800" spc="-20" dirty="0"/>
              <a:t>Installing </a:t>
            </a:r>
            <a:r>
              <a:rPr lang="en-US" sz="2800" spc="-20" dirty="0" err="1"/>
              <a:t>Jupyter</a:t>
            </a:r>
            <a:r>
              <a:rPr lang="en-US" sz="2800" spc="-20" dirty="0"/>
              <a:t> Notebook:</a:t>
            </a:r>
          </a:p>
          <a:p>
            <a:pPr marL="457200" indent="-228600" defTabSz="914400">
              <a:lnSpc>
                <a:spcPct val="90000"/>
              </a:lnSpc>
              <a:spcAft>
                <a:spcPts val="600"/>
              </a:spcAft>
              <a:buFont typeface="Arial" panose="020B0604020202020204" pitchFamily="34" charset="0"/>
              <a:buChar char="•"/>
            </a:pPr>
            <a:r>
              <a:rPr lang="en-US" sz="2800" spc="-20" dirty="0"/>
              <a:t>Visit the Anaconda website (https://www.anaconda.com/products/distribution).</a:t>
            </a:r>
          </a:p>
          <a:p>
            <a:pPr marL="457200" indent="-228600" defTabSz="914400">
              <a:lnSpc>
                <a:spcPct val="90000"/>
              </a:lnSpc>
              <a:spcAft>
                <a:spcPts val="600"/>
              </a:spcAft>
              <a:buFont typeface="Arial" panose="020B0604020202020204" pitchFamily="34" charset="0"/>
              <a:buChar char="•"/>
            </a:pPr>
            <a:r>
              <a:rPr lang="en-US" sz="2800" spc="-20" dirty="0"/>
              <a:t>Download the installer for your operating system (Windows, macOS, or Linux).</a:t>
            </a:r>
          </a:p>
        </p:txBody>
      </p:sp>
    </p:spTree>
    <p:extLst>
      <p:ext uri="{BB962C8B-B14F-4D97-AF65-F5344CB8AC3E}">
        <p14:creationId xmlns:p14="http://schemas.microsoft.com/office/powerpoint/2010/main" val="160367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127" y="520038"/>
            <a:ext cx="22329077" cy="1186602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FFD18F1C-BDD8-D646-F7BB-D55C40B5E98D}"/>
              </a:ext>
            </a:extLst>
          </p:cNvPr>
          <p:cNvSpPr txBox="1"/>
          <p:nvPr/>
        </p:nvSpPr>
        <p:spPr>
          <a:xfrm>
            <a:off x="2089513" y="1014320"/>
            <a:ext cx="5985583" cy="10877460"/>
          </a:xfrm>
          <a:prstGeom prst="rect">
            <a:avLst/>
          </a:prstGeom>
        </p:spPr>
        <p:txBody>
          <a:bodyPr vert="horz" lIns="91440" tIns="45720" rIns="91440" bIns="45720" rtlCol="0" anchor="ctr">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6400" u="sng" kern="1200" dirty="0">
                <a:solidFill>
                  <a:schemeClr val="tx1"/>
                </a:solidFill>
                <a:latin typeface="+mj-lt"/>
                <a:ea typeface="+mj-ea"/>
                <a:cs typeface="+mj-cs"/>
              </a:rPr>
              <a:t>Types of Machine Learning Algorithms</a:t>
            </a:r>
          </a:p>
        </p:txBody>
      </p:sp>
      <p:sp>
        <p:nvSpPr>
          <p:cNvPr id="25" name="Rectangle 2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7408" y="5748962"/>
            <a:ext cx="255965"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TextBox 2">
            <a:extLst>
              <a:ext uri="{FF2B5EF4-FFF2-40B4-BE49-F238E27FC236}">
                <a16:creationId xmlns:a16="http://schemas.microsoft.com/office/drawing/2014/main" id="{2C2629F8-92C5-A4BF-749E-AA9A46628C17}"/>
              </a:ext>
            </a:extLst>
          </p:cNvPr>
          <p:cNvGraphicFramePr/>
          <p:nvPr>
            <p:extLst>
              <p:ext uri="{D42A27DB-BD31-4B8C-83A1-F6EECF244321}">
                <p14:modId xmlns:p14="http://schemas.microsoft.com/office/powerpoint/2010/main" val="462220713"/>
              </p:ext>
            </p:extLst>
          </p:nvPr>
        </p:nvGraphicFramePr>
        <p:xfrm>
          <a:off x="9050202" y="1024128"/>
          <a:ext cx="13657578" cy="10881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33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127" y="520038"/>
            <a:ext cx="22329077" cy="1186602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7408" y="5748962"/>
            <a:ext cx="255965"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531376A9-8FAA-8031-A30A-1F9BB697C4FC}"/>
              </a:ext>
            </a:extLst>
          </p:cNvPr>
          <p:cNvSpPr txBox="1"/>
          <p:nvPr/>
        </p:nvSpPr>
        <p:spPr>
          <a:xfrm>
            <a:off x="9491685" y="546544"/>
            <a:ext cx="6198243" cy="590931"/>
          </a:xfrm>
          <a:prstGeom prst="rect">
            <a:avLst/>
          </a:prstGeom>
          <a:noFill/>
        </p:spPr>
        <p:txBody>
          <a:bodyPr wrap="square">
            <a:spAutoFit/>
          </a:bodyPr>
          <a:lstStyle/>
          <a:p>
            <a:pPr algn="ctr" defTabSz="914400">
              <a:lnSpc>
                <a:spcPct val="90000"/>
              </a:lnSpc>
              <a:spcBef>
                <a:spcPct val="0"/>
              </a:spcBef>
              <a:spcAft>
                <a:spcPts val="600"/>
              </a:spcAft>
            </a:pPr>
            <a:r>
              <a:rPr lang="en-US" sz="3600" u="sng" kern="1200" dirty="0">
                <a:solidFill>
                  <a:schemeClr val="tx1"/>
                </a:solidFill>
                <a:latin typeface="+mj-lt"/>
                <a:ea typeface="+mj-ea"/>
                <a:cs typeface="+mj-cs"/>
              </a:rPr>
              <a:t>The Machine Learning Process </a:t>
            </a:r>
          </a:p>
        </p:txBody>
      </p:sp>
      <p:sp>
        <p:nvSpPr>
          <p:cNvPr id="6" name="TextBox 5">
            <a:extLst>
              <a:ext uri="{FF2B5EF4-FFF2-40B4-BE49-F238E27FC236}">
                <a16:creationId xmlns:a16="http://schemas.microsoft.com/office/drawing/2014/main" id="{98EE4378-D3FE-F996-725D-08C9AB4ABE14}"/>
              </a:ext>
            </a:extLst>
          </p:cNvPr>
          <p:cNvSpPr txBox="1"/>
          <p:nvPr/>
        </p:nvSpPr>
        <p:spPr>
          <a:xfrm>
            <a:off x="2880733" y="1280191"/>
            <a:ext cx="8201434" cy="5577809"/>
          </a:xfrm>
          <a:prstGeom prst="rect">
            <a:avLst/>
          </a:prstGeom>
          <a:noFill/>
        </p:spPr>
        <p:txBody>
          <a:bodyPr wrap="square" rtlCol="0">
            <a:spAutoFit/>
          </a:bodyPr>
          <a:lstStyle/>
          <a:p>
            <a:pPr>
              <a:lnSpc>
                <a:spcPts val="3600"/>
              </a:lnSpc>
            </a:pPr>
            <a:r>
              <a:rPr lang="en-US" sz="1800" spc="-20" dirty="0">
                <a:cs typeface="Poppins" panose="00000500000000000000" pitchFamily="2" charset="0"/>
              </a:rPr>
              <a:t>Understanding the Machine Learning process is fundamental to building successful models. It involves several crucial steps that enable you to transform data into actionable insights and predictions.</a:t>
            </a:r>
          </a:p>
          <a:p>
            <a:pPr>
              <a:lnSpc>
                <a:spcPts val="3600"/>
              </a:lnSpc>
            </a:pPr>
            <a:r>
              <a:rPr lang="en-US" sz="1800" spc="-20" dirty="0">
                <a:cs typeface="Poppins" panose="00000500000000000000" pitchFamily="2" charset="0"/>
              </a:rPr>
              <a:t>1. Data Collection and Preprocessing</a:t>
            </a:r>
          </a:p>
          <a:p>
            <a:pPr marL="457200" indent="-457200">
              <a:lnSpc>
                <a:spcPts val="3600"/>
              </a:lnSpc>
              <a:buFont typeface="Arial" panose="020B0604020202020204" pitchFamily="34" charset="0"/>
              <a:buChar char="•"/>
            </a:pPr>
            <a:r>
              <a:rPr lang="en-US" sz="1800" spc="-20" dirty="0">
                <a:cs typeface="Poppins" panose="00000500000000000000" pitchFamily="2" charset="0"/>
              </a:rPr>
              <a:t>Data Collection: </a:t>
            </a:r>
          </a:p>
          <a:p>
            <a:pPr marL="514350" indent="-514350">
              <a:lnSpc>
                <a:spcPts val="3600"/>
              </a:lnSpc>
              <a:buAutoNum type="alphaLcPeriod"/>
            </a:pPr>
            <a:r>
              <a:rPr lang="en-US" sz="1800" spc="-20" dirty="0">
                <a:cs typeface="Poppins" panose="00000500000000000000" pitchFamily="2" charset="0"/>
              </a:rPr>
              <a:t>Gather relevant data from various sources, ensuring it's clean and well-structured.</a:t>
            </a:r>
          </a:p>
          <a:p>
            <a:pPr marL="457200" indent="-457200">
              <a:lnSpc>
                <a:spcPts val="3600"/>
              </a:lnSpc>
              <a:buFont typeface="Arial" panose="020B0604020202020204" pitchFamily="34" charset="0"/>
              <a:buChar char="•"/>
            </a:pPr>
            <a:r>
              <a:rPr lang="en-US" sz="1800" spc="-20" dirty="0">
                <a:cs typeface="Poppins" panose="00000500000000000000" pitchFamily="2" charset="0"/>
              </a:rPr>
              <a:t>Data Preprocessing: </a:t>
            </a:r>
          </a:p>
          <a:p>
            <a:pPr marL="514350" indent="-514350">
              <a:lnSpc>
                <a:spcPts val="3600"/>
              </a:lnSpc>
              <a:buAutoNum type="alphaLcPeriod"/>
            </a:pPr>
            <a:r>
              <a:rPr lang="en-US" sz="1800" spc="-20" dirty="0">
                <a:cs typeface="Poppins" panose="00000500000000000000" pitchFamily="2" charset="0"/>
              </a:rPr>
              <a:t>Handle missing values: Decide whether to impute or remove them.</a:t>
            </a:r>
          </a:p>
          <a:p>
            <a:pPr marL="514350" indent="-514350">
              <a:lnSpc>
                <a:spcPts val="3600"/>
              </a:lnSpc>
              <a:buAutoNum type="alphaLcPeriod"/>
            </a:pPr>
            <a:r>
              <a:rPr lang="en-US" sz="1800" spc="-20" dirty="0">
                <a:cs typeface="Poppins" panose="00000500000000000000" pitchFamily="2" charset="0"/>
              </a:rPr>
              <a:t>Feature engineering: Create new features or transform existing ones.</a:t>
            </a:r>
          </a:p>
          <a:p>
            <a:pPr marL="514350" indent="-514350">
              <a:lnSpc>
                <a:spcPts val="3600"/>
              </a:lnSpc>
              <a:buAutoNum type="alphaLcPeriod"/>
            </a:pPr>
            <a:r>
              <a:rPr lang="en-US" sz="1800" spc="-20" dirty="0">
                <a:cs typeface="Poppins" panose="00000500000000000000" pitchFamily="2" charset="0"/>
              </a:rPr>
              <a:t>Scaling and normalization: Ensure all features are on a consistent scale.</a:t>
            </a:r>
          </a:p>
          <a:p>
            <a:pPr marL="514350" indent="-514350">
              <a:lnSpc>
                <a:spcPts val="3600"/>
              </a:lnSpc>
              <a:buAutoNum type="alphaLcPeriod"/>
            </a:pPr>
            <a:r>
              <a:rPr lang="en-US" sz="1800" spc="-20" dirty="0">
                <a:cs typeface="Poppins" panose="00000500000000000000" pitchFamily="2" charset="0"/>
              </a:rPr>
              <a:t>Encoding categorical data: Convert categorical variables into a numerical format.</a:t>
            </a:r>
          </a:p>
          <a:p>
            <a:pPr marL="514350" indent="-514350">
              <a:lnSpc>
                <a:spcPts val="3600"/>
              </a:lnSpc>
              <a:buAutoNum type="alphaLcPeriod"/>
            </a:pPr>
            <a:r>
              <a:rPr lang="en-US" sz="1800" spc="-20" dirty="0">
                <a:cs typeface="Poppins" panose="00000500000000000000" pitchFamily="2" charset="0"/>
              </a:rPr>
              <a:t>Data splitting: Divide data into training, validation, and test sets.</a:t>
            </a:r>
          </a:p>
        </p:txBody>
      </p:sp>
      <p:sp>
        <p:nvSpPr>
          <p:cNvPr id="7" name="TextBox 6">
            <a:extLst>
              <a:ext uri="{FF2B5EF4-FFF2-40B4-BE49-F238E27FC236}">
                <a16:creationId xmlns:a16="http://schemas.microsoft.com/office/drawing/2014/main" id="{059A2D3E-F388-D1C4-A236-38EF6AD14822}"/>
              </a:ext>
            </a:extLst>
          </p:cNvPr>
          <p:cNvSpPr txBox="1"/>
          <p:nvPr/>
        </p:nvSpPr>
        <p:spPr>
          <a:xfrm>
            <a:off x="12590807" y="1104881"/>
            <a:ext cx="8201434" cy="5577809"/>
          </a:xfrm>
          <a:prstGeom prst="rect">
            <a:avLst/>
          </a:prstGeom>
          <a:noFill/>
        </p:spPr>
        <p:txBody>
          <a:bodyPr wrap="square" rtlCol="0">
            <a:spAutoFit/>
          </a:bodyPr>
          <a:lstStyle/>
          <a:p>
            <a:pPr>
              <a:lnSpc>
                <a:spcPts val="3600"/>
              </a:lnSpc>
            </a:pPr>
            <a:r>
              <a:rPr lang="en-US" sz="1800" spc="-20" dirty="0">
                <a:latin typeface="Candara" panose="020E0502030303020204" pitchFamily="34" charset="0"/>
                <a:cs typeface="Poppins" panose="00000500000000000000" pitchFamily="2" charset="0"/>
              </a:rPr>
              <a:t>2. Model Selection and Training</a:t>
            </a:r>
          </a:p>
          <a:p>
            <a:pPr marL="457200" indent="-457200">
              <a:lnSpc>
                <a:spcPts val="3600"/>
              </a:lnSpc>
              <a:buFont typeface="Arial" panose="020B0604020202020204" pitchFamily="34" charset="0"/>
              <a:buChar char="•"/>
            </a:pPr>
            <a:r>
              <a:rPr lang="en-US" sz="1800" spc="-20" dirty="0">
                <a:latin typeface="Candara" panose="020E0502030303020204" pitchFamily="34" charset="0"/>
                <a:cs typeface="Poppins" panose="00000500000000000000" pitchFamily="2" charset="0"/>
              </a:rPr>
              <a:t>Algorithm Selection:</a:t>
            </a:r>
          </a:p>
          <a:p>
            <a:pPr>
              <a:lnSpc>
                <a:spcPts val="3600"/>
              </a:lnSpc>
            </a:pPr>
            <a:r>
              <a:rPr lang="en-US" sz="1800" spc="-20" dirty="0">
                <a:latin typeface="Candara" panose="020E0502030303020204" pitchFamily="34" charset="0"/>
                <a:cs typeface="Poppins" panose="00000500000000000000" pitchFamily="2" charset="0"/>
              </a:rPr>
              <a:t> Choose the appropriate machine learning algorithm(s) based on the nature of the problem:   </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Regression for predicting continuous values.    </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Classification for categorical outcomes. </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Clustering for grouping similar data points.</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Reinforcement Learning for decision-making tasks.</a:t>
            </a:r>
          </a:p>
          <a:p>
            <a:pPr marL="457200" indent="-457200">
              <a:lnSpc>
                <a:spcPts val="3600"/>
              </a:lnSpc>
              <a:buFont typeface="Arial" panose="020B0604020202020204" pitchFamily="34" charset="0"/>
              <a:buChar char="•"/>
            </a:pPr>
            <a:r>
              <a:rPr lang="en-US" sz="1800" spc="-20" dirty="0">
                <a:latin typeface="Candara" panose="020E0502030303020204" pitchFamily="34" charset="0"/>
                <a:cs typeface="Poppins" panose="00000500000000000000" pitchFamily="2" charset="0"/>
              </a:rPr>
              <a:t>Training:</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Feed training data to the chosen algorithm to create a model.</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Model learns patterns and relationships in the data.</a:t>
            </a:r>
          </a:p>
          <a:p>
            <a:pPr marL="514350" indent="-514350">
              <a:lnSpc>
                <a:spcPts val="3600"/>
              </a:lnSpc>
              <a:buAutoNum type="alphaLcPeriod"/>
            </a:pPr>
            <a:r>
              <a:rPr lang="en-US" sz="1800" spc="-20" dirty="0">
                <a:latin typeface="Candara" panose="020E0502030303020204" pitchFamily="34" charset="0"/>
                <a:cs typeface="Poppins" panose="00000500000000000000" pitchFamily="2" charset="0"/>
              </a:rPr>
              <a:t>Parameters are tuned to minimize error (e.g., using gradient descent).</a:t>
            </a:r>
          </a:p>
        </p:txBody>
      </p:sp>
      <p:sp>
        <p:nvSpPr>
          <p:cNvPr id="8" name="TextBox 7">
            <a:extLst>
              <a:ext uri="{FF2B5EF4-FFF2-40B4-BE49-F238E27FC236}">
                <a16:creationId xmlns:a16="http://schemas.microsoft.com/office/drawing/2014/main" id="{CC3AFD0A-A65B-0E3D-2252-608BF29B7699}"/>
              </a:ext>
            </a:extLst>
          </p:cNvPr>
          <p:cNvSpPr txBox="1"/>
          <p:nvPr/>
        </p:nvSpPr>
        <p:spPr>
          <a:xfrm>
            <a:off x="2880733" y="7067453"/>
            <a:ext cx="8201434" cy="5564280"/>
          </a:xfrm>
          <a:prstGeom prst="rect">
            <a:avLst/>
          </a:prstGeom>
          <a:noFill/>
        </p:spPr>
        <p:txBody>
          <a:bodyPr wrap="square" rtlCol="0">
            <a:spAutoFit/>
          </a:bodyPr>
          <a:lstStyle/>
          <a:p>
            <a:pPr>
              <a:lnSpc>
                <a:spcPts val="3600"/>
              </a:lnSpc>
            </a:pPr>
            <a:r>
              <a:rPr lang="en-US" sz="1800" spc="-20" dirty="0">
                <a:latin typeface="Candara" panose="020E0502030303020204" pitchFamily="34" charset="0"/>
                <a:cs typeface="Poppins" panose="00000500000000000000" pitchFamily="2" charset="0"/>
              </a:rPr>
              <a:t>3. Evaluation</a:t>
            </a:r>
          </a:p>
          <a:p>
            <a:pPr marL="457200" indent="-457200">
              <a:lnSpc>
                <a:spcPts val="3600"/>
              </a:lnSpc>
              <a:buFont typeface="Arial" panose="020B0604020202020204" pitchFamily="34" charset="0"/>
              <a:buChar char="•"/>
            </a:pPr>
            <a:r>
              <a:rPr lang="en-US" sz="1800" spc="-20" dirty="0">
                <a:latin typeface="Candara" panose="020E0502030303020204" pitchFamily="34" charset="0"/>
                <a:cs typeface="Poppins" panose="00000500000000000000" pitchFamily="2" charset="0"/>
              </a:rPr>
              <a:t>Evaluation Metrics:</a:t>
            </a:r>
          </a:p>
          <a:p>
            <a:pPr>
              <a:lnSpc>
                <a:spcPts val="3600"/>
              </a:lnSpc>
            </a:pPr>
            <a:r>
              <a:rPr lang="en-US" sz="1800" spc="-20" dirty="0">
                <a:latin typeface="Candara" panose="020E0502030303020204" pitchFamily="34" charset="0"/>
                <a:cs typeface="Poppins" panose="00000500000000000000" pitchFamily="2" charset="0"/>
              </a:rPr>
              <a:t>Select relevant evaluation metrics depending on the problem: </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Mean Absolute Error (MAE), Root Mean Square Error (RMSE) for regression. </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Accuracy, Precision, Recall, F1-score for classification.</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Silhouette Score, Inertia for clustering.</a:t>
            </a:r>
          </a:p>
          <a:p>
            <a:pPr marL="457200" indent="-457200">
              <a:lnSpc>
                <a:spcPts val="3600"/>
              </a:lnSpc>
              <a:buFont typeface="Arial" panose="020B0604020202020204" pitchFamily="34" charset="0"/>
              <a:buChar char="•"/>
            </a:pPr>
            <a:r>
              <a:rPr lang="en-US" sz="1800" spc="-20" dirty="0">
                <a:latin typeface="Candara" panose="020E0502030303020204" pitchFamily="34" charset="0"/>
                <a:cs typeface="Poppins" panose="00000500000000000000" pitchFamily="2" charset="0"/>
              </a:rPr>
              <a:t>Model Evaluation: </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Assess the model's performance using validation data. </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Adjust hyperparameters to optimize model performance.</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Avoid overfitting (model fits training data too closely) and underfitting (model doesn't capture underlying patterns).</a:t>
            </a:r>
          </a:p>
          <a:p>
            <a:pPr marL="342900" indent="-342900">
              <a:lnSpc>
                <a:spcPts val="3600"/>
              </a:lnSpc>
              <a:buAutoNum type="alphaLcPeriod"/>
            </a:pPr>
            <a:endParaRPr lang="en-US" sz="1800" spc="-20" dirty="0">
              <a:latin typeface="Candara" panose="020E0502030303020204" pitchFamily="34" charset="0"/>
              <a:cs typeface="Poppins" panose="00000500000000000000" pitchFamily="2" charset="0"/>
            </a:endParaRPr>
          </a:p>
        </p:txBody>
      </p:sp>
      <p:sp>
        <p:nvSpPr>
          <p:cNvPr id="9" name="TextBox 8">
            <a:extLst>
              <a:ext uri="{FF2B5EF4-FFF2-40B4-BE49-F238E27FC236}">
                <a16:creationId xmlns:a16="http://schemas.microsoft.com/office/drawing/2014/main" id="{2F207A5A-3383-9DF4-62D9-E00BAA883E9A}"/>
              </a:ext>
            </a:extLst>
          </p:cNvPr>
          <p:cNvSpPr txBox="1"/>
          <p:nvPr/>
        </p:nvSpPr>
        <p:spPr>
          <a:xfrm>
            <a:off x="12590807" y="7172159"/>
            <a:ext cx="8201434" cy="4640950"/>
          </a:xfrm>
          <a:prstGeom prst="rect">
            <a:avLst/>
          </a:prstGeom>
          <a:noFill/>
        </p:spPr>
        <p:txBody>
          <a:bodyPr wrap="square" rtlCol="0">
            <a:spAutoFit/>
          </a:bodyPr>
          <a:lstStyle/>
          <a:p>
            <a:pPr>
              <a:lnSpc>
                <a:spcPts val="3600"/>
              </a:lnSpc>
            </a:pPr>
            <a:r>
              <a:rPr lang="en-US" sz="1800" spc="-20" dirty="0">
                <a:latin typeface="Candara" panose="020E0502030303020204" pitchFamily="34" charset="0"/>
                <a:cs typeface="Poppins" panose="00000500000000000000" pitchFamily="2" charset="0"/>
              </a:rPr>
              <a:t>4. Testing and Fine-Tuning</a:t>
            </a:r>
          </a:p>
          <a:p>
            <a:pPr marL="457200" indent="-457200">
              <a:lnSpc>
                <a:spcPts val="3600"/>
              </a:lnSpc>
              <a:buFont typeface="Arial" panose="020B0604020202020204" pitchFamily="34" charset="0"/>
              <a:buChar char="•"/>
            </a:pPr>
            <a:r>
              <a:rPr lang="en-US" sz="1800" spc="-20" dirty="0">
                <a:latin typeface="Candara" panose="020E0502030303020204" pitchFamily="34" charset="0"/>
                <a:cs typeface="Poppins" panose="00000500000000000000" pitchFamily="2" charset="0"/>
              </a:rPr>
              <a:t>Testing: </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Apply the final model to unseen test data to estimate its real-world performance. </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Evaluate if the model generalizes well to new data.</a:t>
            </a:r>
          </a:p>
          <a:p>
            <a:pPr marL="457200" indent="-457200">
              <a:lnSpc>
                <a:spcPts val="3600"/>
              </a:lnSpc>
              <a:buFont typeface="Arial" panose="020B0604020202020204" pitchFamily="34" charset="0"/>
              <a:buChar char="•"/>
            </a:pPr>
            <a:r>
              <a:rPr lang="en-US" sz="1800" spc="-20" dirty="0">
                <a:latin typeface="Candara" panose="020E0502030303020204" pitchFamily="34" charset="0"/>
                <a:cs typeface="Poppins" panose="00000500000000000000" pitchFamily="2" charset="0"/>
              </a:rPr>
              <a:t>Iterate and Refine:</a:t>
            </a:r>
          </a:p>
          <a:p>
            <a:pPr>
              <a:lnSpc>
                <a:spcPts val="3600"/>
              </a:lnSpc>
            </a:pPr>
            <a:r>
              <a:rPr lang="en-US" sz="1800" spc="-20" dirty="0">
                <a:latin typeface="Candara" panose="020E0502030303020204" pitchFamily="34" charset="0"/>
                <a:cs typeface="Poppins" panose="00000500000000000000" pitchFamily="2" charset="0"/>
              </a:rPr>
              <a:t>If performance is unsatisfactory, iterate on the process:</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Collect more data if possible.</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Experiment with different algorithms or hyperparameters.</a:t>
            </a:r>
          </a:p>
          <a:p>
            <a:pPr marL="342900" indent="-342900">
              <a:lnSpc>
                <a:spcPts val="3600"/>
              </a:lnSpc>
              <a:buAutoNum type="alphaLcPeriod"/>
            </a:pPr>
            <a:r>
              <a:rPr lang="en-US" sz="1800" spc="-20" dirty="0">
                <a:latin typeface="Candara" panose="020E0502030303020204" pitchFamily="34" charset="0"/>
                <a:cs typeface="Poppins" panose="00000500000000000000" pitchFamily="2" charset="0"/>
              </a:rPr>
              <a:t>Refine data preprocessing techniques.</a:t>
            </a:r>
          </a:p>
          <a:p>
            <a:pPr>
              <a:lnSpc>
                <a:spcPts val="3600"/>
              </a:lnSpc>
            </a:pPr>
            <a:endParaRPr lang="en-US" sz="1800" spc="-20" dirty="0">
              <a:latin typeface="Candara" panose="020E0502030303020204" pitchFamily="34" charset="0"/>
              <a:cs typeface="Poppins" panose="00000500000000000000" pitchFamily="2" charset="0"/>
            </a:endParaRPr>
          </a:p>
        </p:txBody>
      </p:sp>
    </p:spTree>
    <p:extLst>
      <p:ext uri="{BB962C8B-B14F-4D97-AF65-F5344CB8AC3E}">
        <p14:creationId xmlns:p14="http://schemas.microsoft.com/office/powerpoint/2010/main" val="242458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005840"/>
            <a:ext cx="21013535" cy="3950208"/>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Supervised Learning</a:t>
            </a:r>
          </a:p>
        </p:txBody>
      </p:sp>
      <p:sp>
        <p:nvSpPr>
          <p:cNvPr id="17" name="Rectangle 2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5105" y="0"/>
            <a:ext cx="21007439"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2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5788152"/>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1" name="TextBox 2">
            <a:extLst>
              <a:ext uri="{FF2B5EF4-FFF2-40B4-BE49-F238E27FC236}">
                <a16:creationId xmlns:a16="http://schemas.microsoft.com/office/drawing/2014/main" id="{158C4B39-84F6-8CB8-1A53-5BDF307FF2D4}"/>
              </a:ext>
            </a:extLst>
          </p:cNvPr>
          <p:cNvGraphicFramePr/>
          <p:nvPr/>
        </p:nvGraphicFramePr>
        <p:xfrm>
          <a:off x="1682057" y="6656832"/>
          <a:ext cx="210135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67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005840"/>
            <a:ext cx="21013535" cy="3950208"/>
          </a:xfrm>
          <a:prstGeom prst="rect">
            <a:avLst/>
          </a:prstGeom>
        </p:spPr>
        <p:txBody>
          <a:bodyPr vert="horz" lIns="91440" tIns="45720" rIns="91440" bIns="45720" rtlCol="0" anchor="b">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Unsupervised Learning</a:t>
            </a:r>
          </a:p>
        </p:txBody>
      </p:sp>
      <p:sp>
        <p:nvSpPr>
          <p:cNvPr id="22" name="Rectangle 2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5105" y="0"/>
            <a:ext cx="21007439"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5788152"/>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TextBox 2">
            <a:extLst>
              <a:ext uri="{FF2B5EF4-FFF2-40B4-BE49-F238E27FC236}">
                <a16:creationId xmlns:a16="http://schemas.microsoft.com/office/drawing/2014/main" id="{FE0E8019-E657-F368-08CE-F149667965CB}"/>
              </a:ext>
            </a:extLst>
          </p:cNvPr>
          <p:cNvGraphicFramePr/>
          <p:nvPr/>
        </p:nvGraphicFramePr>
        <p:xfrm>
          <a:off x="1682057" y="6656832"/>
          <a:ext cx="210135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04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D18F1C-BDD8-D646-F7BB-D55C40B5E98D}"/>
              </a:ext>
            </a:extLst>
          </p:cNvPr>
          <p:cNvSpPr txBox="1"/>
          <p:nvPr/>
        </p:nvSpPr>
        <p:spPr>
          <a:xfrm>
            <a:off x="1682057" y="1883664"/>
            <a:ext cx="21007440" cy="3803904"/>
          </a:xfrm>
          <a:prstGeom prst="rect">
            <a:avLst/>
          </a:prstGeom>
        </p:spPr>
        <p:txBody>
          <a:bodyPr vert="horz" lIns="91440" tIns="45720" rIns="91440" bIns="45720" rtlCol="0" anchor="ctr">
            <a:norm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defTabSz="914400">
              <a:lnSpc>
                <a:spcPct val="90000"/>
              </a:lnSpc>
              <a:spcBef>
                <a:spcPct val="0"/>
              </a:spcBef>
              <a:spcAft>
                <a:spcPts val="600"/>
              </a:spcAft>
            </a:pPr>
            <a:r>
              <a:rPr lang="en-US" sz="10700" u="sng" kern="1200">
                <a:solidFill>
                  <a:schemeClr val="tx1"/>
                </a:solidFill>
                <a:latin typeface="+mj-lt"/>
                <a:ea typeface="+mj-ea"/>
                <a:cs typeface="+mj-cs"/>
              </a:rPr>
              <a:t>Reinforcement Learning</a:t>
            </a:r>
          </a:p>
        </p:txBody>
      </p:sp>
      <p:sp>
        <p:nvSpPr>
          <p:cNvPr id="22" name="Rectangle 2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13844"/>
            <a:ext cx="255965" cy="2377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2057" y="6293018"/>
            <a:ext cx="2100744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TextBox 2">
            <a:extLst>
              <a:ext uri="{FF2B5EF4-FFF2-40B4-BE49-F238E27FC236}">
                <a16:creationId xmlns:a16="http://schemas.microsoft.com/office/drawing/2014/main" id="{B4073F32-0C3C-B3C0-BD93-0C83F4C5A5FD}"/>
              </a:ext>
            </a:extLst>
          </p:cNvPr>
          <p:cNvGraphicFramePr/>
          <p:nvPr/>
        </p:nvGraphicFramePr>
        <p:xfrm>
          <a:off x="1682057" y="7337380"/>
          <a:ext cx="21013535" cy="5007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605883"/>
      </p:ext>
    </p:extLst>
  </p:cSld>
  <p:clrMapOvr>
    <a:masterClrMapping/>
  </p:clrMapOvr>
</p:sld>
</file>

<file path=ppt/theme/theme1.xml><?xml version="1.0" encoding="utf-8"?>
<a:theme xmlns:a="http://schemas.openxmlformats.org/drawingml/2006/main" name="Default Theme">
  <a:themeElements>
    <a:clrScheme name="Introduction - S1">
      <a:dk1>
        <a:srgbClr val="747A94"/>
      </a:dk1>
      <a:lt1>
        <a:srgbClr val="FFFFFF"/>
      </a:lt1>
      <a:dk2>
        <a:srgbClr val="111340"/>
      </a:dk2>
      <a:lt2>
        <a:srgbClr val="FFFFFF"/>
      </a:lt2>
      <a:accent1>
        <a:srgbClr val="E73846"/>
      </a:accent1>
      <a:accent2>
        <a:srgbClr val="A8DADC"/>
      </a:accent2>
      <a:accent3>
        <a:srgbClr val="457B9D"/>
      </a:accent3>
      <a:accent4>
        <a:srgbClr val="1D3557"/>
      </a:accent4>
      <a:accent5>
        <a:srgbClr val="EDBA2B"/>
      </a:accent5>
      <a:accent6>
        <a:srgbClr val="C4C8CE"/>
      </a:accent6>
      <a:hlink>
        <a:srgbClr val="32A79F"/>
      </a:hlink>
      <a:folHlink>
        <a:srgbClr val="89E1DE"/>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86720</TotalTime>
  <Words>1443</Words>
  <Application>Microsoft Office PowerPoint</Application>
  <PresentationFormat>Custom</PresentationFormat>
  <Paragraphs>159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Candara</vt:lpstr>
      <vt:lpstr>Muli</vt:lpstr>
      <vt:lpstr>Poppins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Bonaventure Nkematu (Zoracom - NG)</dc:creator>
  <cp:keywords/>
  <dc:description/>
  <cp:lastModifiedBy>Walter Ofuzim (Zoracom - NG)</cp:lastModifiedBy>
  <cp:revision>9897</cp:revision>
  <cp:lastPrinted>2019-09-18T23:04:43Z</cp:lastPrinted>
  <dcterms:created xsi:type="dcterms:W3CDTF">2014-11-12T21:47:38Z</dcterms:created>
  <dcterms:modified xsi:type="dcterms:W3CDTF">2023-09-21T21:38:57Z</dcterms:modified>
  <cp:category/>
</cp:coreProperties>
</file>