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85" r:id="rId2"/>
    <p:sldId id="4088" r:id="rId3"/>
    <p:sldId id="4091" r:id="rId4"/>
    <p:sldId id="4092" r:id="rId5"/>
    <p:sldId id="4093" r:id="rId6"/>
    <p:sldId id="4094" r:id="rId7"/>
    <p:sldId id="4095" r:id="rId8"/>
    <p:sldId id="4096" r:id="rId9"/>
    <p:sldId id="4097" r:id="rId10"/>
    <p:sldId id="4100" r:id="rId11"/>
    <p:sldId id="4102" r:id="rId12"/>
    <p:sldId id="4101" r:id="rId13"/>
    <p:sldId id="4098" r:id="rId14"/>
    <p:sldId id="4099" r:id="rId15"/>
    <p:sldId id="4103" r:id="rId16"/>
    <p:sldId id="4087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79D"/>
    <a:srgbClr val="DCDFE1"/>
    <a:srgbClr val="FF6600"/>
    <a:srgbClr val="E2ECF1"/>
    <a:srgbClr val="F1F6F8"/>
    <a:srgbClr val="DBE9F0"/>
    <a:srgbClr val="073B4C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 snapToObjects="1">
      <p:cViewPr varScale="1">
        <p:scale>
          <a:sx n="40" d="100"/>
          <a:sy n="40" d="100"/>
        </p:scale>
        <p:origin x="58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45582-E9DB-497D-801D-1C11F9C3AD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C89906-9B88-47FE-BB17-9B533F97B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is a versatile, high-level programming language.</a:t>
          </a:r>
          <a:endParaRPr lang="en-US"/>
        </a:p>
      </dgm:t>
    </dgm:pt>
    <dgm:pt modelId="{4559C529-E7AB-4ECE-83A0-E235668D95CE}" type="parTrans" cxnId="{7F9A4688-63F7-421F-8E2C-852BE15D83A1}">
      <dgm:prSet/>
      <dgm:spPr/>
      <dgm:t>
        <a:bodyPr/>
        <a:lstStyle/>
        <a:p>
          <a:endParaRPr lang="en-US"/>
        </a:p>
      </dgm:t>
    </dgm:pt>
    <dgm:pt modelId="{A1B446C5-9745-4815-AD84-089850144EC4}" type="sibTrans" cxnId="{7F9A4688-63F7-421F-8E2C-852BE15D83A1}">
      <dgm:prSet/>
      <dgm:spPr/>
      <dgm:t>
        <a:bodyPr/>
        <a:lstStyle/>
        <a:p>
          <a:endParaRPr lang="en-US"/>
        </a:p>
      </dgm:t>
    </dgm:pt>
    <dgm:pt modelId="{2B935A41-4100-4A2A-8D15-5A3D6CE3A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Why Python: Versatility, Ease of Learning, Large and Active Community, Automation, High Demand in the Job Market.</a:t>
          </a:r>
          <a:endParaRPr lang="en-US" dirty="0"/>
        </a:p>
      </dgm:t>
    </dgm:pt>
    <dgm:pt modelId="{FE4D1C60-0F17-47C5-9B7D-A756DA6CCF26}" type="parTrans" cxnId="{02D4C611-226A-4A0C-9AE8-83E984A55701}">
      <dgm:prSet/>
      <dgm:spPr/>
      <dgm:t>
        <a:bodyPr/>
        <a:lstStyle/>
        <a:p>
          <a:endParaRPr lang="en-US"/>
        </a:p>
      </dgm:t>
    </dgm:pt>
    <dgm:pt modelId="{187ECDEA-0B15-4F25-BCE6-9C2B26BB57CF}" type="sibTrans" cxnId="{02D4C611-226A-4A0C-9AE8-83E984A55701}">
      <dgm:prSet/>
      <dgm:spPr/>
      <dgm:t>
        <a:bodyPr/>
        <a:lstStyle/>
        <a:p>
          <a:endParaRPr lang="en-US"/>
        </a:p>
      </dgm:t>
    </dgm:pt>
    <dgm:pt modelId="{7CA213F0-502F-4799-B72F-1DC2D35D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Python's simplicity and readability make it ideal for beginners.</a:t>
          </a:r>
          <a:endParaRPr lang="en-US"/>
        </a:p>
      </dgm:t>
    </dgm:pt>
    <dgm:pt modelId="{ECD3C53C-B147-4F1C-8F60-6D2E9B86706E}" type="parTrans" cxnId="{9E388B42-7B02-4EDD-834A-0A4D602D95A5}">
      <dgm:prSet/>
      <dgm:spPr/>
      <dgm:t>
        <a:bodyPr/>
        <a:lstStyle/>
        <a:p>
          <a:endParaRPr lang="en-US"/>
        </a:p>
      </dgm:t>
    </dgm:pt>
    <dgm:pt modelId="{909454B5-7164-42A9-A5C0-777776F56D86}" type="sibTrans" cxnId="{9E388B42-7B02-4EDD-834A-0A4D602D95A5}">
      <dgm:prSet/>
      <dgm:spPr/>
      <dgm:t>
        <a:bodyPr/>
        <a:lstStyle/>
        <a:p>
          <a:endParaRPr lang="en-US"/>
        </a:p>
      </dgm:t>
    </dgm:pt>
    <dgm:pt modelId="{330C0A15-4488-4CD2-A6FA-4D5F25435D21}" type="pres">
      <dgm:prSet presAssocID="{DA945582-E9DB-497D-801D-1C11F9C3AD77}" presName="root" presStyleCnt="0">
        <dgm:presLayoutVars>
          <dgm:dir/>
          <dgm:resizeHandles val="exact"/>
        </dgm:presLayoutVars>
      </dgm:prSet>
      <dgm:spPr/>
    </dgm:pt>
    <dgm:pt modelId="{970350D9-F182-409F-AEE7-A21C21EB8383}" type="pres">
      <dgm:prSet presAssocID="{DFC89906-9B88-47FE-BB17-9B533F97B23B}" presName="compNode" presStyleCnt="0"/>
      <dgm:spPr/>
    </dgm:pt>
    <dgm:pt modelId="{A9D80A9A-0E81-4FA3-A44A-EA8161F2FF07}" type="pres">
      <dgm:prSet presAssocID="{DFC89906-9B88-47FE-BB17-9B533F97B2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4335352-9D74-4413-97FE-072696F3BB04}" type="pres">
      <dgm:prSet presAssocID="{DFC89906-9B88-47FE-BB17-9B533F97B23B}" presName="spaceRect" presStyleCnt="0"/>
      <dgm:spPr/>
    </dgm:pt>
    <dgm:pt modelId="{B960E4B8-8933-4B96-82C9-BAB772218CDD}" type="pres">
      <dgm:prSet presAssocID="{DFC89906-9B88-47FE-BB17-9B533F97B23B}" presName="textRect" presStyleLbl="revTx" presStyleIdx="0" presStyleCnt="3">
        <dgm:presLayoutVars>
          <dgm:chMax val="1"/>
          <dgm:chPref val="1"/>
        </dgm:presLayoutVars>
      </dgm:prSet>
      <dgm:spPr/>
    </dgm:pt>
    <dgm:pt modelId="{62FCD899-5C5D-4792-A9A3-C0BE79070044}" type="pres">
      <dgm:prSet presAssocID="{A1B446C5-9745-4815-AD84-089850144EC4}" presName="sibTrans" presStyleCnt="0"/>
      <dgm:spPr/>
    </dgm:pt>
    <dgm:pt modelId="{023DD1F3-4238-4CE1-82F8-8682065AD16C}" type="pres">
      <dgm:prSet presAssocID="{2B935A41-4100-4A2A-8D15-5A3D6CE3A2E1}" presName="compNode" presStyleCnt="0"/>
      <dgm:spPr/>
    </dgm:pt>
    <dgm:pt modelId="{978F0831-B862-4EDD-9ECC-45054490C2B3}" type="pres">
      <dgm:prSet presAssocID="{2B935A41-4100-4A2A-8D15-5A3D6CE3A2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F8DE27-7EA6-4DD6-AE22-00F9A42825C6}" type="pres">
      <dgm:prSet presAssocID="{2B935A41-4100-4A2A-8D15-5A3D6CE3A2E1}" presName="spaceRect" presStyleCnt="0"/>
      <dgm:spPr/>
    </dgm:pt>
    <dgm:pt modelId="{3FBD1838-54FD-4906-8467-709AE420F149}" type="pres">
      <dgm:prSet presAssocID="{2B935A41-4100-4A2A-8D15-5A3D6CE3A2E1}" presName="textRect" presStyleLbl="revTx" presStyleIdx="1" presStyleCnt="3">
        <dgm:presLayoutVars>
          <dgm:chMax val="1"/>
          <dgm:chPref val="1"/>
        </dgm:presLayoutVars>
      </dgm:prSet>
      <dgm:spPr/>
    </dgm:pt>
    <dgm:pt modelId="{3150C360-222B-45D0-99AE-BC882B8CA3EC}" type="pres">
      <dgm:prSet presAssocID="{187ECDEA-0B15-4F25-BCE6-9C2B26BB57CF}" presName="sibTrans" presStyleCnt="0"/>
      <dgm:spPr/>
    </dgm:pt>
    <dgm:pt modelId="{F035E984-F979-44F6-BFF5-4E2D0B030A39}" type="pres">
      <dgm:prSet presAssocID="{7CA213F0-502F-4799-B72F-1DC2D35DC8F0}" presName="compNode" presStyleCnt="0"/>
      <dgm:spPr/>
    </dgm:pt>
    <dgm:pt modelId="{3006C79A-FAC1-457E-A88C-6651DDA4E6A7}" type="pres">
      <dgm:prSet presAssocID="{7CA213F0-502F-4799-B72F-1DC2D35DC8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11A293E-026D-40FA-BCC5-4E0A315FA3E4}" type="pres">
      <dgm:prSet presAssocID="{7CA213F0-502F-4799-B72F-1DC2D35DC8F0}" presName="spaceRect" presStyleCnt="0"/>
      <dgm:spPr/>
    </dgm:pt>
    <dgm:pt modelId="{629CDA06-4508-4C4E-B7C3-F87EC29A19C7}" type="pres">
      <dgm:prSet presAssocID="{7CA213F0-502F-4799-B72F-1DC2D35DC8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D4C611-226A-4A0C-9AE8-83E984A55701}" srcId="{DA945582-E9DB-497D-801D-1C11F9C3AD77}" destId="{2B935A41-4100-4A2A-8D15-5A3D6CE3A2E1}" srcOrd="1" destOrd="0" parTransId="{FE4D1C60-0F17-47C5-9B7D-A756DA6CCF26}" sibTransId="{187ECDEA-0B15-4F25-BCE6-9C2B26BB57CF}"/>
    <dgm:cxn modelId="{9E388B42-7B02-4EDD-834A-0A4D602D95A5}" srcId="{DA945582-E9DB-497D-801D-1C11F9C3AD77}" destId="{7CA213F0-502F-4799-B72F-1DC2D35DC8F0}" srcOrd="2" destOrd="0" parTransId="{ECD3C53C-B147-4F1C-8F60-6D2E9B86706E}" sibTransId="{909454B5-7164-42A9-A5C0-777776F56D86}"/>
    <dgm:cxn modelId="{71045775-C97A-40DE-8720-757F445E2484}" type="presOf" srcId="{2B935A41-4100-4A2A-8D15-5A3D6CE3A2E1}" destId="{3FBD1838-54FD-4906-8467-709AE420F149}" srcOrd="0" destOrd="0" presId="urn:microsoft.com/office/officeart/2018/2/layout/IconLabelList"/>
    <dgm:cxn modelId="{59BE2A87-4D53-4A1B-884C-C89F0B92CBD3}" type="presOf" srcId="{7CA213F0-502F-4799-B72F-1DC2D35DC8F0}" destId="{629CDA06-4508-4C4E-B7C3-F87EC29A19C7}" srcOrd="0" destOrd="0" presId="urn:microsoft.com/office/officeart/2018/2/layout/IconLabelList"/>
    <dgm:cxn modelId="{7F9A4688-63F7-421F-8E2C-852BE15D83A1}" srcId="{DA945582-E9DB-497D-801D-1C11F9C3AD77}" destId="{DFC89906-9B88-47FE-BB17-9B533F97B23B}" srcOrd="0" destOrd="0" parTransId="{4559C529-E7AB-4ECE-83A0-E235668D95CE}" sibTransId="{A1B446C5-9745-4815-AD84-089850144EC4}"/>
    <dgm:cxn modelId="{F9CE3095-4501-41EB-B8C6-E9C7F37277C4}" type="presOf" srcId="{DA945582-E9DB-497D-801D-1C11F9C3AD77}" destId="{330C0A15-4488-4CD2-A6FA-4D5F25435D21}" srcOrd="0" destOrd="0" presId="urn:microsoft.com/office/officeart/2018/2/layout/IconLabelList"/>
    <dgm:cxn modelId="{0385B1E4-1BAA-41C0-9382-2F34C1CB3ADF}" type="presOf" srcId="{DFC89906-9B88-47FE-BB17-9B533F97B23B}" destId="{B960E4B8-8933-4B96-82C9-BAB772218CDD}" srcOrd="0" destOrd="0" presId="urn:microsoft.com/office/officeart/2018/2/layout/IconLabelList"/>
    <dgm:cxn modelId="{5F5944D6-94F7-4727-AAA4-5AF0C176F5AF}" type="presParOf" srcId="{330C0A15-4488-4CD2-A6FA-4D5F25435D21}" destId="{970350D9-F182-409F-AEE7-A21C21EB8383}" srcOrd="0" destOrd="0" presId="urn:microsoft.com/office/officeart/2018/2/layout/IconLabelList"/>
    <dgm:cxn modelId="{B8C37F85-DB90-4DF0-A5A9-7EC03BB0EECC}" type="presParOf" srcId="{970350D9-F182-409F-AEE7-A21C21EB8383}" destId="{A9D80A9A-0E81-4FA3-A44A-EA8161F2FF07}" srcOrd="0" destOrd="0" presId="urn:microsoft.com/office/officeart/2018/2/layout/IconLabelList"/>
    <dgm:cxn modelId="{FE66B552-515B-4B30-B7E0-A4ABF8B1DDF5}" type="presParOf" srcId="{970350D9-F182-409F-AEE7-A21C21EB8383}" destId="{E4335352-9D74-4413-97FE-072696F3BB04}" srcOrd="1" destOrd="0" presId="urn:microsoft.com/office/officeart/2018/2/layout/IconLabelList"/>
    <dgm:cxn modelId="{93161CE8-3555-4383-9E46-4AEFD330D3A6}" type="presParOf" srcId="{970350D9-F182-409F-AEE7-A21C21EB8383}" destId="{B960E4B8-8933-4B96-82C9-BAB772218CDD}" srcOrd="2" destOrd="0" presId="urn:microsoft.com/office/officeart/2018/2/layout/IconLabelList"/>
    <dgm:cxn modelId="{BC119D20-5CB8-4B80-A34F-C2DDDBCA7C25}" type="presParOf" srcId="{330C0A15-4488-4CD2-A6FA-4D5F25435D21}" destId="{62FCD899-5C5D-4792-A9A3-C0BE79070044}" srcOrd="1" destOrd="0" presId="urn:microsoft.com/office/officeart/2018/2/layout/IconLabelList"/>
    <dgm:cxn modelId="{A3F72A1A-0733-4A2A-BACE-C867B8750108}" type="presParOf" srcId="{330C0A15-4488-4CD2-A6FA-4D5F25435D21}" destId="{023DD1F3-4238-4CE1-82F8-8682065AD16C}" srcOrd="2" destOrd="0" presId="urn:microsoft.com/office/officeart/2018/2/layout/IconLabelList"/>
    <dgm:cxn modelId="{9F15EC6F-12A1-4732-8830-D355E38126D2}" type="presParOf" srcId="{023DD1F3-4238-4CE1-82F8-8682065AD16C}" destId="{978F0831-B862-4EDD-9ECC-45054490C2B3}" srcOrd="0" destOrd="0" presId="urn:microsoft.com/office/officeart/2018/2/layout/IconLabelList"/>
    <dgm:cxn modelId="{CE0EAB4F-AA82-4D9A-BDAB-D14C86660B98}" type="presParOf" srcId="{023DD1F3-4238-4CE1-82F8-8682065AD16C}" destId="{19F8DE27-7EA6-4DD6-AE22-00F9A42825C6}" srcOrd="1" destOrd="0" presId="urn:microsoft.com/office/officeart/2018/2/layout/IconLabelList"/>
    <dgm:cxn modelId="{31D029BB-ED2E-469E-828D-C637CA108629}" type="presParOf" srcId="{023DD1F3-4238-4CE1-82F8-8682065AD16C}" destId="{3FBD1838-54FD-4906-8467-709AE420F149}" srcOrd="2" destOrd="0" presId="urn:microsoft.com/office/officeart/2018/2/layout/IconLabelList"/>
    <dgm:cxn modelId="{7DF86EE2-B563-4040-879F-AF2AF19FA393}" type="presParOf" srcId="{330C0A15-4488-4CD2-A6FA-4D5F25435D21}" destId="{3150C360-222B-45D0-99AE-BC882B8CA3EC}" srcOrd="3" destOrd="0" presId="urn:microsoft.com/office/officeart/2018/2/layout/IconLabelList"/>
    <dgm:cxn modelId="{2355914D-FA0C-424B-B495-5D8B018B1597}" type="presParOf" srcId="{330C0A15-4488-4CD2-A6FA-4D5F25435D21}" destId="{F035E984-F979-44F6-BFF5-4E2D0B030A39}" srcOrd="4" destOrd="0" presId="urn:microsoft.com/office/officeart/2018/2/layout/IconLabelList"/>
    <dgm:cxn modelId="{EF6DEDEF-8818-4B29-BD64-AEE5D429E087}" type="presParOf" srcId="{F035E984-F979-44F6-BFF5-4E2D0B030A39}" destId="{3006C79A-FAC1-457E-A88C-6651DDA4E6A7}" srcOrd="0" destOrd="0" presId="urn:microsoft.com/office/officeart/2018/2/layout/IconLabelList"/>
    <dgm:cxn modelId="{66D83857-9A5C-4369-B9C6-CD4AAEABAB5E}" type="presParOf" srcId="{F035E984-F979-44F6-BFF5-4E2D0B030A39}" destId="{511A293E-026D-40FA-BCC5-4E0A315FA3E4}" srcOrd="1" destOrd="0" presId="urn:microsoft.com/office/officeart/2018/2/layout/IconLabelList"/>
    <dgm:cxn modelId="{551B34B3-FE13-47B7-A638-9574472AEDA9}" type="presParOf" srcId="{F035E984-F979-44F6-BFF5-4E2D0B030A39}" destId="{629CDA06-4508-4C4E-B7C3-F87EC29A19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96BAB-5CCC-41A5-AC8E-8557B85E91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CE8B8F42-4461-4D9A-9B2A-43712CB3D0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for and while loops: Iterate over sequences.</a:t>
          </a:r>
          <a:endParaRPr lang="en-US" dirty="0"/>
        </a:p>
      </dgm:t>
    </dgm:pt>
    <dgm:pt modelId="{9267BFFF-B1DA-4E1E-BF53-FA64823BEC04}" type="parTrans" cxnId="{D2A3EE0C-6C93-4E22-B0DF-90175A18E405}">
      <dgm:prSet/>
      <dgm:spPr/>
      <dgm:t>
        <a:bodyPr/>
        <a:lstStyle/>
        <a:p>
          <a:endParaRPr lang="en-US"/>
        </a:p>
      </dgm:t>
    </dgm:pt>
    <dgm:pt modelId="{6E1DD970-F97D-4AD0-A3E4-9FE15592FD6E}" type="sibTrans" cxnId="{D2A3EE0C-6C93-4E22-B0DF-90175A18E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8E6679-A98D-4768-8FEA-9B5F777A1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if, </a:t>
          </a:r>
          <a:r>
            <a:rPr lang="en-US" b="0" i="0" dirty="0" err="1"/>
            <a:t>elif</a:t>
          </a:r>
          <a:r>
            <a:rPr lang="en-US" b="0" i="0" dirty="0"/>
            <a:t>, and else statements: Control program flow.</a:t>
          </a:r>
          <a:endParaRPr lang="en-US" dirty="0"/>
        </a:p>
      </dgm:t>
    </dgm:pt>
    <dgm:pt modelId="{9305A169-F8D0-48AB-9FF6-240FC871D5D1}" type="parTrans" cxnId="{A793D97A-C8CD-409E-889A-8A4FA27449EF}">
      <dgm:prSet/>
      <dgm:spPr/>
      <dgm:t>
        <a:bodyPr/>
        <a:lstStyle/>
        <a:p>
          <a:endParaRPr lang="en-US"/>
        </a:p>
      </dgm:t>
    </dgm:pt>
    <dgm:pt modelId="{ACEC9334-D102-40C1-97F1-5AFAC1174137}" type="sibTrans" cxnId="{A793D97A-C8CD-409E-889A-8A4FA27449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32B737-DC0B-4F6E-8D10-C833350DA9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For loops are used to iterate over a sequence (e.g., lists, tuples, strings).</a:t>
          </a:r>
          <a:endParaRPr lang="en-US" dirty="0"/>
        </a:p>
      </dgm:t>
    </dgm:pt>
    <dgm:pt modelId="{E153CEB4-A874-41DA-8701-1DC01D9AE08E}" type="parTrans" cxnId="{D5A28208-84EE-48F7-936E-62EEC8D87F83}">
      <dgm:prSet/>
      <dgm:spPr/>
      <dgm:t>
        <a:bodyPr/>
        <a:lstStyle/>
        <a:p>
          <a:endParaRPr lang="en-NG"/>
        </a:p>
      </dgm:t>
    </dgm:pt>
    <dgm:pt modelId="{E94C183C-C78B-4018-880F-FD38657E6270}" type="sibTrans" cxnId="{D5A28208-84EE-48F7-936E-62EEC8D87F83}">
      <dgm:prSet/>
      <dgm:spPr/>
      <dgm:t>
        <a:bodyPr/>
        <a:lstStyle/>
        <a:p>
          <a:pPr>
            <a:lnSpc>
              <a:spcPct val="100000"/>
            </a:lnSpc>
          </a:pPr>
          <a:endParaRPr lang="en-NG"/>
        </a:p>
      </dgm:t>
    </dgm:pt>
    <dgm:pt modelId="{3EEC3ED0-3815-47A0-B148-AEDBA9C02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While loops are used when you need to repeatedly execute a block of code if a condition is true.</a:t>
          </a:r>
          <a:endParaRPr lang="en-US" dirty="0"/>
        </a:p>
      </dgm:t>
    </dgm:pt>
    <dgm:pt modelId="{39FF7AAE-1B1E-4245-B712-F708307AEB9E}" type="parTrans" cxnId="{4212F9EA-E917-4D3E-9CE8-4E8B18ACD0BE}">
      <dgm:prSet/>
      <dgm:spPr/>
      <dgm:t>
        <a:bodyPr/>
        <a:lstStyle/>
        <a:p>
          <a:endParaRPr lang="en-NG"/>
        </a:p>
      </dgm:t>
    </dgm:pt>
    <dgm:pt modelId="{CC197C28-6145-48FC-A7A6-2AC33AA8390E}" type="sibTrans" cxnId="{4212F9EA-E917-4D3E-9CE8-4E8B18ACD0BE}">
      <dgm:prSet/>
      <dgm:spPr/>
      <dgm:t>
        <a:bodyPr/>
        <a:lstStyle/>
        <a:p>
          <a:endParaRPr lang="en-NG"/>
        </a:p>
      </dgm:t>
    </dgm:pt>
    <dgm:pt modelId="{303B15D5-69B9-46BC-A0FD-D4F207CA0211}" type="pres">
      <dgm:prSet presAssocID="{79D96BAB-5CCC-41A5-AC8E-8557B85E9170}" presName="root" presStyleCnt="0">
        <dgm:presLayoutVars>
          <dgm:dir/>
          <dgm:resizeHandles val="exact"/>
        </dgm:presLayoutVars>
      </dgm:prSet>
      <dgm:spPr/>
    </dgm:pt>
    <dgm:pt modelId="{68B87D13-3B57-4FC9-9F82-3D407C300BCA}" type="pres">
      <dgm:prSet presAssocID="{79D96BAB-5CCC-41A5-AC8E-8557B85E9170}" presName="container" presStyleCnt="0">
        <dgm:presLayoutVars>
          <dgm:dir/>
          <dgm:resizeHandles val="exact"/>
        </dgm:presLayoutVars>
      </dgm:prSet>
      <dgm:spPr/>
    </dgm:pt>
    <dgm:pt modelId="{E2F402B3-C1BD-4362-BF72-A1C23F0C4827}" type="pres">
      <dgm:prSet presAssocID="{CE8B8F42-4461-4D9A-9B2A-43712CB3D0A5}" presName="compNode" presStyleCnt="0"/>
      <dgm:spPr/>
    </dgm:pt>
    <dgm:pt modelId="{36AAE08B-A590-4FC1-8903-A3D3DCEECDC8}" type="pres">
      <dgm:prSet presAssocID="{CE8B8F42-4461-4D9A-9B2A-43712CB3D0A5}" presName="iconBgRect" presStyleLbl="bgShp" presStyleIdx="0" presStyleCnt="4"/>
      <dgm:spPr/>
    </dgm:pt>
    <dgm:pt modelId="{C104280A-A327-4694-9427-4E92C42B3753}" type="pres">
      <dgm:prSet presAssocID="{CE8B8F42-4461-4D9A-9B2A-43712CB3D0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55E4D1E-5F39-4A75-8DBD-55D38CBE18F8}" type="pres">
      <dgm:prSet presAssocID="{CE8B8F42-4461-4D9A-9B2A-43712CB3D0A5}" presName="spaceRect" presStyleCnt="0"/>
      <dgm:spPr/>
    </dgm:pt>
    <dgm:pt modelId="{8A8246C3-CEA5-4075-89F4-9E13E6E730E2}" type="pres">
      <dgm:prSet presAssocID="{CE8B8F42-4461-4D9A-9B2A-43712CB3D0A5}" presName="textRect" presStyleLbl="revTx" presStyleIdx="0" presStyleCnt="4">
        <dgm:presLayoutVars>
          <dgm:chMax val="1"/>
          <dgm:chPref val="1"/>
        </dgm:presLayoutVars>
      </dgm:prSet>
      <dgm:spPr/>
    </dgm:pt>
    <dgm:pt modelId="{78E0A420-39E2-40C6-8C25-D4FADC83E005}" type="pres">
      <dgm:prSet presAssocID="{6E1DD970-F97D-4AD0-A3E4-9FE15592FD6E}" presName="sibTrans" presStyleLbl="sibTrans2D1" presStyleIdx="0" presStyleCnt="0"/>
      <dgm:spPr/>
    </dgm:pt>
    <dgm:pt modelId="{2F1323D2-8633-4E92-AB8F-C409E54C3160}" type="pres">
      <dgm:prSet presAssocID="{C38E6679-A98D-4768-8FEA-9B5F777A1E92}" presName="compNode" presStyleCnt="0"/>
      <dgm:spPr/>
    </dgm:pt>
    <dgm:pt modelId="{01FD2B48-F628-4953-BFBE-09BD71455FA0}" type="pres">
      <dgm:prSet presAssocID="{C38E6679-A98D-4768-8FEA-9B5F777A1E92}" presName="iconBgRect" presStyleLbl="bgShp" presStyleIdx="1" presStyleCnt="4"/>
      <dgm:spPr/>
    </dgm:pt>
    <dgm:pt modelId="{2756F41C-A7B5-4BF2-919E-BBC25BFAFF81}" type="pres">
      <dgm:prSet presAssocID="{C38E6679-A98D-4768-8FEA-9B5F777A1E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A0F3E22-EFE8-45E5-A2B2-3C00FE11E3D8}" type="pres">
      <dgm:prSet presAssocID="{C38E6679-A98D-4768-8FEA-9B5F777A1E92}" presName="spaceRect" presStyleCnt="0"/>
      <dgm:spPr/>
    </dgm:pt>
    <dgm:pt modelId="{FB636B35-E0BC-4A7E-A94D-91DF347934AD}" type="pres">
      <dgm:prSet presAssocID="{C38E6679-A98D-4768-8FEA-9B5F777A1E92}" presName="textRect" presStyleLbl="revTx" presStyleIdx="1" presStyleCnt="4">
        <dgm:presLayoutVars>
          <dgm:chMax val="1"/>
          <dgm:chPref val="1"/>
        </dgm:presLayoutVars>
      </dgm:prSet>
      <dgm:spPr/>
    </dgm:pt>
    <dgm:pt modelId="{4134D5EE-24F8-4FA7-A251-8D7FA3335732}" type="pres">
      <dgm:prSet presAssocID="{ACEC9334-D102-40C1-97F1-5AFAC1174137}" presName="sibTrans" presStyleLbl="sibTrans2D1" presStyleIdx="0" presStyleCnt="0"/>
      <dgm:spPr/>
    </dgm:pt>
    <dgm:pt modelId="{268E5805-02DC-4A87-847E-C6195C6A0401}" type="pres">
      <dgm:prSet presAssocID="{2B32B737-DC0B-4F6E-8D10-C833350DA91C}" presName="compNode" presStyleCnt="0"/>
      <dgm:spPr/>
    </dgm:pt>
    <dgm:pt modelId="{D42C1B41-5215-48F5-8037-1FFA32959EE9}" type="pres">
      <dgm:prSet presAssocID="{2B32B737-DC0B-4F6E-8D10-C833350DA91C}" presName="iconBgRect" presStyleLbl="bgShp" presStyleIdx="2" presStyleCnt="4"/>
      <dgm:spPr/>
    </dgm:pt>
    <dgm:pt modelId="{E10A12C7-9CD6-4214-ABBD-902AD927E92C}" type="pres">
      <dgm:prSet presAssocID="{2B32B737-DC0B-4F6E-8D10-C833350DA9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F8EF3A-2E94-4F8D-98DC-02C10E2563B8}" type="pres">
      <dgm:prSet presAssocID="{2B32B737-DC0B-4F6E-8D10-C833350DA91C}" presName="spaceRect" presStyleCnt="0"/>
      <dgm:spPr/>
    </dgm:pt>
    <dgm:pt modelId="{B9E2537C-905D-4539-8B0D-3F54558EEC79}" type="pres">
      <dgm:prSet presAssocID="{2B32B737-DC0B-4F6E-8D10-C833350DA91C}" presName="textRect" presStyleLbl="revTx" presStyleIdx="2" presStyleCnt="4">
        <dgm:presLayoutVars>
          <dgm:chMax val="1"/>
          <dgm:chPref val="1"/>
        </dgm:presLayoutVars>
      </dgm:prSet>
      <dgm:spPr/>
    </dgm:pt>
    <dgm:pt modelId="{4A4965BF-4D25-4203-8ED3-925F36656538}" type="pres">
      <dgm:prSet presAssocID="{E94C183C-C78B-4018-880F-FD38657E6270}" presName="sibTrans" presStyleLbl="sibTrans2D1" presStyleIdx="0" presStyleCnt="0"/>
      <dgm:spPr/>
    </dgm:pt>
    <dgm:pt modelId="{660AD400-E96E-4D57-BAD5-F7003FA3DA0A}" type="pres">
      <dgm:prSet presAssocID="{3EEC3ED0-3815-47A0-B148-AEDBA9C0263E}" presName="compNode" presStyleCnt="0"/>
      <dgm:spPr/>
    </dgm:pt>
    <dgm:pt modelId="{103F2689-167B-4614-9336-67C6E50FAD3D}" type="pres">
      <dgm:prSet presAssocID="{3EEC3ED0-3815-47A0-B148-AEDBA9C0263E}" presName="iconBgRect" presStyleLbl="bgShp" presStyleIdx="3" presStyleCnt="4"/>
      <dgm:spPr/>
    </dgm:pt>
    <dgm:pt modelId="{0DB7C1DC-0A85-43A9-A401-CD1B0DA8878F}" type="pres">
      <dgm:prSet presAssocID="{3EEC3ED0-3815-47A0-B148-AEDBA9C026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6307D5F-BBF9-46D4-A32B-5B8565B917A6}" type="pres">
      <dgm:prSet presAssocID="{3EEC3ED0-3815-47A0-B148-AEDBA9C0263E}" presName="spaceRect" presStyleCnt="0"/>
      <dgm:spPr/>
    </dgm:pt>
    <dgm:pt modelId="{80C3A32D-3F48-4536-BA8C-CA7C2B9BDCFE}" type="pres">
      <dgm:prSet presAssocID="{3EEC3ED0-3815-47A0-B148-AEDBA9C026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A28208-84EE-48F7-936E-62EEC8D87F83}" srcId="{79D96BAB-5CCC-41A5-AC8E-8557B85E9170}" destId="{2B32B737-DC0B-4F6E-8D10-C833350DA91C}" srcOrd="2" destOrd="0" parTransId="{E153CEB4-A874-41DA-8701-1DC01D9AE08E}" sibTransId="{E94C183C-C78B-4018-880F-FD38657E6270}"/>
    <dgm:cxn modelId="{D2A3EE0C-6C93-4E22-B0DF-90175A18E405}" srcId="{79D96BAB-5CCC-41A5-AC8E-8557B85E9170}" destId="{CE8B8F42-4461-4D9A-9B2A-43712CB3D0A5}" srcOrd="0" destOrd="0" parTransId="{9267BFFF-B1DA-4E1E-BF53-FA64823BEC04}" sibTransId="{6E1DD970-F97D-4AD0-A3E4-9FE15592FD6E}"/>
    <dgm:cxn modelId="{D3DDE317-26A4-4490-BECA-0393C4BC7430}" type="presOf" srcId="{3EEC3ED0-3815-47A0-B148-AEDBA9C0263E}" destId="{80C3A32D-3F48-4536-BA8C-CA7C2B9BDCFE}" srcOrd="0" destOrd="0" presId="urn:microsoft.com/office/officeart/2018/2/layout/IconCircleList"/>
    <dgm:cxn modelId="{219F3E68-8C77-48AF-B4AA-E9DE7D9F5075}" type="presOf" srcId="{CE8B8F42-4461-4D9A-9B2A-43712CB3D0A5}" destId="{8A8246C3-CEA5-4075-89F4-9E13E6E730E2}" srcOrd="0" destOrd="0" presId="urn:microsoft.com/office/officeart/2018/2/layout/IconCircleList"/>
    <dgm:cxn modelId="{4D284768-6774-4D1F-87DA-7ECD325BB94E}" type="presOf" srcId="{ACEC9334-D102-40C1-97F1-5AFAC1174137}" destId="{4134D5EE-24F8-4FA7-A251-8D7FA3335732}" srcOrd="0" destOrd="0" presId="urn:microsoft.com/office/officeart/2018/2/layout/IconCircleList"/>
    <dgm:cxn modelId="{0BB6056A-8017-410E-8E83-533253F5D52E}" type="presOf" srcId="{2B32B737-DC0B-4F6E-8D10-C833350DA91C}" destId="{B9E2537C-905D-4539-8B0D-3F54558EEC79}" srcOrd="0" destOrd="0" presId="urn:microsoft.com/office/officeart/2018/2/layout/IconCircleList"/>
    <dgm:cxn modelId="{F0EC9B52-23A6-45A6-924D-54988DD58152}" type="presOf" srcId="{6E1DD970-F97D-4AD0-A3E4-9FE15592FD6E}" destId="{78E0A420-39E2-40C6-8C25-D4FADC83E005}" srcOrd="0" destOrd="0" presId="urn:microsoft.com/office/officeart/2018/2/layout/IconCircleList"/>
    <dgm:cxn modelId="{A793D97A-C8CD-409E-889A-8A4FA27449EF}" srcId="{79D96BAB-5CCC-41A5-AC8E-8557B85E9170}" destId="{C38E6679-A98D-4768-8FEA-9B5F777A1E92}" srcOrd="1" destOrd="0" parTransId="{9305A169-F8D0-48AB-9FF6-240FC871D5D1}" sibTransId="{ACEC9334-D102-40C1-97F1-5AFAC1174137}"/>
    <dgm:cxn modelId="{1DFCBACA-5A3C-481F-9E3D-DC28F34DED12}" type="presOf" srcId="{79D96BAB-5CCC-41A5-AC8E-8557B85E9170}" destId="{303B15D5-69B9-46BC-A0FD-D4F207CA0211}" srcOrd="0" destOrd="0" presId="urn:microsoft.com/office/officeart/2018/2/layout/IconCircleList"/>
    <dgm:cxn modelId="{BC006CD7-9EF7-4F89-99FF-875145CE045D}" type="presOf" srcId="{C38E6679-A98D-4768-8FEA-9B5F777A1E92}" destId="{FB636B35-E0BC-4A7E-A94D-91DF347934AD}" srcOrd="0" destOrd="0" presId="urn:microsoft.com/office/officeart/2018/2/layout/IconCircleList"/>
    <dgm:cxn modelId="{778DC6E8-B954-4785-9E42-C19390E1C077}" type="presOf" srcId="{E94C183C-C78B-4018-880F-FD38657E6270}" destId="{4A4965BF-4D25-4203-8ED3-925F36656538}" srcOrd="0" destOrd="0" presId="urn:microsoft.com/office/officeart/2018/2/layout/IconCircleList"/>
    <dgm:cxn modelId="{4212F9EA-E917-4D3E-9CE8-4E8B18ACD0BE}" srcId="{79D96BAB-5CCC-41A5-AC8E-8557B85E9170}" destId="{3EEC3ED0-3815-47A0-B148-AEDBA9C0263E}" srcOrd="3" destOrd="0" parTransId="{39FF7AAE-1B1E-4245-B712-F708307AEB9E}" sibTransId="{CC197C28-6145-48FC-A7A6-2AC33AA8390E}"/>
    <dgm:cxn modelId="{FF1DFEA5-71BA-48F6-9AB0-58FBDE5CB52C}" type="presParOf" srcId="{303B15D5-69B9-46BC-A0FD-D4F207CA0211}" destId="{68B87D13-3B57-4FC9-9F82-3D407C300BCA}" srcOrd="0" destOrd="0" presId="urn:microsoft.com/office/officeart/2018/2/layout/IconCircleList"/>
    <dgm:cxn modelId="{4D1C6186-4C25-4036-9AF4-56A55C5F436C}" type="presParOf" srcId="{68B87D13-3B57-4FC9-9F82-3D407C300BCA}" destId="{E2F402B3-C1BD-4362-BF72-A1C23F0C4827}" srcOrd="0" destOrd="0" presId="urn:microsoft.com/office/officeart/2018/2/layout/IconCircleList"/>
    <dgm:cxn modelId="{862275BB-3FED-41DD-BB02-44C3D5D02AB1}" type="presParOf" srcId="{E2F402B3-C1BD-4362-BF72-A1C23F0C4827}" destId="{36AAE08B-A590-4FC1-8903-A3D3DCEECDC8}" srcOrd="0" destOrd="0" presId="urn:microsoft.com/office/officeart/2018/2/layout/IconCircleList"/>
    <dgm:cxn modelId="{A7E79A8F-C24E-4E12-ABD5-FBEBC187BE02}" type="presParOf" srcId="{E2F402B3-C1BD-4362-BF72-A1C23F0C4827}" destId="{C104280A-A327-4694-9427-4E92C42B3753}" srcOrd="1" destOrd="0" presId="urn:microsoft.com/office/officeart/2018/2/layout/IconCircleList"/>
    <dgm:cxn modelId="{5F04EF40-1F36-49CF-BA63-6567490B038E}" type="presParOf" srcId="{E2F402B3-C1BD-4362-BF72-A1C23F0C4827}" destId="{455E4D1E-5F39-4A75-8DBD-55D38CBE18F8}" srcOrd="2" destOrd="0" presId="urn:microsoft.com/office/officeart/2018/2/layout/IconCircleList"/>
    <dgm:cxn modelId="{513B5559-82C6-4339-A348-486FFDC364B8}" type="presParOf" srcId="{E2F402B3-C1BD-4362-BF72-A1C23F0C4827}" destId="{8A8246C3-CEA5-4075-89F4-9E13E6E730E2}" srcOrd="3" destOrd="0" presId="urn:microsoft.com/office/officeart/2018/2/layout/IconCircleList"/>
    <dgm:cxn modelId="{DBA00AE4-392D-455F-8E11-E7D888AB81A3}" type="presParOf" srcId="{68B87D13-3B57-4FC9-9F82-3D407C300BCA}" destId="{78E0A420-39E2-40C6-8C25-D4FADC83E005}" srcOrd="1" destOrd="0" presId="urn:microsoft.com/office/officeart/2018/2/layout/IconCircleList"/>
    <dgm:cxn modelId="{BFE23952-1600-4E13-8A7C-62C3902B7D90}" type="presParOf" srcId="{68B87D13-3B57-4FC9-9F82-3D407C300BCA}" destId="{2F1323D2-8633-4E92-AB8F-C409E54C3160}" srcOrd="2" destOrd="0" presId="urn:microsoft.com/office/officeart/2018/2/layout/IconCircleList"/>
    <dgm:cxn modelId="{41DF545D-B382-4F86-AF7C-262981F2D4DE}" type="presParOf" srcId="{2F1323D2-8633-4E92-AB8F-C409E54C3160}" destId="{01FD2B48-F628-4953-BFBE-09BD71455FA0}" srcOrd="0" destOrd="0" presId="urn:microsoft.com/office/officeart/2018/2/layout/IconCircleList"/>
    <dgm:cxn modelId="{3673E61E-F188-4CDF-9A78-E6160A726480}" type="presParOf" srcId="{2F1323D2-8633-4E92-AB8F-C409E54C3160}" destId="{2756F41C-A7B5-4BF2-919E-BBC25BFAFF81}" srcOrd="1" destOrd="0" presId="urn:microsoft.com/office/officeart/2018/2/layout/IconCircleList"/>
    <dgm:cxn modelId="{A5EC6BC2-CEE9-4D00-9E95-2B1F57174F7B}" type="presParOf" srcId="{2F1323D2-8633-4E92-AB8F-C409E54C3160}" destId="{1A0F3E22-EFE8-45E5-A2B2-3C00FE11E3D8}" srcOrd="2" destOrd="0" presId="urn:microsoft.com/office/officeart/2018/2/layout/IconCircleList"/>
    <dgm:cxn modelId="{82C0A567-0DC2-45F9-ACCE-53ED2C0954CB}" type="presParOf" srcId="{2F1323D2-8633-4E92-AB8F-C409E54C3160}" destId="{FB636B35-E0BC-4A7E-A94D-91DF347934AD}" srcOrd="3" destOrd="0" presId="urn:microsoft.com/office/officeart/2018/2/layout/IconCircleList"/>
    <dgm:cxn modelId="{76933BB1-681B-4331-A24A-06E51BC164A8}" type="presParOf" srcId="{68B87D13-3B57-4FC9-9F82-3D407C300BCA}" destId="{4134D5EE-24F8-4FA7-A251-8D7FA3335732}" srcOrd="3" destOrd="0" presId="urn:microsoft.com/office/officeart/2018/2/layout/IconCircleList"/>
    <dgm:cxn modelId="{4B88F947-6789-4BA8-8B6F-8F949BE5B88D}" type="presParOf" srcId="{68B87D13-3B57-4FC9-9F82-3D407C300BCA}" destId="{268E5805-02DC-4A87-847E-C6195C6A0401}" srcOrd="4" destOrd="0" presId="urn:microsoft.com/office/officeart/2018/2/layout/IconCircleList"/>
    <dgm:cxn modelId="{7A872D76-5CEF-4DB5-8830-3A89D79AF967}" type="presParOf" srcId="{268E5805-02DC-4A87-847E-C6195C6A0401}" destId="{D42C1B41-5215-48F5-8037-1FFA32959EE9}" srcOrd="0" destOrd="0" presId="urn:microsoft.com/office/officeart/2018/2/layout/IconCircleList"/>
    <dgm:cxn modelId="{B0ECBF98-84E1-4949-B6AC-C42102EE4D05}" type="presParOf" srcId="{268E5805-02DC-4A87-847E-C6195C6A0401}" destId="{E10A12C7-9CD6-4214-ABBD-902AD927E92C}" srcOrd="1" destOrd="0" presId="urn:microsoft.com/office/officeart/2018/2/layout/IconCircleList"/>
    <dgm:cxn modelId="{406FD2CA-074C-4164-99F5-19AFBC9F4F57}" type="presParOf" srcId="{268E5805-02DC-4A87-847E-C6195C6A0401}" destId="{76F8EF3A-2E94-4F8D-98DC-02C10E2563B8}" srcOrd="2" destOrd="0" presId="urn:microsoft.com/office/officeart/2018/2/layout/IconCircleList"/>
    <dgm:cxn modelId="{809B89E6-7558-461B-BF2A-AB98F7917037}" type="presParOf" srcId="{268E5805-02DC-4A87-847E-C6195C6A0401}" destId="{B9E2537C-905D-4539-8B0D-3F54558EEC79}" srcOrd="3" destOrd="0" presId="urn:microsoft.com/office/officeart/2018/2/layout/IconCircleList"/>
    <dgm:cxn modelId="{D8CE7B4B-EE67-4714-93F9-0A4FE0ED9445}" type="presParOf" srcId="{68B87D13-3B57-4FC9-9F82-3D407C300BCA}" destId="{4A4965BF-4D25-4203-8ED3-925F36656538}" srcOrd="5" destOrd="0" presId="urn:microsoft.com/office/officeart/2018/2/layout/IconCircleList"/>
    <dgm:cxn modelId="{2821B863-7382-40A6-B0A5-C7CD332ABC03}" type="presParOf" srcId="{68B87D13-3B57-4FC9-9F82-3D407C300BCA}" destId="{660AD400-E96E-4D57-BAD5-F7003FA3DA0A}" srcOrd="6" destOrd="0" presId="urn:microsoft.com/office/officeart/2018/2/layout/IconCircleList"/>
    <dgm:cxn modelId="{CE8E3926-AFC6-463D-8A42-C2E176CD2D8B}" type="presParOf" srcId="{660AD400-E96E-4D57-BAD5-F7003FA3DA0A}" destId="{103F2689-167B-4614-9336-67C6E50FAD3D}" srcOrd="0" destOrd="0" presId="urn:microsoft.com/office/officeart/2018/2/layout/IconCircleList"/>
    <dgm:cxn modelId="{7AE96071-0DD8-4149-82AF-371CF636C667}" type="presParOf" srcId="{660AD400-E96E-4D57-BAD5-F7003FA3DA0A}" destId="{0DB7C1DC-0A85-43A9-A401-CD1B0DA8878F}" srcOrd="1" destOrd="0" presId="urn:microsoft.com/office/officeart/2018/2/layout/IconCircleList"/>
    <dgm:cxn modelId="{541DE1DB-C33B-46A1-ADEA-2156094E2A85}" type="presParOf" srcId="{660AD400-E96E-4D57-BAD5-F7003FA3DA0A}" destId="{76307D5F-BBF9-46D4-A32B-5B8565B917A6}" srcOrd="2" destOrd="0" presId="urn:microsoft.com/office/officeart/2018/2/layout/IconCircleList"/>
    <dgm:cxn modelId="{454E1767-139D-48A8-A5F4-3835E5BEB931}" type="presParOf" srcId="{660AD400-E96E-4D57-BAD5-F7003FA3DA0A}" destId="{80C3A32D-3F48-4536-BA8C-CA7C2B9BDC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7DA96A-6178-4A70-B43C-BED56D83D4F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FC1A8-CA4F-4412-84DC-7D687B00A9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Additional Packages includes: Scikit-learn, TensorFlow and PyTorch, Requests, Beautiful Soup, SQLAlchemy, OpenCV, Natural Language Toolkit (NLTK)</a:t>
          </a:r>
          <a:endParaRPr lang="en-US"/>
        </a:p>
      </dgm:t>
    </dgm:pt>
    <dgm:pt modelId="{2FF7A973-7070-4CAA-9E1B-B783332A2110}" type="parTrans" cxnId="{1E52580B-65BD-418F-8E77-2E7E497E8B47}">
      <dgm:prSet/>
      <dgm:spPr/>
      <dgm:t>
        <a:bodyPr/>
        <a:lstStyle/>
        <a:p>
          <a:endParaRPr lang="en-US"/>
        </a:p>
      </dgm:t>
    </dgm:pt>
    <dgm:pt modelId="{2560C7DC-2EC3-4EAE-B62F-DF5DE657A9DA}" type="sibTrans" cxnId="{1E52580B-65BD-418F-8E77-2E7E497E8B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9D09E6-4B29-4178-AD72-FDA5ECAD1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Recommended Books: "Python Crash Course" by Eric Matthes, "Automate the Boring Stuff with Python" by Al Sweigart.</a:t>
          </a:r>
          <a:endParaRPr lang="en-US"/>
        </a:p>
      </dgm:t>
    </dgm:pt>
    <dgm:pt modelId="{AB8293F5-0832-4017-BD38-0C762ACCF730}" type="parTrans" cxnId="{79D8E4C0-1BAE-4CF2-9652-D2F036AC0A0D}">
      <dgm:prSet/>
      <dgm:spPr/>
      <dgm:t>
        <a:bodyPr/>
        <a:lstStyle/>
        <a:p>
          <a:endParaRPr lang="en-US"/>
        </a:p>
      </dgm:t>
    </dgm:pt>
    <dgm:pt modelId="{ED66BA13-F072-4373-B1A6-59DD22B381FF}" type="sibTrans" cxnId="{79D8E4C0-1BAE-4CF2-9652-D2F036AC0A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4E3AEA-8DFF-401F-9DF9-1C81AC5245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Online Tutorials: FreeCodeCamp, Coursera, edX.</a:t>
          </a:r>
          <a:endParaRPr lang="en-US"/>
        </a:p>
      </dgm:t>
    </dgm:pt>
    <dgm:pt modelId="{CB6BF0CF-18CC-4CE5-A126-1F6CF796824B}" type="parTrans" cxnId="{8381EFDC-302A-4BAA-9F57-3A861F5F35EC}">
      <dgm:prSet/>
      <dgm:spPr/>
      <dgm:t>
        <a:bodyPr/>
        <a:lstStyle/>
        <a:p>
          <a:endParaRPr lang="en-US"/>
        </a:p>
      </dgm:t>
    </dgm:pt>
    <dgm:pt modelId="{DE9B7D10-DF27-4E13-A571-5177BBD3962C}" type="sibTrans" cxnId="{8381EFDC-302A-4BAA-9F57-3A861F5F3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69061E-41F5-4918-9C19-2304E8A47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Documentation: Exploring Python's official documentation at python.org.</a:t>
          </a:r>
          <a:endParaRPr lang="en-US" dirty="0"/>
        </a:p>
      </dgm:t>
    </dgm:pt>
    <dgm:pt modelId="{C7A38CE8-CDB1-4BC7-AF3F-4469F16058A8}" type="parTrans" cxnId="{16CB7EDA-6A06-494B-BBE2-07A5496C37E7}">
      <dgm:prSet/>
      <dgm:spPr/>
      <dgm:t>
        <a:bodyPr/>
        <a:lstStyle/>
        <a:p>
          <a:endParaRPr lang="en-US"/>
        </a:p>
      </dgm:t>
    </dgm:pt>
    <dgm:pt modelId="{D60D1B97-9C09-4AC8-9621-E96FECA8691F}" type="sibTrans" cxnId="{16CB7EDA-6A06-494B-BBE2-07A5496C37E7}">
      <dgm:prSet/>
      <dgm:spPr/>
      <dgm:t>
        <a:bodyPr/>
        <a:lstStyle/>
        <a:p>
          <a:endParaRPr lang="en-US"/>
        </a:p>
      </dgm:t>
    </dgm:pt>
    <dgm:pt modelId="{266661D3-13DD-4694-A5B4-523826190DB7}" type="pres">
      <dgm:prSet presAssocID="{897DA96A-6178-4A70-B43C-BED56D83D4FF}" presName="root" presStyleCnt="0">
        <dgm:presLayoutVars>
          <dgm:dir/>
          <dgm:resizeHandles val="exact"/>
        </dgm:presLayoutVars>
      </dgm:prSet>
      <dgm:spPr/>
    </dgm:pt>
    <dgm:pt modelId="{A8E0DC7E-6775-4657-8AB7-C7582ABA1CDC}" type="pres">
      <dgm:prSet presAssocID="{897DA96A-6178-4A70-B43C-BED56D83D4FF}" presName="container" presStyleCnt="0">
        <dgm:presLayoutVars>
          <dgm:dir/>
          <dgm:resizeHandles val="exact"/>
        </dgm:presLayoutVars>
      </dgm:prSet>
      <dgm:spPr/>
    </dgm:pt>
    <dgm:pt modelId="{AADFC9ED-826A-4696-9DE9-4298A36E2AC1}" type="pres">
      <dgm:prSet presAssocID="{03BFC1A8-CA4F-4412-84DC-7D687B00A962}" presName="compNode" presStyleCnt="0"/>
      <dgm:spPr/>
    </dgm:pt>
    <dgm:pt modelId="{F2BE5B72-D1CC-4453-8059-1DDEC1E99781}" type="pres">
      <dgm:prSet presAssocID="{03BFC1A8-CA4F-4412-84DC-7D687B00A962}" presName="iconBgRect" presStyleLbl="bgShp" presStyleIdx="0" presStyleCnt="4"/>
      <dgm:spPr/>
    </dgm:pt>
    <dgm:pt modelId="{359C3E13-DE77-411C-9E71-84C8033416AE}" type="pres">
      <dgm:prSet presAssocID="{03BFC1A8-CA4F-4412-84DC-7D687B00A9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31EC19B-937D-4F91-8468-1441A6352B8F}" type="pres">
      <dgm:prSet presAssocID="{03BFC1A8-CA4F-4412-84DC-7D687B00A962}" presName="spaceRect" presStyleCnt="0"/>
      <dgm:spPr/>
    </dgm:pt>
    <dgm:pt modelId="{A630B80B-686E-4B5A-A74F-76D9399536DA}" type="pres">
      <dgm:prSet presAssocID="{03BFC1A8-CA4F-4412-84DC-7D687B00A962}" presName="textRect" presStyleLbl="revTx" presStyleIdx="0" presStyleCnt="4">
        <dgm:presLayoutVars>
          <dgm:chMax val="1"/>
          <dgm:chPref val="1"/>
        </dgm:presLayoutVars>
      </dgm:prSet>
      <dgm:spPr/>
    </dgm:pt>
    <dgm:pt modelId="{9D79D364-9C36-4716-97B3-0B7A16B8833A}" type="pres">
      <dgm:prSet presAssocID="{2560C7DC-2EC3-4EAE-B62F-DF5DE657A9DA}" presName="sibTrans" presStyleLbl="sibTrans2D1" presStyleIdx="0" presStyleCnt="0"/>
      <dgm:spPr/>
    </dgm:pt>
    <dgm:pt modelId="{9ADA6F09-BCFC-47C3-991B-B098EC6FD2C1}" type="pres">
      <dgm:prSet presAssocID="{DF9D09E6-4B29-4178-AD72-FDA5ECAD1981}" presName="compNode" presStyleCnt="0"/>
      <dgm:spPr/>
    </dgm:pt>
    <dgm:pt modelId="{E178FD9F-03BA-4252-A30A-30120AE5F5FF}" type="pres">
      <dgm:prSet presAssocID="{DF9D09E6-4B29-4178-AD72-FDA5ECAD1981}" presName="iconBgRect" presStyleLbl="bgShp" presStyleIdx="1" presStyleCnt="4"/>
      <dgm:spPr/>
    </dgm:pt>
    <dgm:pt modelId="{FFF6DB59-B894-4C29-A4B7-18F0F99D9F9D}" type="pres">
      <dgm:prSet presAssocID="{DF9D09E6-4B29-4178-AD72-FDA5ECAD19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56C2127-0362-4418-850A-EF62269AD28D}" type="pres">
      <dgm:prSet presAssocID="{DF9D09E6-4B29-4178-AD72-FDA5ECAD1981}" presName="spaceRect" presStyleCnt="0"/>
      <dgm:spPr/>
    </dgm:pt>
    <dgm:pt modelId="{EA4B6759-C942-4346-A4AB-6C3FFC84B902}" type="pres">
      <dgm:prSet presAssocID="{DF9D09E6-4B29-4178-AD72-FDA5ECAD1981}" presName="textRect" presStyleLbl="revTx" presStyleIdx="1" presStyleCnt="4">
        <dgm:presLayoutVars>
          <dgm:chMax val="1"/>
          <dgm:chPref val="1"/>
        </dgm:presLayoutVars>
      </dgm:prSet>
      <dgm:spPr/>
    </dgm:pt>
    <dgm:pt modelId="{949A5159-1440-40A4-986F-9F5BE3DA45B0}" type="pres">
      <dgm:prSet presAssocID="{ED66BA13-F072-4373-B1A6-59DD22B381FF}" presName="sibTrans" presStyleLbl="sibTrans2D1" presStyleIdx="0" presStyleCnt="0"/>
      <dgm:spPr/>
    </dgm:pt>
    <dgm:pt modelId="{865D4310-5AD5-4638-9A69-2441771676BA}" type="pres">
      <dgm:prSet presAssocID="{1A4E3AEA-8DFF-401F-9DF9-1C81AC52459C}" presName="compNode" presStyleCnt="0"/>
      <dgm:spPr/>
    </dgm:pt>
    <dgm:pt modelId="{FA05E79B-F46A-45F0-9992-D4DBEAA2FDAE}" type="pres">
      <dgm:prSet presAssocID="{1A4E3AEA-8DFF-401F-9DF9-1C81AC52459C}" presName="iconBgRect" presStyleLbl="bgShp" presStyleIdx="2" presStyleCnt="4"/>
      <dgm:spPr/>
    </dgm:pt>
    <dgm:pt modelId="{6B15EE4F-1822-4A8C-A81C-42B73D5AD04D}" type="pres">
      <dgm:prSet presAssocID="{1A4E3AEA-8DFF-401F-9DF9-1C81AC5245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A6E1AD7-E358-41DD-9145-3CD2181276B6}" type="pres">
      <dgm:prSet presAssocID="{1A4E3AEA-8DFF-401F-9DF9-1C81AC52459C}" presName="spaceRect" presStyleCnt="0"/>
      <dgm:spPr/>
    </dgm:pt>
    <dgm:pt modelId="{15C2748C-E4C9-4584-A654-5A70C2AB3990}" type="pres">
      <dgm:prSet presAssocID="{1A4E3AEA-8DFF-401F-9DF9-1C81AC52459C}" presName="textRect" presStyleLbl="revTx" presStyleIdx="2" presStyleCnt="4">
        <dgm:presLayoutVars>
          <dgm:chMax val="1"/>
          <dgm:chPref val="1"/>
        </dgm:presLayoutVars>
      </dgm:prSet>
      <dgm:spPr/>
    </dgm:pt>
    <dgm:pt modelId="{90DE526C-3AFC-44CE-8C72-E2C75C79BA0C}" type="pres">
      <dgm:prSet presAssocID="{DE9B7D10-DF27-4E13-A571-5177BBD3962C}" presName="sibTrans" presStyleLbl="sibTrans2D1" presStyleIdx="0" presStyleCnt="0"/>
      <dgm:spPr/>
    </dgm:pt>
    <dgm:pt modelId="{B427DF53-5DF2-417E-88CE-10D4A055DA2F}" type="pres">
      <dgm:prSet presAssocID="{D769061E-41F5-4918-9C19-2304E8A47F68}" presName="compNode" presStyleCnt="0"/>
      <dgm:spPr/>
    </dgm:pt>
    <dgm:pt modelId="{284D689F-FA47-418D-8765-0E528E6D341E}" type="pres">
      <dgm:prSet presAssocID="{D769061E-41F5-4918-9C19-2304E8A47F68}" presName="iconBgRect" presStyleLbl="bgShp" presStyleIdx="3" presStyleCnt="4"/>
      <dgm:spPr/>
    </dgm:pt>
    <dgm:pt modelId="{854C2653-A904-46E4-9FFB-690570D7641A}" type="pres">
      <dgm:prSet presAssocID="{D769061E-41F5-4918-9C19-2304E8A47F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E694CB-4E4E-4778-ABC7-B3C577A509E0}" type="pres">
      <dgm:prSet presAssocID="{D769061E-41F5-4918-9C19-2304E8A47F68}" presName="spaceRect" presStyleCnt="0"/>
      <dgm:spPr/>
    </dgm:pt>
    <dgm:pt modelId="{955A5AD5-0D2E-4090-9DAC-05C1570980C3}" type="pres">
      <dgm:prSet presAssocID="{D769061E-41F5-4918-9C19-2304E8A47F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52580B-65BD-418F-8E77-2E7E497E8B47}" srcId="{897DA96A-6178-4A70-B43C-BED56D83D4FF}" destId="{03BFC1A8-CA4F-4412-84DC-7D687B00A962}" srcOrd="0" destOrd="0" parTransId="{2FF7A973-7070-4CAA-9E1B-B783332A2110}" sibTransId="{2560C7DC-2EC3-4EAE-B62F-DF5DE657A9DA}"/>
    <dgm:cxn modelId="{33AA0319-EF06-4A1F-A2C9-BEB2528CDE66}" type="presOf" srcId="{03BFC1A8-CA4F-4412-84DC-7D687B00A962}" destId="{A630B80B-686E-4B5A-A74F-76D9399536DA}" srcOrd="0" destOrd="0" presId="urn:microsoft.com/office/officeart/2018/2/layout/IconCircleList"/>
    <dgm:cxn modelId="{99AAC81D-8F34-464C-87D3-F7A5879C29A7}" type="presOf" srcId="{1A4E3AEA-8DFF-401F-9DF9-1C81AC52459C}" destId="{15C2748C-E4C9-4584-A654-5A70C2AB3990}" srcOrd="0" destOrd="0" presId="urn:microsoft.com/office/officeart/2018/2/layout/IconCircleList"/>
    <dgm:cxn modelId="{B1717D69-795B-45D4-86F4-95AD6B0FA8C1}" type="presOf" srcId="{DF9D09E6-4B29-4178-AD72-FDA5ECAD1981}" destId="{EA4B6759-C942-4346-A4AB-6C3FFC84B902}" srcOrd="0" destOrd="0" presId="urn:microsoft.com/office/officeart/2018/2/layout/IconCircleList"/>
    <dgm:cxn modelId="{C95DDE7B-7EDE-4684-BE76-69EBBF6F68C5}" type="presOf" srcId="{897DA96A-6178-4A70-B43C-BED56D83D4FF}" destId="{266661D3-13DD-4694-A5B4-523826190DB7}" srcOrd="0" destOrd="0" presId="urn:microsoft.com/office/officeart/2018/2/layout/IconCircleList"/>
    <dgm:cxn modelId="{C39A2AAA-FF4D-45AE-9F98-2EAF54C07851}" type="presOf" srcId="{D769061E-41F5-4918-9C19-2304E8A47F68}" destId="{955A5AD5-0D2E-4090-9DAC-05C1570980C3}" srcOrd="0" destOrd="0" presId="urn:microsoft.com/office/officeart/2018/2/layout/IconCircleList"/>
    <dgm:cxn modelId="{FFA377BF-68F3-456D-A549-8DC5A57020D0}" type="presOf" srcId="{2560C7DC-2EC3-4EAE-B62F-DF5DE657A9DA}" destId="{9D79D364-9C36-4716-97B3-0B7A16B8833A}" srcOrd="0" destOrd="0" presId="urn:microsoft.com/office/officeart/2018/2/layout/IconCircleList"/>
    <dgm:cxn modelId="{79D8E4C0-1BAE-4CF2-9652-D2F036AC0A0D}" srcId="{897DA96A-6178-4A70-B43C-BED56D83D4FF}" destId="{DF9D09E6-4B29-4178-AD72-FDA5ECAD1981}" srcOrd="1" destOrd="0" parTransId="{AB8293F5-0832-4017-BD38-0C762ACCF730}" sibTransId="{ED66BA13-F072-4373-B1A6-59DD22B381FF}"/>
    <dgm:cxn modelId="{9B9D28D9-FFB7-4B19-B0DB-8B3AB3A916B6}" type="presOf" srcId="{DE9B7D10-DF27-4E13-A571-5177BBD3962C}" destId="{90DE526C-3AFC-44CE-8C72-E2C75C79BA0C}" srcOrd="0" destOrd="0" presId="urn:microsoft.com/office/officeart/2018/2/layout/IconCircleList"/>
    <dgm:cxn modelId="{16CB7EDA-6A06-494B-BBE2-07A5496C37E7}" srcId="{897DA96A-6178-4A70-B43C-BED56D83D4FF}" destId="{D769061E-41F5-4918-9C19-2304E8A47F68}" srcOrd="3" destOrd="0" parTransId="{C7A38CE8-CDB1-4BC7-AF3F-4469F16058A8}" sibTransId="{D60D1B97-9C09-4AC8-9621-E96FECA8691F}"/>
    <dgm:cxn modelId="{8381EFDC-302A-4BAA-9F57-3A861F5F35EC}" srcId="{897DA96A-6178-4A70-B43C-BED56D83D4FF}" destId="{1A4E3AEA-8DFF-401F-9DF9-1C81AC52459C}" srcOrd="2" destOrd="0" parTransId="{CB6BF0CF-18CC-4CE5-A126-1F6CF796824B}" sibTransId="{DE9B7D10-DF27-4E13-A571-5177BBD3962C}"/>
    <dgm:cxn modelId="{4DD58FEE-0167-48D5-8472-87C7F48E4667}" type="presOf" srcId="{ED66BA13-F072-4373-B1A6-59DD22B381FF}" destId="{949A5159-1440-40A4-986F-9F5BE3DA45B0}" srcOrd="0" destOrd="0" presId="urn:microsoft.com/office/officeart/2018/2/layout/IconCircleList"/>
    <dgm:cxn modelId="{174CF0FF-1A6C-4C61-9367-4FF503F92DFE}" type="presParOf" srcId="{266661D3-13DD-4694-A5B4-523826190DB7}" destId="{A8E0DC7E-6775-4657-8AB7-C7582ABA1CDC}" srcOrd="0" destOrd="0" presId="urn:microsoft.com/office/officeart/2018/2/layout/IconCircleList"/>
    <dgm:cxn modelId="{69669FB8-9E91-4D73-BC21-EEE356C30DDB}" type="presParOf" srcId="{A8E0DC7E-6775-4657-8AB7-C7582ABA1CDC}" destId="{AADFC9ED-826A-4696-9DE9-4298A36E2AC1}" srcOrd="0" destOrd="0" presId="urn:microsoft.com/office/officeart/2018/2/layout/IconCircleList"/>
    <dgm:cxn modelId="{E069EF5E-F630-466A-A7AD-7F9408B932E0}" type="presParOf" srcId="{AADFC9ED-826A-4696-9DE9-4298A36E2AC1}" destId="{F2BE5B72-D1CC-4453-8059-1DDEC1E99781}" srcOrd="0" destOrd="0" presId="urn:microsoft.com/office/officeart/2018/2/layout/IconCircleList"/>
    <dgm:cxn modelId="{36C5FD7D-EE3A-41BA-9F24-77E809853437}" type="presParOf" srcId="{AADFC9ED-826A-4696-9DE9-4298A36E2AC1}" destId="{359C3E13-DE77-411C-9E71-84C8033416AE}" srcOrd="1" destOrd="0" presId="urn:microsoft.com/office/officeart/2018/2/layout/IconCircleList"/>
    <dgm:cxn modelId="{45D3E61F-4F54-4B68-B6E5-441FDF5830B3}" type="presParOf" srcId="{AADFC9ED-826A-4696-9DE9-4298A36E2AC1}" destId="{B31EC19B-937D-4F91-8468-1441A6352B8F}" srcOrd="2" destOrd="0" presId="urn:microsoft.com/office/officeart/2018/2/layout/IconCircleList"/>
    <dgm:cxn modelId="{B8354E65-3FA4-48FB-91CE-F0E714E6C490}" type="presParOf" srcId="{AADFC9ED-826A-4696-9DE9-4298A36E2AC1}" destId="{A630B80B-686E-4B5A-A74F-76D9399536DA}" srcOrd="3" destOrd="0" presId="urn:microsoft.com/office/officeart/2018/2/layout/IconCircleList"/>
    <dgm:cxn modelId="{99E16FEF-4400-46E5-8F70-982659F5FB6A}" type="presParOf" srcId="{A8E0DC7E-6775-4657-8AB7-C7582ABA1CDC}" destId="{9D79D364-9C36-4716-97B3-0B7A16B8833A}" srcOrd="1" destOrd="0" presId="urn:microsoft.com/office/officeart/2018/2/layout/IconCircleList"/>
    <dgm:cxn modelId="{EF2EA74A-9260-4EB6-9499-26112BA92A27}" type="presParOf" srcId="{A8E0DC7E-6775-4657-8AB7-C7582ABA1CDC}" destId="{9ADA6F09-BCFC-47C3-991B-B098EC6FD2C1}" srcOrd="2" destOrd="0" presId="urn:microsoft.com/office/officeart/2018/2/layout/IconCircleList"/>
    <dgm:cxn modelId="{07D1C4A7-0F65-4D93-A6A0-02606DB88F80}" type="presParOf" srcId="{9ADA6F09-BCFC-47C3-991B-B098EC6FD2C1}" destId="{E178FD9F-03BA-4252-A30A-30120AE5F5FF}" srcOrd="0" destOrd="0" presId="urn:microsoft.com/office/officeart/2018/2/layout/IconCircleList"/>
    <dgm:cxn modelId="{10D581D5-8E1C-4B6A-BC1F-CE599FB6E4AC}" type="presParOf" srcId="{9ADA6F09-BCFC-47C3-991B-B098EC6FD2C1}" destId="{FFF6DB59-B894-4C29-A4B7-18F0F99D9F9D}" srcOrd="1" destOrd="0" presId="urn:microsoft.com/office/officeart/2018/2/layout/IconCircleList"/>
    <dgm:cxn modelId="{4664D1D4-0035-4519-A73D-78DC2F1B7B0F}" type="presParOf" srcId="{9ADA6F09-BCFC-47C3-991B-B098EC6FD2C1}" destId="{456C2127-0362-4418-850A-EF62269AD28D}" srcOrd="2" destOrd="0" presId="urn:microsoft.com/office/officeart/2018/2/layout/IconCircleList"/>
    <dgm:cxn modelId="{A3039F04-BDF0-4DF5-8303-C0A7544C3BB8}" type="presParOf" srcId="{9ADA6F09-BCFC-47C3-991B-B098EC6FD2C1}" destId="{EA4B6759-C942-4346-A4AB-6C3FFC84B902}" srcOrd="3" destOrd="0" presId="urn:microsoft.com/office/officeart/2018/2/layout/IconCircleList"/>
    <dgm:cxn modelId="{0E1FFA4E-F083-435F-84BA-8B09E61D672B}" type="presParOf" srcId="{A8E0DC7E-6775-4657-8AB7-C7582ABA1CDC}" destId="{949A5159-1440-40A4-986F-9F5BE3DA45B0}" srcOrd="3" destOrd="0" presId="urn:microsoft.com/office/officeart/2018/2/layout/IconCircleList"/>
    <dgm:cxn modelId="{DA5C84FC-C7EA-458B-8462-4584F18D7104}" type="presParOf" srcId="{A8E0DC7E-6775-4657-8AB7-C7582ABA1CDC}" destId="{865D4310-5AD5-4638-9A69-2441771676BA}" srcOrd="4" destOrd="0" presId="urn:microsoft.com/office/officeart/2018/2/layout/IconCircleList"/>
    <dgm:cxn modelId="{27062E98-D46D-4BA3-B87B-01309630378B}" type="presParOf" srcId="{865D4310-5AD5-4638-9A69-2441771676BA}" destId="{FA05E79B-F46A-45F0-9992-D4DBEAA2FDAE}" srcOrd="0" destOrd="0" presId="urn:microsoft.com/office/officeart/2018/2/layout/IconCircleList"/>
    <dgm:cxn modelId="{6D5B628D-9DF3-47CA-A1FF-116C27DC5646}" type="presParOf" srcId="{865D4310-5AD5-4638-9A69-2441771676BA}" destId="{6B15EE4F-1822-4A8C-A81C-42B73D5AD04D}" srcOrd="1" destOrd="0" presId="urn:microsoft.com/office/officeart/2018/2/layout/IconCircleList"/>
    <dgm:cxn modelId="{C6B529D7-8992-40A6-A2DA-F18B0641E89D}" type="presParOf" srcId="{865D4310-5AD5-4638-9A69-2441771676BA}" destId="{CA6E1AD7-E358-41DD-9145-3CD2181276B6}" srcOrd="2" destOrd="0" presId="urn:microsoft.com/office/officeart/2018/2/layout/IconCircleList"/>
    <dgm:cxn modelId="{BE0D6BC7-9532-494B-87BC-21D8A03968F0}" type="presParOf" srcId="{865D4310-5AD5-4638-9A69-2441771676BA}" destId="{15C2748C-E4C9-4584-A654-5A70C2AB3990}" srcOrd="3" destOrd="0" presId="urn:microsoft.com/office/officeart/2018/2/layout/IconCircleList"/>
    <dgm:cxn modelId="{ED17998D-AC3C-4386-B5D2-535DE00C810C}" type="presParOf" srcId="{A8E0DC7E-6775-4657-8AB7-C7582ABA1CDC}" destId="{90DE526C-3AFC-44CE-8C72-E2C75C79BA0C}" srcOrd="5" destOrd="0" presId="urn:microsoft.com/office/officeart/2018/2/layout/IconCircleList"/>
    <dgm:cxn modelId="{06BD5EC7-1403-4AAC-9280-E76612316E19}" type="presParOf" srcId="{A8E0DC7E-6775-4657-8AB7-C7582ABA1CDC}" destId="{B427DF53-5DF2-417E-88CE-10D4A055DA2F}" srcOrd="6" destOrd="0" presId="urn:microsoft.com/office/officeart/2018/2/layout/IconCircleList"/>
    <dgm:cxn modelId="{6A24B0BA-302F-4ABE-8B7B-AFD002F66218}" type="presParOf" srcId="{B427DF53-5DF2-417E-88CE-10D4A055DA2F}" destId="{284D689F-FA47-418D-8765-0E528E6D341E}" srcOrd="0" destOrd="0" presId="urn:microsoft.com/office/officeart/2018/2/layout/IconCircleList"/>
    <dgm:cxn modelId="{FC4420A5-CA5C-413E-9EB3-FDBA46B5697A}" type="presParOf" srcId="{B427DF53-5DF2-417E-88CE-10D4A055DA2F}" destId="{854C2653-A904-46E4-9FFB-690570D7641A}" srcOrd="1" destOrd="0" presId="urn:microsoft.com/office/officeart/2018/2/layout/IconCircleList"/>
    <dgm:cxn modelId="{BFC0C801-026C-47F1-A9B9-B714C1D16A1A}" type="presParOf" srcId="{B427DF53-5DF2-417E-88CE-10D4A055DA2F}" destId="{49E694CB-4E4E-4778-ABC7-B3C577A509E0}" srcOrd="2" destOrd="0" presId="urn:microsoft.com/office/officeart/2018/2/layout/IconCircleList"/>
    <dgm:cxn modelId="{DB318057-0712-41D3-B1A5-EFD703670CC8}" type="presParOf" srcId="{B427DF53-5DF2-417E-88CE-10D4A055DA2F}" destId="{955A5AD5-0D2E-4090-9DAC-05C1570980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80A9A-0E81-4FA3-A44A-EA8161F2FF07}">
      <dsp:nvSpPr>
        <dsp:cNvPr id="0" name=""/>
        <dsp:cNvSpPr/>
      </dsp:nvSpPr>
      <dsp:spPr>
        <a:xfrm>
          <a:off x="1440963" y="901066"/>
          <a:ext cx="1954836" cy="1954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E4B8-8933-4B96-82C9-BAB772218CDD}">
      <dsp:nvSpPr>
        <dsp:cNvPr id="0" name=""/>
        <dsp:cNvSpPr/>
      </dsp:nvSpPr>
      <dsp:spPr>
        <a:xfrm>
          <a:off x="246341" y="3417572"/>
          <a:ext cx="43440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Python is a versatile, high-level programming language.</a:t>
          </a:r>
          <a:endParaRPr lang="en-US" sz="1500" kern="1200"/>
        </a:p>
      </dsp:txBody>
      <dsp:txXfrm>
        <a:off x="246341" y="3417572"/>
        <a:ext cx="4344080" cy="720000"/>
      </dsp:txXfrm>
    </dsp:sp>
    <dsp:sp modelId="{978F0831-B862-4EDD-9ECC-45054490C2B3}">
      <dsp:nvSpPr>
        <dsp:cNvPr id="0" name=""/>
        <dsp:cNvSpPr/>
      </dsp:nvSpPr>
      <dsp:spPr>
        <a:xfrm>
          <a:off x="6545258" y="901066"/>
          <a:ext cx="1954836" cy="1954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D1838-54FD-4906-8467-709AE420F149}">
      <dsp:nvSpPr>
        <dsp:cNvPr id="0" name=""/>
        <dsp:cNvSpPr/>
      </dsp:nvSpPr>
      <dsp:spPr>
        <a:xfrm>
          <a:off x="5350636" y="3417572"/>
          <a:ext cx="43440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Why Python: Versatility, Ease of Learning, Large and Active Community, Automation, High Demand in the Job Market.</a:t>
          </a:r>
          <a:endParaRPr lang="en-US" sz="1500" kern="1200" dirty="0"/>
        </a:p>
      </dsp:txBody>
      <dsp:txXfrm>
        <a:off x="5350636" y="3417572"/>
        <a:ext cx="4344080" cy="720000"/>
      </dsp:txXfrm>
    </dsp:sp>
    <dsp:sp modelId="{3006C79A-FAC1-457E-A88C-6651DDA4E6A7}">
      <dsp:nvSpPr>
        <dsp:cNvPr id="0" name=""/>
        <dsp:cNvSpPr/>
      </dsp:nvSpPr>
      <dsp:spPr>
        <a:xfrm>
          <a:off x="3993111" y="5223593"/>
          <a:ext cx="1954836" cy="19548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CDA06-4508-4C4E-B7C3-F87EC29A19C7}">
      <dsp:nvSpPr>
        <dsp:cNvPr id="0" name=""/>
        <dsp:cNvSpPr/>
      </dsp:nvSpPr>
      <dsp:spPr>
        <a:xfrm>
          <a:off x="2798489" y="7740099"/>
          <a:ext cx="43440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Python's simplicity and readability make it ideal for beginners.</a:t>
          </a:r>
          <a:endParaRPr lang="en-US" sz="1500" kern="1200"/>
        </a:p>
      </dsp:txBody>
      <dsp:txXfrm>
        <a:off x="2798489" y="7740099"/>
        <a:ext cx="434408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AE08B-A590-4FC1-8903-A3D3DCEECDC8}">
      <dsp:nvSpPr>
        <dsp:cNvPr id="0" name=""/>
        <dsp:cNvSpPr/>
      </dsp:nvSpPr>
      <dsp:spPr>
        <a:xfrm>
          <a:off x="218740" y="1963834"/>
          <a:ext cx="1339221" cy="1339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280A-A327-4694-9427-4E92C42B3753}">
      <dsp:nvSpPr>
        <dsp:cNvPr id="0" name=""/>
        <dsp:cNvSpPr/>
      </dsp:nvSpPr>
      <dsp:spPr>
        <a:xfrm>
          <a:off x="499977" y="2245070"/>
          <a:ext cx="776748" cy="776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46C3-CEA5-4075-89F4-9E13E6E730E2}">
      <dsp:nvSpPr>
        <dsp:cNvPr id="0" name=""/>
        <dsp:cNvSpPr/>
      </dsp:nvSpPr>
      <dsp:spPr>
        <a:xfrm>
          <a:off x="1844937" y="1963834"/>
          <a:ext cx="3156735" cy="133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for and while loops: Iterate over sequences.</a:t>
          </a:r>
          <a:endParaRPr lang="en-US" sz="2100" kern="1200" dirty="0"/>
        </a:p>
      </dsp:txBody>
      <dsp:txXfrm>
        <a:off x="1844937" y="1963834"/>
        <a:ext cx="3156735" cy="1339221"/>
      </dsp:txXfrm>
    </dsp:sp>
    <dsp:sp modelId="{01FD2B48-F628-4953-BFBE-09BD71455FA0}">
      <dsp:nvSpPr>
        <dsp:cNvPr id="0" name=""/>
        <dsp:cNvSpPr/>
      </dsp:nvSpPr>
      <dsp:spPr>
        <a:xfrm>
          <a:off x="5551710" y="1963834"/>
          <a:ext cx="1339221" cy="1339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6F41C-A7B5-4BF2-919E-BBC25BFAFF81}">
      <dsp:nvSpPr>
        <dsp:cNvPr id="0" name=""/>
        <dsp:cNvSpPr/>
      </dsp:nvSpPr>
      <dsp:spPr>
        <a:xfrm>
          <a:off x="5832946" y="2245070"/>
          <a:ext cx="776748" cy="776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6B35-E0BC-4A7E-A94D-91DF347934AD}">
      <dsp:nvSpPr>
        <dsp:cNvPr id="0" name=""/>
        <dsp:cNvSpPr/>
      </dsp:nvSpPr>
      <dsp:spPr>
        <a:xfrm>
          <a:off x="7177907" y="1963834"/>
          <a:ext cx="3156735" cy="133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if, </a:t>
          </a:r>
          <a:r>
            <a:rPr lang="en-US" sz="2100" b="0" i="0" kern="1200" dirty="0" err="1"/>
            <a:t>elif</a:t>
          </a:r>
          <a:r>
            <a:rPr lang="en-US" sz="2100" b="0" i="0" kern="1200" dirty="0"/>
            <a:t>, and else statements: Control program flow.</a:t>
          </a:r>
          <a:endParaRPr lang="en-US" sz="2100" kern="1200" dirty="0"/>
        </a:p>
      </dsp:txBody>
      <dsp:txXfrm>
        <a:off x="7177907" y="1963834"/>
        <a:ext cx="3156735" cy="1339221"/>
      </dsp:txXfrm>
    </dsp:sp>
    <dsp:sp modelId="{D42C1B41-5215-48F5-8037-1FFA32959EE9}">
      <dsp:nvSpPr>
        <dsp:cNvPr id="0" name=""/>
        <dsp:cNvSpPr/>
      </dsp:nvSpPr>
      <dsp:spPr>
        <a:xfrm>
          <a:off x="218740" y="4656114"/>
          <a:ext cx="1339221" cy="1339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A12C7-9CD6-4214-ABBD-902AD927E92C}">
      <dsp:nvSpPr>
        <dsp:cNvPr id="0" name=""/>
        <dsp:cNvSpPr/>
      </dsp:nvSpPr>
      <dsp:spPr>
        <a:xfrm>
          <a:off x="499977" y="4937350"/>
          <a:ext cx="776748" cy="776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2537C-905D-4539-8B0D-3F54558EEC79}">
      <dsp:nvSpPr>
        <dsp:cNvPr id="0" name=""/>
        <dsp:cNvSpPr/>
      </dsp:nvSpPr>
      <dsp:spPr>
        <a:xfrm>
          <a:off x="1844937" y="4656114"/>
          <a:ext cx="3156735" cy="133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For loops are used to iterate over a sequence (e.g., lists, tuples, strings).</a:t>
          </a:r>
          <a:endParaRPr lang="en-US" sz="2100" kern="1200" dirty="0"/>
        </a:p>
      </dsp:txBody>
      <dsp:txXfrm>
        <a:off x="1844937" y="4656114"/>
        <a:ext cx="3156735" cy="1339221"/>
      </dsp:txXfrm>
    </dsp:sp>
    <dsp:sp modelId="{103F2689-167B-4614-9336-67C6E50FAD3D}">
      <dsp:nvSpPr>
        <dsp:cNvPr id="0" name=""/>
        <dsp:cNvSpPr/>
      </dsp:nvSpPr>
      <dsp:spPr>
        <a:xfrm>
          <a:off x="5551710" y="4656114"/>
          <a:ext cx="1339221" cy="1339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7C1DC-0A85-43A9-A401-CD1B0DA8878F}">
      <dsp:nvSpPr>
        <dsp:cNvPr id="0" name=""/>
        <dsp:cNvSpPr/>
      </dsp:nvSpPr>
      <dsp:spPr>
        <a:xfrm>
          <a:off x="5832946" y="4937350"/>
          <a:ext cx="776748" cy="776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3A32D-3F48-4536-BA8C-CA7C2B9BDCFE}">
      <dsp:nvSpPr>
        <dsp:cNvPr id="0" name=""/>
        <dsp:cNvSpPr/>
      </dsp:nvSpPr>
      <dsp:spPr>
        <a:xfrm>
          <a:off x="7177907" y="4656114"/>
          <a:ext cx="3156735" cy="133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While loops are used when you need to repeatedly execute a block of code if a condition is true.</a:t>
          </a:r>
          <a:endParaRPr lang="en-US" sz="2100" kern="1200" dirty="0"/>
        </a:p>
      </dsp:txBody>
      <dsp:txXfrm>
        <a:off x="7177907" y="4656114"/>
        <a:ext cx="3156735" cy="133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E5B72-D1CC-4453-8059-1DDEC1E99781}">
      <dsp:nvSpPr>
        <dsp:cNvPr id="0" name=""/>
        <dsp:cNvSpPr/>
      </dsp:nvSpPr>
      <dsp:spPr>
        <a:xfrm>
          <a:off x="2228531" y="94245"/>
          <a:ext cx="2376532" cy="23765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C3E13-DE77-411C-9E71-84C8033416AE}">
      <dsp:nvSpPr>
        <dsp:cNvPr id="0" name=""/>
        <dsp:cNvSpPr/>
      </dsp:nvSpPr>
      <dsp:spPr>
        <a:xfrm>
          <a:off x="2727602" y="593317"/>
          <a:ext cx="1378388" cy="1378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0B80B-686E-4B5A-A74F-76D9399536DA}">
      <dsp:nvSpPr>
        <dsp:cNvPr id="0" name=""/>
        <dsp:cNvSpPr/>
      </dsp:nvSpPr>
      <dsp:spPr>
        <a:xfrm>
          <a:off x="5114320" y="94245"/>
          <a:ext cx="5601825" cy="237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Additional Packages includes: Scikit-learn, TensorFlow and PyTorch, Requests, Beautiful Soup, SQLAlchemy, OpenCV, Natural Language Toolkit (NLTK)</a:t>
          </a:r>
          <a:endParaRPr lang="en-US" sz="2400" kern="1200"/>
        </a:p>
      </dsp:txBody>
      <dsp:txXfrm>
        <a:off x="5114320" y="94245"/>
        <a:ext cx="5601825" cy="2376532"/>
      </dsp:txXfrm>
    </dsp:sp>
    <dsp:sp modelId="{E178FD9F-03BA-4252-A30A-30120AE5F5FF}">
      <dsp:nvSpPr>
        <dsp:cNvPr id="0" name=""/>
        <dsp:cNvSpPr/>
      </dsp:nvSpPr>
      <dsp:spPr>
        <a:xfrm>
          <a:off x="11692221" y="94245"/>
          <a:ext cx="2376532" cy="23765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6DB59-B894-4C29-A4B7-18F0F99D9F9D}">
      <dsp:nvSpPr>
        <dsp:cNvPr id="0" name=""/>
        <dsp:cNvSpPr/>
      </dsp:nvSpPr>
      <dsp:spPr>
        <a:xfrm>
          <a:off x="12191293" y="593317"/>
          <a:ext cx="1378388" cy="1378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B6759-C942-4346-A4AB-6C3FFC84B902}">
      <dsp:nvSpPr>
        <dsp:cNvPr id="0" name=""/>
        <dsp:cNvSpPr/>
      </dsp:nvSpPr>
      <dsp:spPr>
        <a:xfrm>
          <a:off x="14578010" y="94245"/>
          <a:ext cx="5601825" cy="237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Recommended Books: "Python Crash Course" by Eric Matthes, "Automate the Boring Stuff with Python" by Al Sweigart.</a:t>
          </a:r>
          <a:endParaRPr lang="en-US" sz="2400" kern="1200"/>
        </a:p>
      </dsp:txBody>
      <dsp:txXfrm>
        <a:off x="14578010" y="94245"/>
        <a:ext cx="5601825" cy="2376532"/>
      </dsp:txXfrm>
    </dsp:sp>
    <dsp:sp modelId="{FA05E79B-F46A-45F0-9992-D4DBEAA2FDAE}">
      <dsp:nvSpPr>
        <dsp:cNvPr id="0" name=""/>
        <dsp:cNvSpPr/>
      </dsp:nvSpPr>
      <dsp:spPr>
        <a:xfrm>
          <a:off x="2228531" y="3482903"/>
          <a:ext cx="2376532" cy="23765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EE4F-1822-4A8C-A81C-42B73D5AD04D}">
      <dsp:nvSpPr>
        <dsp:cNvPr id="0" name=""/>
        <dsp:cNvSpPr/>
      </dsp:nvSpPr>
      <dsp:spPr>
        <a:xfrm>
          <a:off x="2727602" y="3981975"/>
          <a:ext cx="1378388" cy="1378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2748C-E4C9-4584-A654-5A70C2AB3990}">
      <dsp:nvSpPr>
        <dsp:cNvPr id="0" name=""/>
        <dsp:cNvSpPr/>
      </dsp:nvSpPr>
      <dsp:spPr>
        <a:xfrm>
          <a:off x="5114320" y="3482903"/>
          <a:ext cx="5601825" cy="237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Online Tutorials: FreeCodeCamp, Coursera, edX.</a:t>
          </a:r>
          <a:endParaRPr lang="en-US" sz="2400" kern="1200"/>
        </a:p>
      </dsp:txBody>
      <dsp:txXfrm>
        <a:off x="5114320" y="3482903"/>
        <a:ext cx="5601825" cy="2376532"/>
      </dsp:txXfrm>
    </dsp:sp>
    <dsp:sp modelId="{284D689F-FA47-418D-8765-0E528E6D341E}">
      <dsp:nvSpPr>
        <dsp:cNvPr id="0" name=""/>
        <dsp:cNvSpPr/>
      </dsp:nvSpPr>
      <dsp:spPr>
        <a:xfrm>
          <a:off x="11692221" y="3482903"/>
          <a:ext cx="2376532" cy="23765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C2653-A904-46E4-9FFB-690570D7641A}">
      <dsp:nvSpPr>
        <dsp:cNvPr id="0" name=""/>
        <dsp:cNvSpPr/>
      </dsp:nvSpPr>
      <dsp:spPr>
        <a:xfrm>
          <a:off x="12191293" y="3981975"/>
          <a:ext cx="1378388" cy="1378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A5AD5-0D2E-4090-9DAC-05C1570980C3}">
      <dsp:nvSpPr>
        <dsp:cNvPr id="0" name=""/>
        <dsp:cNvSpPr/>
      </dsp:nvSpPr>
      <dsp:spPr>
        <a:xfrm>
          <a:off x="14578010" y="3482903"/>
          <a:ext cx="5601825" cy="237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Python Documentation: Exploring Python's official documentation at python.org.</a:t>
          </a:r>
          <a:endParaRPr lang="en-US" sz="2400" kern="1200" dirty="0"/>
        </a:p>
      </dsp:txBody>
      <dsp:txXfrm>
        <a:off x="14578010" y="3482903"/>
        <a:ext cx="5601825" cy="2376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8F2E7-8BEE-4DC4-B1C9-DB71832D6F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3676" y="4837327"/>
            <a:ext cx="8126299" cy="8123807"/>
          </a:xfrm>
          <a:custGeom>
            <a:avLst/>
            <a:gdLst>
              <a:gd name="connsiteX0" fmla="*/ 4063150 w 8126299"/>
              <a:gd name="connsiteY0" fmla="*/ 0 h 8123807"/>
              <a:gd name="connsiteX1" fmla="*/ 8126299 w 8126299"/>
              <a:gd name="connsiteY1" fmla="*/ 4061904 h 8123807"/>
              <a:gd name="connsiteX2" fmla="*/ 4063150 w 8126299"/>
              <a:gd name="connsiteY2" fmla="*/ 8123807 h 8123807"/>
              <a:gd name="connsiteX3" fmla="*/ 0 w 8126299"/>
              <a:gd name="connsiteY3" fmla="*/ 4061904 h 8123807"/>
              <a:gd name="connsiteX4" fmla="*/ 4063150 w 8126299"/>
              <a:gd name="connsiteY4" fmla="*/ 0 h 812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6299" h="8123807">
                <a:moveTo>
                  <a:pt x="4063150" y="0"/>
                </a:moveTo>
                <a:cubicBezTo>
                  <a:pt x="6307722" y="0"/>
                  <a:pt x="8126299" y="1818577"/>
                  <a:pt x="8126299" y="4061904"/>
                </a:cubicBezTo>
                <a:cubicBezTo>
                  <a:pt x="8126299" y="6306476"/>
                  <a:pt x="6307722" y="8123807"/>
                  <a:pt x="4063150" y="8123807"/>
                </a:cubicBezTo>
                <a:cubicBezTo>
                  <a:pt x="1819823" y="8123807"/>
                  <a:pt x="0" y="6306476"/>
                  <a:pt x="0" y="4061904"/>
                </a:cubicBezTo>
                <a:cubicBezTo>
                  <a:pt x="0" y="1818577"/>
                  <a:pt x="1819823" y="0"/>
                  <a:pt x="4063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222A8B-E9AA-4DAF-94AF-7F28701B2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780" y="758954"/>
            <a:ext cx="5635446" cy="5270304"/>
          </a:xfrm>
          <a:custGeom>
            <a:avLst/>
            <a:gdLst>
              <a:gd name="connsiteX0" fmla="*/ 0 w 5635446"/>
              <a:gd name="connsiteY0" fmla="*/ 0 h 5270304"/>
              <a:gd name="connsiteX1" fmla="*/ 5635446 w 5635446"/>
              <a:gd name="connsiteY1" fmla="*/ 0 h 5270304"/>
              <a:gd name="connsiteX2" fmla="*/ 5635446 w 5635446"/>
              <a:gd name="connsiteY2" fmla="*/ 5270304 h 5270304"/>
              <a:gd name="connsiteX3" fmla="*/ 0 w 5635446"/>
              <a:gd name="connsiteY3" fmla="*/ 5270304 h 5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446" h="5270304">
                <a:moveTo>
                  <a:pt x="0" y="0"/>
                </a:moveTo>
                <a:lnTo>
                  <a:pt x="5635446" y="0"/>
                </a:lnTo>
                <a:lnTo>
                  <a:pt x="5635446" y="5270304"/>
                </a:lnTo>
                <a:lnTo>
                  <a:pt x="0" y="52703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928CA-4A01-4CEA-B42D-341C8DBD33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74476" y="6030504"/>
            <a:ext cx="7695468" cy="6932774"/>
          </a:xfrm>
          <a:custGeom>
            <a:avLst/>
            <a:gdLst>
              <a:gd name="connsiteX0" fmla="*/ 0 w 7695468"/>
              <a:gd name="connsiteY0" fmla="*/ 0 h 6932774"/>
              <a:gd name="connsiteX1" fmla="*/ 7695468 w 7695468"/>
              <a:gd name="connsiteY1" fmla="*/ 0 h 6932774"/>
              <a:gd name="connsiteX2" fmla="*/ 7695468 w 7695468"/>
              <a:gd name="connsiteY2" fmla="*/ 6932774 h 6932774"/>
              <a:gd name="connsiteX3" fmla="*/ 0 w 7695468"/>
              <a:gd name="connsiteY3" fmla="*/ 6932774 h 693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68" h="6932774">
                <a:moveTo>
                  <a:pt x="0" y="0"/>
                </a:moveTo>
                <a:lnTo>
                  <a:pt x="7695468" y="0"/>
                </a:lnTo>
                <a:lnTo>
                  <a:pt x="7695468" y="6932774"/>
                </a:lnTo>
                <a:lnTo>
                  <a:pt x="0" y="693277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47C720-DC9A-473E-8E71-32BEF2FE01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0367" y="2422670"/>
            <a:ext cx="4219733" cy="3652695"/>
          </a:xfrm>
          <a:custGeom>
            <a:avLst/>
            <a:gdLst>
              <a:gd name="connsiteX0" fmla="*/ 1055245 w 4219733"/>
              <a:gd name="connsiteY0" fmla="*/ 0 h 3652695"/>
              <a:gd name="connsiteX1" fmla="*/ 3164488 w 4219733"/>
              <a:gd name="connsiteY1" fmla="*/ 0 h 3652695"/>
              <a:gd name="connsiteX2" fmla="*/ 4219733 w 4219733"/>
              <a:gd name="connsiteY2" fmla="*/ 1827593 h 3652695"/>
              <a:gd name="connsiteX3" fmla="*/ 3164488 w 4219733"/>
              <a:gd name="connsiteY3" fmla="*/ 3652695 h 3652695"/>
              <a:gd name="connsiteX4" fmla="*/ 1055245 w 4219733"/>
              <a:gd name="connsiteY4" fmla="*/ 3652695 h 3652695"/>
              <a:gd name="connsiteX5" fmla="*/ 0 w 4219733"/>
              <a:gd name="connsiteY5" fmla="*/ 1827593 h 36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9733" h="3652695">
                <a:moveTo>
                  <a:pt x="1055245" y="0"/>
                </a:moveTo>
                <a:lnTo>
                  <a:pt x="3164488" y="0"/>
                </a:lnTo>
                <a:lnTo>
                  <a:pt x="4219733" y="1827593"/>
                </a:lnTo>
                <a:lnTo>
                  <a:pt x="3164488" y="3652695"/>
                </a:lnTo>
                <a:lnTo>
                  <a:pt x="1055245" y="3652695"/>
                </a:lnTo>
                <a:lnTo>
                  <a:pt x="0" y="18275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D3AF5-4CCF-4F94-81E5-EFC6A8822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48269" y="4057723"/>
            <a:ext cx="7663643" cy="7388894"/>
          </a:xfrm>
          <a:custGeom>
            <a:avLst/>
            <a:gdLst>
              <a:gd name="connsiteX0" fmla="*/ 567392 w 7663643"/>
              <a:gd name="connsiteY0" fmla="*/ 0 h 7388894"/>
              <a:gd name="connsiteX1" fmla="*/ 7656039 w 7663643"/>
              <a:gd name="connsiteY1" fmla="*/ 0 h 7388894"/>
              <a:gd name="connsiteX2" fmla="*/ 7656039 w 7663643"/>
              <a:gd name="connsiteY2" fmla="*/ 614288 h 7388894"/>
              <a:gd name="connsiteX3" fmla="*/ 7663515 w 7663643"/>
              <a:gd name="connsiteY3" fmla="*/ 7063683 h 7388894"/>
              <a:gd name="connsiteX4" fmla="*/ 7330826 w 7663643"/>
              <a:gd name="connsiteY4" fmla="*/ 7388894 h 7388894"/>
              <a:gd name="connsiteX5" fmla="*/ 856471 w 7663643"/>
              <a:gd name="connsiteY5" fmla="*/ 7378926 h 7388894"/>
              <a:gd name="connsiteX6" fmla="*/ 481417 w 7663643"/>
              <a:gd name="connsiteY6" fmla="*/ 6981445 h 7388894"/>
              <a:gd name="connsiteX7" fmla="*/ 174894 w 7663643"/>
              <a:gd name="connsiteY7" fmla="*/ 5801465 h 7388894"/>
              <a:gd name="connsiteX8" fmla="*/ 141251 w 7663643"/>
              <a:gd name="connsiteY8" fmla="*/ 4991553 h 7388894"/>
              <a:gd name="connsiteX9" fmla="*/ 549948 w 7663643"/>
              <a:gd name="connsiteY9" fmla="*/ 4008444 h 7388894"/>
              <a:gd name="connsiteX10" fmla="*/ 763019 w 7663643"/>
              <a:gd name="connsiteY10" fmla="*/ 3343070 h 7388894"/>
              <a:gd name="connsiteX11" fmla="*/ 660844 w 7663643"/>
              <a:gd name="connsiteY11" fmla="*/ 2531911 h 7388894"/>
              <a:gd name="connsiteX12" fmla="*/ 530012 w 7663643"/>
              <a:gd name="connsiteY12" fmla="*/ 2018551 h 7388894"/>
              <a:gd name="connsiteX13" fmla="*/ 458988 w 7663643"/>
              <a:gd name="connsiteY13" fmla="*/ 973141 h 7388894"/>
              <a:gd name="connsiteX14" fmla="*/ 446528 w 7663643"/>
              <a:gd name="connsiteY14" fmla="*/ 849785 h 7388894"/>
              <a:gd name="connsiteX15" fmla="*/ 567392 w 7663643"/>
              <a:gd name="connsiteY15" fmla="*/ 0 h 73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63643" h="7388894">
                <a:moveTo>
                  <a:pt x="567392" y="0"/>
                </a:moveTo>
                <a:lnTo>
                  <a:pt x="7656039" y="0"/>
                </a:lnTo>
                <a:cubicBezTo>
                  <a:pt x="7656039" y="215562"/>
                  <a:pt x="7656039" y="414925"/>
                  <a:pt x="7656039" y="614288"/>
                </a:cubicBezTo>
                <a:cubicBezTo>
                  <a:pt x="7658531" y="2764917"/>
                  <a:pt x="7661023" y="4915546"/>
                  <a:pt x="7663515" y="7063683"/>
                </a:cubicBezTo>
                <a:cubicBezTo>
                  <a:pt x="7664761" y="7387648"/>
                  <a:pt x="7663515" y="7388894"/>
                  <a:pt x="7330826" y="7388894"/>
                </a:cubicBezTo>
                <a:cubicBezTo>
                  <a:pt x="5172708" y="7385156"/>
                  <a:pt x="3014589" y="7381418"/>
                  <a:pt x="856471" y="7378926"/>
                </a:cubicBezTo>
                <a:cubicBezTo>
                  <a:pt x="608511" y="7377680"/>
                  <a:pt x="420361" y="7193269"/>
                  <a:pt x="481417" y="6981445"/>
                </a:cubicBezTo>
                <a:cubicBezTo>
                  <a:pt x="613495" y="6522911"/>
                  <a:pt x="416623" y="6152843"/>
                  <a:pt x="174894" y="5801465"/>
                </a:cubicBezTo>
                <a:cubicBezTo>
                  <a:pt x="-56867" y="5465041"/>
                  <a:pt x="-48145" y="5337947"/>
                  <a:pt x="141251" y="4991553"/>
                </a:cubicBezTo>
                <a:cubicBezTo>
                  <a:pt x="310711" y="4681294"/>
                  <a:pt x="424099" y="4339885"/>
                  <a:pt x="549948" y="4008444"/>
                </a:cubicBezTo>
                <a:cubicBezTo>
                  <a:pt x="632186" y="3791637"/>
                  <a:pt x="691995" y="3564861"/>
                  <a:pt x="763019" y="3343070"/>
                </a:cubicBezTo>
                <a:cubicBezTo>
                  <a:pt x="853979" y="3056485"/>
                  <a:pt x="836534" y="2797313"/>
                  <a:pt x="660844" y="2531911"/>
                </a:cubicBezTo>
                <a:cubicBezTo>
                  <a:pt x="567392" y="2391111"/>
                  <a:pt x="533750" y="2192994"/>
                  <a:pt x="530012" y="2018551"/>
                </a:cubicBezTo>
                <a:cubicBezTo>
                  <a:pt x="523781" y="1668420"/>
                  <a:pt x="584837" y="1315796"/>
                  <a:pt x="458988" y="973141"/>
                </a:cubicBezTo>
                <a:cubicBezTo>
                  <a:pt x="445282" y="935761"/>
                  <a:pt x="441544" y="889658"/>
                  <a:pt x="446528" y="849785"/>
                </a:cubicBezTo>
                <a:cubicBezTo>
                  <a:pt x="483909" y="578153"/>
                  <a:pt x="522535" y="306521"/>
                  <a:pt x="56739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8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8441AB-8FAA-4176-855A-4F10333D1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59176" y="2263152"/>
            <a:ext cx="5732007" cy="4748462"/>
          </a:xfrm>
          <a:custGeom>
            <a:avLst/>
            <a:gdLst>
              <a:gd name="connsiteX0" fmla="*/ 5262930 w 5732007"/>
              <a:gd name="connsiteY0" fmla="*/ 0 h 4748462"/>
              <a:gd name="connsiteX1" fmla="*/ 4238752 w 5732007"/>
              <a:gd name="connsiteY1" fmla="*/ 4297114 h 4748462"/>
              <a:gd name="connsiteX2" fmla="*/ 0 w 5732007"/>
              <a:gd name="connsiteY2" fmla="*/ 3289180 h 4748462"/>
              <a:gd name="connsiteX3" fmla="*/ 5262930 w 5732007"/>
              <a:gd name="connsiteY3" fmla="*/ 0 h 47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2007" h="4748462">
                <a:moveTo>
                  <a:pt x="5262930" y="0"/>
                </a:moveTo>
                <a:cubicBezTo>
                  <a:pt x="6131363" y="1363016"/>
                  <a:pt x="5796200" y="3324065"/>
                  <a:pt x="4238752" y="4297114"/>
                </a:cubicBezTo>
                <a:cubicBezTo>
                  <a:pt x="2756061" y="5222819"/>
                  <a:pt x="796168" y="4644720"/>
                  <a:pt x="0" y="3289180"/>
                </a:cubicBezTo>
                <a:cubicBezTo>
                  <a:pt x="1749326" y="2195278"/>
                  <a:pt x="3499898" y="1102623"/>
                  <a:pt x="52629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E39EFCD-BAFF-4CB5-B120-0DD0D65FB0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8055" y="7095274"/>
            <a:ext cx="8353423" cy="4193073"/>
          </a:xfrm>
          <a:custGeom>
            <a:avLst/>
            <a:gdLst>
              <a:gd name="connsiteX0" fmla="*/ 4140292 w 8353423"/>
              <a:gd name="connsiteY0" fmla="*/ 134 h 4193073"/>
              <a:gd name="connsiteX1" fmla="*/ 6449522 w 8353423"/>
              <a:gd name="connsiteY1" fmla="*/ 695947 h 4193073"/>
              <a:gd name="connsiteX2" fmla="*/ 8348493 w 8353423"/>
              <a:gd name="connsiteY2" fmla="*/ 4193073 h 4193073"/>
              <a:gd name="connsiteX3" fmla="*/ 0 w 8353423"/>
              <a:gd name="connsiteY3" fmla="*/ 4193073 h 4193073"/>
              <a:gd name="connsiteX4" fmla="*/ 1851621 w 8353423"/>
              <a:gd name="connsiteY4" fmla="*/ 743289 h 4193073"/>
              <a:gd name="connsiteX5" fmla="*/ 4140292 w 8353423"/>
              <a:gd name="connsiteY5" fmla="*/ 134 h 41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3423" h="4193073">
                <a:moveTo>
                  <a:pt x="4140292" y="134"/>
                </a:moveTo>
                <a:cubicBezTo>
                  <a:pt x="4910970" y="-6406"/>
                  <a:pt x="5685075" y="226881"/>
                  <a:pt x="6449522" y="695947"/>
                </a:cubicBezTo>
                <a:cubicBezTo>
                  <a:pt x="7842599" y="1550606"/>
                  <a:pt x="8413287" y="3107930"/>
                  <a:pt x="8348493" y="4193073"/>
                </a:cubicBezTo>
                <a:lnTo>
                  <a:pt x="0" y="4193073"/>
                </a:lnTo>
                <a:cubicBezTo>
                  <a:pt x="38627" y="2720467"/>
                  <a:pt x="631744" y="1540639"/>
                  <a:pt x="1851621" y="743289"/>
                </a:cubicBezTo>
                <a:cubicBezTo>
                  <a:pt x="2602363" y="253044"/>
                  <a:pt x="3369614" y="6675"/>
                  <a:pt x="4140292" y="1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4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B6EBF3-BD61-432C-A453-36CD6450BC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66859" y="1846913"/>
            <a:ext cx="2949825" cy="2949825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17C51C-6046-4BC4-B149-E1787E2751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66859" y="5368757"/>
            <a:ext cx="2949825" cy="2949825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1469"/>
                  <a:pt x="2949825" y="1474913"/>
                </a:cubicBezTo>
                <a:cubicBezTo>
                  <a:pt x="2949825" y="2290848"/>
                  <a:pt x="2289602" y="2949825"/>
                  <a:pt x="1476158" y="2949825"/>
                </a:cubicBezTo>
                <a:cubicBezTo>
                  <a:pt x="660223" y="2949825"/>
                  <a:pt x="0" y="2290848"/>
                  <a:pt x="0" y="1474913"/>
                </a:cubicBezTo>
                <a:cubicBezTo>
                  <a:pt x="0" y="661469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88FBB-4CA9-46FF-A780-A381E07B80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6859" y="8919264"/>
            <a:ext cx="2949825" cy="2949825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3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E94524-B4EF-4FCE-9206-05024394C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0074" y="758954"/>
            <a:ext cx="11417954" cy="12204320"/>
          </a:xfrm>
          <a:custGeom>
            <a:avLst/>
            <a:gdLst>
              <a:gd name="connsiteX0" fmla="*/ 0 w 11417954"/>
              <a:gd name="connsiteY0" fmla="*/ 0 h 12204320"/>
              <a:gd name="connsiteX1" fmla="*/ 11417954 w 11417954"/>
              <a:gd name="connsiteY1" fmla="*/ 0 h 12204320"/>
              <a:gd name="connsiteX2" fmla="*/ 11417954 w 11417954"/>
              <a:gd name="connsiteY2" fmla="*/ 12204320 h 12204320"/>
              <a:gd name="connsiteX3" fmla="*/ 0 w 11417954"/>
              <a:gd name="connsiteY3" fmla="*/ 12204320 h 122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7954" h="12204320">
                <a:moveTo>
                  <a:pt x="0" y="0"/>
                </a:moveTo>
                <a:lnTo>
                  <a:pt x="11417954" y="0"/>
                </a:lnTo>
                <a:lnTo>
                  <a:pt x="11417954" y="12204320"/>
                </a:lnTo>
                <a:lnTo>
                  <a:pt x="0" y="1220432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7710D6-3F7E-4D41-B8E2-99D3ADB154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5243" y="2207069"/>
            <a:ext cx="9303415" cy="9301856"/>
          </a:xfrm>
          <a:custGeom>
            <a:avLst/>
            <a:gdLst>
              <a:gd name="connsiteX0" fmla="*/ 312 w 9303415"/>
              <a:gd name="connsiteY0" fmla="*/ 0 h 9301856"/>
              <a:gd name="connsiteX1" fmla="*/ 187222 w 9303415"/>
              <a:gd name="connsiteY1" fmla="*/ 0 h 9301856"/>
              <a:gd name="connsiteX2" fmla="*/ 7075455 w 9303415"/>
              <a:gd name="connsiteY2" fmla="*/ 0 h 9301856"/>
              <a:gd name="connsiteX3" fmla="*/ 9303415 w 9303415"/>
              <a:gd name="connsiteY3" fmla="*/ 2225468 h 9301856"/>
              <a:gd name="connsiteX4" fmla="*/ 9303415 w 9303415"/>
              <a:gd name="connsiteY4" fmla="*/ 9112455 h 9301856"/>
              <a:gd name="connsiteX5" fmla="*/ 9303415 w 9303415"/>
              <a:gd name="connsiteY5" fmla="*/ 9301856 h 9301856"/>
              <a:gd name="connsiteX6" fmla="*/ 9127720 w 9303415"/>
              <a:gd name="connsiteY6" fmla="*/ 9301856 h 9301856"/>
              <a:gd name="connsiteX7" fmla="*/ 2270638 w 9303415"/>
              <a:gd name="connsiteY7" fmla="*/ 9301856 h 9301856"/>
              <a:gd name="connsiteX8" fmla="*/ 1558 w 9303415"/>
              <a:gd name="connsiteY8" fmla="*/ 7035269 h 9301856"/>
              <a:gd name="connsiteX9" fmla="*/ 312 w 9303415"/>
              <a:gd name="connsiteY9" fmla="*/ 164481 h 930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03415" h="9301856">
                <a:moveTo>
                  <a:pt x="312" y="0"/>
                </a:moveTo>
                <a:lnTo>
                  <a:pt x="187222" y="0"/>
                </a:lnTo>
                <a:cubicBezTo>
                  <a:pt x="2483715" y="0"/>
                  <a:pt x="4780208" y="0"/>
                  <a:pt x="7075455" y="0"/>
                </a:cubicBezTo>
                <a:cubicBezTo>
                  <a:pt x="8328994" y="0"/>
                  <a:pt x="9303415" y="974421"/>
                  <a:pt x="9303415" y="2225468"/>
                </a:cubicBezTo>
                <a:cubicBezTo>
                  <a:pt x="9303415" y="4520715"/>
                  <a:pt x="9303415" y="6817207"/>
                  <a:pt x="9303415" y="9112455"/>
                </a:cubicBezTo>
                <a:lnTo>
                  <a:pt x="9303415" y="9301856"/>
                </a:lnTo>
                <a:lnTo>
                  <a:pt x="9127720" y="9301856"/>
                </a:lnTo>
                <a:cubicBezTo>
                  <a:pt x="6841195" y="9301856"/>
                  <a:pt x="4555917" y="9301856"/>
                  <a:pt x="2270638" y="9301856"/>
                </a:cubicBezTo>
                <a:cubicBezTo>
                  <a:pt x="963519" y="9300610"/>
                  <a:pt x="2804" y="8341142"/>
                  <a:pt x="1558" y="7035269"/>
                </a:cubicBezTo>
                <a:cubicBezTo>
                  <a:pt x="-934" y="4745006"/>
                  <a:pt x="312" y="2454743"/>
                  <a:pt x="312" y="16448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7928FA-F1C9-45F7-B00F-029F13915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0876" y="6398141"/>
            <a:ext cx="2948576" cy="2949825"/>
          </a:xfrm>
          <a:custGeom>
            <a:avLst/>
            <a:gdLst>
              <a:gd name="connsiteX0" fmla="*/ 1473665 w 2948576"/>
              <a:gd name="connsiteY0" fmla="*/ 0 h 2949825"/>
              <a:gd name="connsiteX1" fmla="*/ 2948576 w 2948576"/>
              <a:gd name="connsiteY1" fmla="*/ 1474913 h 2949825"/>
              <a:gd name="connsiteX2" fmla="*/ 1473665 w 2948576"/>
              <a:gd name="connsiteY2" fmla="*/ 2949825 h 2949825"/>
              <a:gd name="connsiteX3" fmla="*/ 0 w 2948576"/>
              <a:gd name="connsiteY3" fmla="*/ 1474913 h 2949825"/>
              <a:gd name="connsiteX4" fmla="*/ 1473665 w 2948576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576" h="2949825">
                <a:moveTo>
                  <a:pt x="1473665" y="0"/>
                </a:moveTo>
                <a:cubicBezTo>
                  <a:pt x="2288354" y="0"/>
                  <a:pt x="2948576" y="660223"/>
                  <a:pt x="2948576" y="1474913"/>
                </a:cubicBezTo>
                <a:cubicBezTo>
                  <a:pt x="2948576" y="2289602"/>
                  <a:pt x="2288354" y="2949825"/>
                  <a:pt x="1473665" y="2949825"/>
                </a:cubicBezTo>
                <a:cubicBezTo>
                  <a:pt x="660222" y="2949825"/>
                  <a:pt x="0" y="2289602"/>
                  <a:pt x="0" y="1474913"/>
                </a:cubicBezTo>
                <a:cubicBezTo>
                  <a:pt x="0" y="660223"/>
                  <a:pt x="660222" y="0"/>
                  <a:pt x="147366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535922-5D7D-4D51-9F96-444A88DC46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11082" y="6398141"/>
            <a:ext cx="2949825" cy="2949825"/>
          </a:xfrm>
          <a:custGeom>
            <a:avLst/>
            <a:gdLst>
              <a:gd name="connsiteX0" fmla="*/ 1474913 w 2949825"/>
              <a:gd name="connsiteY0" fmla="*/ 0 h 2949825"/>
              <a:gd name="connsiteX1" fmla="*/ 2949825 w 2949825"/>
              <a:gd name="connsiteY1" fmla="*/ 1474913 h 2949825"/>
              <a:gd name="connsiteX2" fmla="*/ 1474913 w 2949825"/>
              <a:gd name="connsiteY2" fmla="*/ 2949825 h 2949825"/>
              <a:gd name="connsiteX3" fmla="*/ 0 w 2949825"/>
              <a:gd name="connsiteY3" fmla="*/ 1474913 h 2949825"/>
              <a:gd name="connsiteX4" fmla="*/ 1474913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4913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4913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4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8DF0E81-540F-4CCA-B7CC-0269F8F767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02532" y="6398141"/>
            <a:ext cx="2949824" cy="2949825"/>
          </a:xfrm>
          <a:custGeom>
            <a:avLst/>
            <a:gdLst>
              <a:gd name="connsiteX0" fmla="*/ 1474912 w 2949824"/>
              <a:gd name="connsiteY0" fmla="*/ 0 h 2949825"/>
              <a:gd name="connsiteX1" fmla="*/ 2949824 w 2949824"/>
              <a:gd name="connsiteY1" fmla="*/ 1474913 h 2949825"/>
              <a:gd name="connsiteX2" fmla="*/ 1474912 w 2949824"/>
              <a:gd name="connsiteY2" fmla="*/ 2949825 h 2949825"/>
              <a:gd name="connsiteX3" fmla="*/ 0 w 2949824"/>
              <a:gd name="connsiteY3" fmla="*/ 1474913 h 2949825"/>
              <a:gd name="connsiteX4" fmla="*/ 1474912 w 2949824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4" h="2949825">
                <a:moveTo>
                  <a:pt x="1474912" y="0"/>
                </a:moveTo>
                <a:cubicBezTo>
                  <a:pt x="2290848" y="0"/>
                  <a:pt x="2949824" y="660223"/>
                  <a:pt x="2949824" y="1474913"/>
                </a:cubicBezTo>
                <a:cubicBezTo>
                  <a:pt x="2949824" y="2289602"/>
                  <a:pt x="2290848" y="2949825"/>
                  <a:pt x="1474912" y="2949825"/>
                </a:cubicBezTo>
                <a:cubicBezTo>
                  <a:pt x="661468" y="2949825"/>
                  <a:pt x="0" y="2289602"/>
                  <a:pt x="0" y="1474913"/>
                </a:cubicBezTo>
                <a:cubicBezTo>
                  <a:pt x="0" y="660223"/>
                  <a:pt x="661468" y="0"/>
                  <a:pt x="14749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62C69C-B3DF-4D62-8130-BF67199611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80" y="0"/>
            <a:ext cx="24386215" cy="5040998"/>
          </a:xfrm>
          <a:custGeom>
            <a:avLst/>
            <a:gdLst>
              <a:gd name="connsiteX0" fmla="*/ 0 w 24386215"/>
              <a:gd name="connsiteY0" fmla="*/ 0 h 5040998"/>
              <a:gd name="connsiteX1" fmla="*/ 24386215 w 24386215"/>
              <a:gd name="connsiteY1" fmla="*/ 0 h 5040998"/>
              <a:gd name="connsiteX2" fmla="*/ 24386215 w 24386215"/>
              <a:gd name="connsiteY2" fmla="*/ 5040998 h 5040998"/>
              <a:gd name="connsiteX3" fmla="*/ 0 w 24386215"/>
              <a:gd name="connsiteY3" fmla="*/ 5040998 h 504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6215" h="5040998">
                <a:moveTo>
                  <a:pt x="0" y="0"/>
                </a:moveTo>
                <a:lnTo>
                  <a:pt x="24386215" y="0"/>
                </a:lnTo>
                <a:lnTo>
                  <a:pt x="24386215" y="5040998"/>
                </a:lnTo>
                <a:lnTo>
                  <a:pt x="0" y="50409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0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83D66B-B500-4874-9464-5763A8FDA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41355" y="3091969"/>
            <a:ext cx="7822327" cy="7532056"/>
          </a:xfrm>
          <a:custGeom>
            <a:avLst/>
            <a:gdLst>
              <a:gd name="connsiteX0" fmla="*/ 0 w 7822327"/>
              <a:gd name="connsiteY0" fmla="*/ 0 h 7532056"/>
              <a:gd name="connsiteX1" fmla="*/ 7822327 w 7822327"/>
              <a:gd name="connsiteY1" fmla="*/ 0 h 7532056"/>
              <a:gd name="connsiteX2" fmla="*/ 5425805 w 7822327"/>
              <a:gd name="connsiteY2" fmla="*/ 3612198 h 7532056"/>
              <a:gd name="connsiteX3" fmla="*/ 7822327 w 7822327"/>
              <a:gd name="connsiteY3" fmla="*/ 3612198 h 7532056"/>
              <a:gd name="connsiteX4" fmla="*/ 3911163 w 7822327"/>
              <a:gd name="connsiteY4" fmla="*/ 7532056 h 7532056"/>
              <a:gd name="connsiteX5" fmla="*/ 0 w 7822327"/>
              <a:gd name="connsiteY5" fmla="*/ 3612198 h 7532056"/>
              <a:gd name="connsiteX6" fmla="*/ 2395276 w 7822327"/>
              <a:gd name="connsiteY6" fmla="*/ 3612198 h 7532056"/>
              <a:gd name="connsiteX7" fmla="*/ 0 w 7822327"/>
              <a:gd name="connsiteY7" fmla="*/ 0 h 75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2327" h="7532056">
                <a:moveTo>
                  <a:pt x="0" y="0"/>
                </a:moveTo>
                <a:lnTo>
                  <a:pt x="7822327" y="0"/>
                </a:lnTo>
                <a:cubicBezTo>
                  <a:pt x="7802397" y="1625489"/>
                  <a:pt x="6820870" y="3016808"/>
                  <a:pt x="5425805" y="3612198"/>
                </a:cubicBezTo>
                <a:lnTo>
                  <a:pt x="7822327" y="3612198"/>
                </a:lnTo>
                <a:cubicBezTo>
                  <a:pt x="7796169" y="5782009"/>
                  <a:pt x="6054830" y="7532056"/>
                  <a:pt x="3911163" y="7532056"/>
                </a:cubicBezTo>
                <a:cubicBezTo>
                  <a:pt x="1766251" y="7532056"/>
                  <a:pt x="24912" y="5782009"/>
                  <a:pt x="0" y="3612198"/>
                </a:cubicBezTo>
                <a:lnTo>
                  <a:pt x="2395276" y="3612198"/>
                </a:lnTo>
                <a:cubicBezTo>
                  <a:pt x="1001457" y="3016808"/>
                  <a:pt x="19930" y="1625489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83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16CF90-7486-4F72-B6D3-C30B07AE23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69908" y="5803690"/>
            <a:ext cx="3473242" cy="3471995"/>
          </a:xfrm>
          <a:custGeom>
            <a:avLst/>
            <a:gdLst>
              <a:gd name="connsiteX0" fmla="*/ 0 w 3473242"/>
              <a:gd name="connsiteY0" fmla="*/ 0 h 3471995"/>
              <a:gd name="connsiteX1" fmla="*/ 71010 w 3473242"/>
              <a:gd name="connsiteY1" fmla="*/ 0 h 3471995"/>
              <a:gd name="connsiteX2" fmla="*/ 2641059 w 3473242"/>
              <a:gd name="connsiteY2" fmla="*/ 0 h 3471995"/>
              <a:gd name="connsiteX3" fmla="*/ 3471996 w 3473242"/>
              <a:gd name="connsiteY3" fmla="*/ 830937 h 3471995"/>
              <a:gd name="connsiteX4" fmla="*/ 3473242 w 3473242"/>
              <a:gd name="connsiteY4" fmla="*/ 3400986 h 3471995"/>
              <a:gd name="connsiteX5" fmla="*/ 3473242 w 3473242"/>
              <a:gd name="connsiteY5" fmla="*/ 3471995 h 3471995"/>
              <a:gd name="connsiteX6" fmla="*/ 3407216 w 3473242"/>
              <a:gd name="connsiteY6" fmla="*/ 3471995 h 3471995"/>
              <a:gd name="connsiteX7" fmla="*/ 847132 w 3473242"/>
              <a:gd name="connsiteY7" fmla="*/ 3471995 h 3471995"/>
              <a:gd name="connsiteX8" fmla="*/ 1246 w 3473242"/>
              <a:gd name="connsiteY8" fmla="*/ 2626109 h 3471995"/>
              <a:gd name="connsiteX9" fmla="*/ 0 w 3473242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3242" h="3471995">
                <a:moveTo>
                  <a:pt x="0" y="0"/>
                </a:moveTo>
                <a:lnTo>
                  <a:pt x="71010" y="0"/>
                </a:lnTo>
                <a:cubicBezTo>
                  <a:pt x="928108" y="0"/>
                  <a:pt x="1783961" y="0"/>
                  <a:pt x="2641059" y="0"/>
                </a:cubicBezTo>
                <a:cubicBezTo>
                  <a:pt x="3109474" y="0"/>
                  <a:pt x="3471996" y="363769"/>
                  <a:pt x="3471996" y="830937"/>
                </a:cubicBezTo>
                <a:cubicBezTo>
                  <a:pt x="3473242" y="1688035"/>
                  <a:pt x="3473242" y="2545133"/>
                  <a:pt x="3473242" y="3400986"/>
                </a:cubicBezTo>
                <a:lnTo>
                  <a:pt x="3473242" y="3471995"/>
                </a:lnTo>
                <a:lnTo>
                  <a:pt x="3407216" y="3471995"/>
                </a:lnTo>
                <a:cubicBezTo>
                  <a:pt x="2553855" y="3471995"/>
                  <a:pt x="1700493" y="3471995"/>
                  <a:pt x="847132" y="3471995"/>
                </a:cubicBezTo>
                <a:cubicBezTo>
                  <a:pt x="360031" y="3471995"/>
                  <a:pt x="1246" y="3113210"/>
                  <a:pt x="1246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40631C2-B638-450F-8176-1F9B3ECC7C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9771" y="5803690"/>
            <a:ext cx="3470749" cy="3471995"/>
          </a:xfrm>
          <a:custGeom>
            <a:avLst/>
            <a:gdLst>
              <a:gd name="connsiteX0" fmla="*/ 0 w 3470749"/>
              <a:gd name="connsiteY0" fmla="*/ 0 h 3471995"/>
              <a:gd name="connsiteX1" fmla="*/ 69764 w 3470749"/>
              <a:gd name="connsiteY1" fmla="*/ 0 h 3471995"/>
              <a:gd name="connsiteX2" fmla="*/ 2639812 w 3470749"/>
              <a:gd name="connsiteY2" fmla="*/ 0 h 3471995"/>
              <a:gd name="connsiteX3" fmla="*/ 3470749 w 3470749"/>
              <a:gd name="connsiteY3" fmla="*/ 830937 h 3471995"/>
              <a:gd name="connsiteX4" fmla="*/ 3470749 w 3470749"/>
              <a:gd name="connsiteY4" fmla="*/ 3400986 h 3471995"/>
              <a:gd name="connsiteX5" fmla="*/ 3470749 w 3470749"/>
              <a:gd name="connsiteY5" fmla="*/ 3471995 h 3471995"/>
              <a:gd name="connsiteX6" fmla="*/ 3405968 w 3470749"/>
              <a:gd name="connsiteY6" fmla="*/ 3471995 h 3471995"/>
              <a:gd name="connsiteX7" fmla="*/ 847132 w 3470749"/>
              <a:gd name="connsiteY7" fmla="*/ 3471995 h 3471995"/>
              <a:gd name="connsiteX8" fmla="*/ 0 w 3470749"/>
              <a:gd name="connsiteY8" fmla="*/ 2626109 h 3471995"/>
              <a:gd name="connsiteX9" fmla="*/ 0 w 34707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0749" h="3471995">
                <a:moveTo>
                  <a:pt x="0" y="0"/>
                </a:moveTo>
                <a:lnTo>
                  <a:pt x="69764" y="0"/>
                </a:lnTo>
                <a:cubicBezTo>
                  <a:pt x="925616" y="0"/>
                  <a:pt x="1782714" y="0"/>
                  <a:pt x="2639812" y="0"/>
                </a:cubicBezTo>
                <a:cubicBezTo>
                  <a:pt x="3108227" y="0"/>
                  <a:pt x="3470749" y="363769"/>
                  <a:pt x="3470749" y="830937"/>
                </a:cubicBezTo>
                <a:cubicBezTo>
                  <a:pt x="3470749" y="1688035"/>
                  <a:pt x="3470749" y="2545133"/>
                  <a:pt x="3470749" y="3400986"/>
                </a:cubicBezTo>
                <a:lnTo>
                  <a:pt x="3470749" y="3471995"/>
                </a:lnTo>
                <a:lnTo>
                  <a:pt x="3405968" y="3471995"/>
                </a:lnTo>
                <a:cubicBezTo>
                  <a:pt x="2552607" y="3471995"/>
                  <a:pt x="1699247" y="3471995"/>
                  <a:pt x="847132" y="3471995"/>
                </a:cubicBezTo>
                <a:cubicBezTo>
                  <a:pt x="358785" y="3471995"/>
                  <a:pt x="0" y="3113210"/>
                  <a:pt x="0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9852B6-9C7D-4801-B7B3-50BBF70EBF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46585" y="5803690"/>
            <a:ext cx="3472549" cy="3471995"/>
          </a:xfrm>
          <a:custGeom>
            <a:avLst/>
            <a:gdLst>
              <a:gd name="connsiteX0" fmla="*/ 554 w 3472549"/>
              <a:gd name="connsiteY0" fmla="*/ 0 h 3471995"/>
              <a:gd name="connsiteX1" fmla="*/ 70318 w 3472549"/>
              <a:gd name="connsiteY1" fmla="*/ 0 h 3471995"/>
              <a:gd name="connsiteX2" fmla="*/ 2640367 w 3472549"/>
              <a:gd name="connsiteY2" fmla="*/ 0 h 3471995"/>
              <a:gd name="connsiteX3" fmla="*/ 3472549 w 3472549"/>
              <a:gd name="connsiteY3" fmla="*/ 830937 h 3471995"/>
              <a:gd name="connsiteX4" fmla="*/ 3472549 w 3472549"/>
              <a:gd name="connsiteY4" fmla="*/ 3400986 h 3471995"/>
              <a:gd name="connsiteX5" fmla="*/ 3472549 w 3472549"/>
              <a:gd name="connsiteY5" fmla="*/ 3471995 h 3471995"/>
              <a:gd name="connsiteX6" fmla="*/ 3406523 w 3472549"/>
              <a:gd name="connsiteY6" fmla="*/ 3471995 h 3471995"/>
              <a:gd name="connsiteX7" fmla="*/ 847686 w 3472549"/>
              <a:gd name="connsiteY7" fmla="*/ 3471995 h 3471995"/>
              <a:gd name="connsiteX8" fmla="*/ 554 w 3472549"/>
              <a:gd name="connsiteY8" fmla="*/ 2626109 h 3471995"/>
              <a:gd name="connsiteX9" fmla="*/ 554 w 34725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9" h="3471995">
                <a:moveTo>
                  <a:pt x="554" y="0"/>
                </a:moveTo>
                <a:lnTo>
                  <a:pt x="70318" y="0"/>
                </a:lnTo>
                <a:cubicBezTo>
                  <a:pt x="926170" y="0"/>
                  <a:pt x="1783268" y="0"/>
                  <a:pt x="2640367" y="0"/>
                </a:cubicBezTo>
                <a:cubicBezTo>
                  <a:pt x="3107535" y="0"/>
                  <a:pt x="3472549" y="363769"/>
                  <a:pt x="3472549" y="830937"/>
                </a:cubicBezTo>
                <a:cubicBezTo>
                  <a:pt x="3472549" y="1688035"/>
                  <a:pt x="3472549" y="2545133"/>
                  <a:pt x="3472549" y="3400986"/>
                </a:cubicBezTo>
                <a:lnTo>
                  <a:pt x="3472549" y="3471995"/>
                </a:lnTo>
                <a:lnTo>
                  <a:pt x="3406523" y="3471995"/>
                </a:lnTo>
                <a:cubicBezTo>
                  <a:pt x="2553162" y="3471995"/>
                  <a:pt x="1701047" y="3471995"/>
                  <a:pt x="847686" y="3471995"/>
                </a:cubicBezTo>
                <a:cubicBezTo>
                  <a:pt x="359339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58D21AA-4A33-4ECE-BC71-9DDD2BF5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35206" y="5803690"/>
            <a:ext cx="3472548" cy="3471995"/>
          </a:xfrm>
          <a:custGeom>
            <a:avLst/>
            <a:gdLst>
              <a:gd name="connsiteX0" fmla="*/ 554 w 3472548"/>
              <a:gd name="connsiteY0" fmla="*/ 0 h 3471995"/>
              <a:gd name="connsiteX1" fmla="*/ 70316 w 3472548"/>
              <a:gd name="connsiteY1" fmla="*/ 0 h 3471995"/>
              <a:gd name="connsiteX2" fmla="*/ 2640366 w 3472548"/>
              <a:gd name="connsiteY2" fmla="*/ 0 h 3471995"/>
              <a:gd name="connsiteX3" fmla="*/ 3472548 w 3472548"/>
              <a:gd name="connsiteY3" fmla="*/ 830937 h 3471995"/>
              <a:gd name="connsiteX4" fmla="*/ 3472548 w 3472548"/>
              <a:gd name="connsiteY4" fmla="*/ 3400986 h 3471995"/>
              <a:gd name="connsiteX5" fmla="*/ 3472548 w 3472548"/>
              <a:gd name="connsiteY5" fmla="*/ 3471995 h 3471995"/>
              <a:gd name="connsiteX6" fmla="*/ 3406522 w 3472548"/>
              <a:gd name="connsiteY6" fmla="*/ 3471995 h 3471995"/>
              <a:gd name="connsiteX7" fmla="*/ 847684 w 3472548"/>
              <a:gd name="connsiteY7" fmla="*/ 3471995 h 3471995"/>
              <a:gd name="connsiteX8" fmla="*/ 554 w 3472548"/>
              <a:gd name="connsiteY8" fmla="*/ 2626109 h 3471995"/>
              <a:gd name="connsiteX9" fmla="*/ 554 w 3472548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8" h="3471995">
                <a:moveTo>
                  <a:pt x="554" y="0"/>
                </a:moveTo>
                <a:lnTo>
                  <a:pt x="70316" y="0"/>
                </a:lnTo>
                <a:cubicBezTo>
                  <a:pt x="927414" y="0"/>
                  <a:pt x="1784514" y="0"/>
                  <a:pt x="2640366" y="0"/>
                </a:cubicBezTo>
                <a:cubicBezTo>
                  <a:pt x="3108780" y="0"/>
                  <a:pt x="3472548" y="363769"/>
                  <a:pt x="3472548" y="830937"/>
                </a:cubicBezTo>
                <a:cubicBezTo>
                  <a:pt x="3472548" y="1688035"/>
                  <a:pt x="3472548" y="2545133"/>
                  <a:pt x="3472548" y="3400986"/>
                </a:cubicBezTo>
                <a:lnTo>
                  <a:pt x="3472548" y="3471995"/>
                </a:lnTo>
                <a:lnTo>
                  <a:pt x="3406522" y="3471995"/>
                </a:lnTo>
                <a:cubicBezTo>
                  <a:pt x="2553160" y="3471995"/>
                  <a:pt x="1699800" y="3471995"/>
                  <a:pt x="847684" y="3471995"/>
                </a:cubicBezTo>
                <a:cubicBezTo>
                  <a:pt x="359338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1056F3-F8DC-4BA5-BA6A-25016A2D4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9362" y="2409"/>
            <a:ext cx="6450710" cy="13711182"/>
          </a:xfrm>
          <a:custGeom>
            <a:avLst/>
            <a:gdLst>
              <a:gd name="connsiteX0" fmla="*/ 0 w 6450710"/>
              <a:gd name="connsiteY0" fmla="*/ 0 h 13711182"/>
              <a:gd name="connsiteX1" fmla="*/ 6450710 w 6450710"/>
              <a:gd name="connsiteY1" fmla="*/ 0 h 13711182"/>
              <a:gd name="connsiteX2" fmla="*/ 6450710 w 6450710"/>
              <a:gd name="connsiteY2" fmla="*/ 13711182 h 13711182"/>
              <a:gd name="connsiteX3" fmla="*/ 0 w 6450710"/>
              <a:gd name="connsiteY3" fmla="*/ 13711182 h 1371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710" h="13711182">
                <a:moveTo>
                  <a:pt x="0" y="0"/>
                </a:moveTo>
                <a:lnTo>
                  <a:pt x="6450710" y="0"/>
                </a:lnTo>
                <a:lnTo>
                  <a:pt x="6450710" y="13711182"/>
                </a:lnTo>
                <a:lnTo>
                  <a:pt x="0" y="1371118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FD43227-227E-4556-AEAD-43C6053D73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3676" y="761096"/>
            <a:ext cx="5704481" cy="5703234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B2A0359-9C66-4D3E-93F2-5FC9B84FB6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1726" y="761096"/>
            <a:ext cx="5704481" cy="5703234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932D91-01A7-4186-B693-1B3821B8D6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676" y="7257896"/>
            <a:ext cx="5704481" cy="5703234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1C5D60-0B93-4E2B-8FF6-22543D2F6C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1726" y="7257896"/>
            <a:ext cx="5704481" cy="5703234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AA7533-C083-4A78-B7C6-0A228B278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0545" y="2934691"/>
            <a:ext cx="4612465" cy="4605898"/>
          </a:xfrm>
          <a:custGeom>
            <a:avLst/>
            <a:gdLst>
              <a:gd name="connsiteX0" fmla="*/ 2331739 w 4612465"/>
              <a:gd name="connsiteY0" fmla="*/ 287 h 4605898"/>
              <a:gd name="connsiteX1" fmla="*/ 3044543 w 4612465"/>
              <a:gd name="connsiteY1" fmla="*/ 111741 h 4605898"/>
              <a:gd name="connsiteX2" fmla="*/ 3619855 w 4612465"/>
              <a:gd name="connsiteY2" fmla="*/ 754297 h 4605898"/>
              <a:gd name="connsiteX3" fmla="*/ 3837777 w 4612465"/>
              <a:gd name="connsiteY3" fmla="*/ 977199 h 4605898"/>
              <a:gd name="connsiteX4" fmla="*/ 4536370 w 4612465"/>
              <a:gd name="connsiteY4" fmla="*/ 1684509 h 4605898"/>
              <a:gd name="connsiteX5" fmla="*/ 4552559 w 4612465"/>
              <a:gd name="connsiteY5" fmla="*/ 2847586 h 4605898"/>
              <a:gd name="connsiteX6" fmla="*/ 3796683 w 4612465"/>
              <a:gd name="connsiteY6" fmla="*/ 3637083 h 4605898"/>
              <a:gd name="connsiteX7" fmla="*/ 3659703 w 4612465"/>
              <a:gd name="connsiteY7" fmla="*/ 3759119 h 4605898"/>
              <a:gd name="connsiteX8" fmla="*/ 2624889 w 4612465"/>
              <a:gd name="connsiteY8" fmla="*/ 4584729 h 4605898"/>
              <a:gd name="connsiteX9" fmla="*/ 2321044 w 4612465"/>
              <a:gd name="connsiteY9" fmla="*/ 4585974 h 4605898"/>
              <a:gd name="connsiteX10" fmla="*/ 2319799 w 4612465"/>
              <a:gd name="connsiteY10" fmla="*/ 4605898 h 4605898"/>
              <a:gd name="connsiteX11" fmla="*/ 1820448 w 4612465"/>
              <a:gd name="connsiteY11" fmla="*/ 4554842 h 4605898"/>
              <a:gd name="connsiteX12" fmla="*/ 969932 w 4612465"/>
              <a:gd name="connsiteY12" fmla="*/ 3791496 h 4605898"/>
              <a:gd name="connsiteX13" fmla="*/ 850387 w 4612465"/>
              <a:gd name="connsiteY13" fmla="*/ 3650781 h 4605898"/>
              <a:gd name="connsiteX14" fmla="*/ 50927 w 4612465"/>
              <a:gd name="connsiteY14" fmla="*/ 2820190 h 4605898"/>
              <a:gd name="connsiteX15" fmla="*/ 50927 w 4612465"/>
              <a:gd name="connsiteY15" fmla="*/ 1775413 h 4605898"/>
              <a:gd name="connsiteX16" fmla="*/ 830463 w 4612465"/>
              <a:gd name="connsiteY16" fmla="*/ 957275 h 4605898"/>
              <a:gd name="connsiteX17" fmla="*/ 946272 w 4612465"/>
              <a:gd name="connsiteY17" fmla="*/ 867616 h 4605898"/>
              <a:gd name="connsiteX18" fmla="*/ 1900145 w 4612465"/>
              <a:gd name="connsiteY18" fmla="*/ 29553 h 4605898"/>
              <a:gd name="connsiteX19" fmla="*/ 2331739 w 4612465"/>
              <a:gd name="connsiteY19" fmla="*/ 287 h 46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12465" h="4605898">
                <a:moveTo>
                  <a:pt x="2331739" y="287"/>
                </a:moveTo>
                <a:cubicBezTo>
                  <a:pt x="2571732" y="-3057"/>
                  <a:pt x="2811056" y="22238"/>
                  <a:pt x="3044543" y="111741"/>
                </a:cubicBezTo>
                <a:cubicBezTo>
                  <a:pt x="3345897" y="227550"/>
                  <a:pt x="3537668" y="446717"/>
                  <a:pt x="3619855" y="754297"/>
                </a:cubicBezTo>
                <a:cubicBezTo>
                  <a:pt x="3653477" y="880069"/>
                  <a:pt x="3698307" y="946068"/>
                  <a:pt x="3837777" y="977199"/>
                </a:cubicBezTo>
                <a:cubicBezTo>
                  <a:pt x="4215091" y="1061877"/>
                  <a:pt x="4445465" y="1313421"/>
                  <a:pt x="4536370" y="1684509"/>
                </a:cubicBezTo>
                <a:cubicBezTo>
                  <a:pt x="4631010" y="2069296"/>
                  <a:pt x="4638481" y="2459063"/>
                  <a:pt x="4552559" y="2847586"/>
                </a:cubicBezTo>
                <a:cubicBezTo>
                  <a:pt x="4461654" y="3262258"/>
                  <a:pt x="4211356" y="3525009"/>
                  <a:pt x="3796683" y="3637083"/>
                </a:cubicBezTo>
                <a:cubicBezTo>
                  <a:pt x="3743136" y="3652026"/>
                  <a:pt x="3670911" y="3708063"/>
                  <a:pt x="3659703" y="3759119"/>
                </a:cubicBezTo>
                <a:cubicBezTo>
                  <a:pt x="3535177" y="4275903"/>
                  <a:pt x="3208918" y="4526201"/>
                  <a:pt x="2624889" y="4584729"/>
                </a:cubicBezTo>
                <a:cubicBezTo>
                  <a:pt x="2525268" y="4593446"/>
                  <a:pt x="2423156" y="4585974"/>
                  <a:pt x="2321044" y="4585974"/>
                </a:cubicBezTo>
                <a:lnTo>
                  <a:pt x="2319799" y="4605898"/>
                </a:lnTo>
                <a:cubicBezTo>
                  <a:pt x="2152934" y="4589710"/>
                  <a:pt x="1984823" y="4582238"/>
                  <a:pt x="1820448" y="4554842"/>
                </a:cubicBezTo>
                <a:cubicBezTo>
                  <a:pt x="1379624" y="4478881"/>
                  <a:pt x="1082006" y="4241036"/>
                  <a:pt x="969932" y="3791496"/>
                </a:cubicBezTo>
                <a:cubicBezTo>
                  <a:pt x="956234" y="3736704"/>
                  <a:pt x="900198" y="3661988"/>
                  <a:pt x="850387" y="3650781"/>
                </a:cubicBezTo>
                <a:cubicBezTo>
                  <a:pt x="395865" y="3551160"/>
                  <a:pt x="135605" y="3269730"/>
                  <a:pt x="50927" y="2820190"/>
                </a:cubicBezTo>
                <a:cubicBezTo>
                  <a:pt x="-13827" y="2471516"/>
                  <a:pt x="-20053" y="2124087"/>
                  <a:pt x="50927" y="1775413"/>
                </a:cubicBezTo>
                <a:cubicBezTo>
                  <a:pt x="139341" y="1338326"/>
                  <a:pt x="394620" y="1064368"/>
                  <a:pt x="830463" y="957275"/>
                </a:cubicBezTo>
                <a:cubicBezTo>
                  <a:pt x="875292" y="946068"/>
                  <a:pt x="938801" y="903729"/>
                  <a:pt x="946272" y="867616"/>
                </a:cubicBezTo>
                <a:cubicBezTo>
                  <a:pt x="1053365" y="344605"/>
                  <a:pt x="1394568" y="81855"/>
                  <a:pt x="1900145" y="29553"/>
                </a:cubicBezTo>
                <a:cubicBezTo>
                  <a:pt x="2043506" y="14610"/>
                  <a:pt x="2187743" y="2294"/>
                  <a:pt x="2331739" y="28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786E42-3351-4154-8518-0511954BB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67251" y="1342535"/>
            <a:ext cx="7774755" cy="7361724"/>
          </a:xfrm>
          <a:custGeom>
            <a:avLst/>
            <a:gdLst>
              <a:gd name="connsiteX0" fmla="*/ 4307260 w 7774755"/>
              <a:gd name="connsiteY0" fmla="*/ 1196 h 7361724"/>
              <a:gd name="connsiteX1" fmla="*/ 5041142 w 7774755"/>
              <a:gd name="connsiteY1" fmla="*/ 101234 h 7361724"/>
              <a:gd name="connsiteX2" fmla="*/ 6733902 w 7774755"/>
              <a:gd name="connsiteY2" fmla="*/ 1287027 h 7361724"/>
              <a:gd name="connsiteX3" fmla="*/ 7750306 w 7774755"/>
              <a:gd name="connsiteY3" fmla="*/ 3857906 h 7361724"/>
              <a:gd name="connsiteX4" fmla="*/ 6884618 w 7774755"/>
              <a:gd name="connsiteY4" fmla="*/ 5977884 h 7361724"/>
              <a:gd name="connsiteX5" fmla="*/ 3695904 w 7774755"/>
              <a:gd name="connsiteY5" fmla="*/ 7351759 h 7361724"/>
              <a:gd name="connsiteX6" fmla="*/ 3587536 w 7774755"/>
              <a:gd name="connsiteY6" fmla="*/ 7361724 h 7361724"/>
              <a:gd name="connsiteX7" fmla="*/ 3198912 w 7774755"/>
              <a:gd name="connsiteY7" fmla="*/ 7361724 h 7361724"/>
              <a:gd name="connsiteX8" fmla="*/ 1303121 w 7774755"/>
              <a:gd name="connsiteY8" fmla="*/ 6833598 h 7361724"/>
              <a:gd name="connsiteX9" fmla="*/ 2723 w 7774755"/>
              <a:gd name="connsiteY9" fmla="*/ 4534256 h 7361724"/>
              <a:gd name="connsiteX10" fmla="*/ 684062 w 7774755"/>
              <a:gd name="connsiteY10" fmla="*/ 2066761 h 7361724"/>
              <a:gd name="connsiteX11" fmla="*/ 3096774 w 7774755"/>
              <a:gd name="connsiteY11" fmla="*/ 215828 h 7361724"/>
              <a:gd name="connsiteX12" fmla="*/ 4307260 w 7774755"/>
              <a:gd name="connsiteY12" fmla="*/ 1196 h 7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4755" h="7361724">
                <a:moveTo>
                  <a:pt x="4307260" y="1196"/>
                </a:moveTo>
                <a:cubicBezTo>
                  <a:pt x="4549698" y="7874"/>
                  <a:pt x="4793580" y="42381"/>
                  <a:pt x="5041142" y="101234"/>
                </a:cubicBezTo>
                <a:cubicBezTo>
                  <a:pt x="5763586" y="271879"/>
                  <a:pt x="6330330" y="671710"/>
                  <a:pt x="6733902" y="1287027"/>
                </a:cubicBezTo>
                <a:cubicBezTo>
                  <a:pt x="7245840" y="2072988"/>
                  <a:pt x="7623254" y="2918738"/>
                  <a:pt x="7750306" y="3857906"/>
                </a:cubicBezTo>
                <a:cubicBezTo>
                  <a:pt x="7869882" y="4729812"/>
                  <a:pt x="7546028" y="5431074"/>
                  <a:pt x="6884618" y="5977884"/>
                </a:cubicBezTo>
                <a:cubicBezTo>
                  <a:pt x="5957898" y="6743916"/>
                  <a:pt x="4899146" y="7219728"/>
                  <a:pt x="3695904" y="7351759"/>
                </a:cubicBezTo>
                <a:cubicBezTo>
                  <a:pt x="3659782" y="7356741"/>
                  <a:pt x="3623658" y="7360479"/>
                  <a:pt x="3587536" y="7361724"/>
                </a:cubicBezTo>
                <a:cubicBezTo>
                  <a:pt x="3457996" y="7361724"/>
                  <a:pt x="3328454" y="7361724"/>
                  <a:pt x="3198912" y="7361724"/>
                </a:cubicBezTo>
                <a:cubicBezTo>
                  <a:pt x="2523801" y="7339303"/>
                  <a:pt x="1883567" y="7186097"/>
                  <a:pt x="1303121" y="6833598"/>
                </a:cubicBezTo>
                <a:cubicBezTo>
                  <a:pt x="441172" y="6312945"/>
                  <a:pt x="-40873" y="5575562"/>
                  <a:pt x="2723" y="4534256"/>
                </a:cubicBezTo>
                <a:cubicBezTo>
                  <a:pt x="38845" y="3656122"/>
                  <a:pt x="189562" y="2811618"/>
                  <a:pt x="684062" y="2066761"/>
                </a:cubicBezTo>
                <a:cubicBezTo>
                  <a:pt x="1276964" y="1177416"/>
                  <a:pt x="2105282" y="604449"/>
                  <a:pt x="3096774" y="215828"/>
                </a:cubicBezTo>
                <a:cubicBezTo>
                  <a:pt x="3503148" y="56238"/>
                  <a:pt x="3903196" y="-9934"/>
                  <a:pt x="4307260" y="1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2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CA760B-A888-45A0-BCF7-0C61FE16C2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6422" y="1698092"/>
            <a:ext cx="8203601" cy="7429584"/>
          </a:xfrm>
          <a:custGeom>
            <a:avLst/>
            <a:gdLst>
              <a:gd name="connsiteX0" fmla="*/ 2079901 w 8203601"/>
              <a:gd name="connsiteY0" fmla="*/ 713 h 7429584"/>
              <a:gd name="connsiteX1" fmla="*/ 2673353 w 8203601"/>
              <a:gd name="connsiteY1" fmla="*/ 124397 h 7429584"/>
              <a:gd name="connsiteX2" fmla="*/ 3206471 w 8203601"/>
              <a:gd name="connsiteY2" fmla="*/ 372268 h 7429584"/>
              <a:gd name="connsiteX3" fmla="*/ 4574143 w 8203601"/>
              <a:gd name="connsiteY3" fmla="*/ 559106 h 7429584"/>
              <a:gd name="connsiteX4" fmla="*/ 6173495 w 8203601"/>
              <a:gd name="connsiteY4" fmla="*/ 354830 h 7429584"/>
              <a:gd name="connsiteX5" fmla="*/ 7659499 w 8203601"/>
              <a:gd name="connsiteY5" fmla="*/ 1379945 h 7429584"/>
              <a:gd name="connsiteX6" fmla="*/ 8202583 w 8203601"/>
              <a:gd name="connsiteY6" fmla="*/ 4184997 h 7429584"/>
              <a:gd name="connsiteX7" fmla="*/ 6756439 w 8203601"/>
              <a:gd name="connsiteY7" fmla="*/ 6912823 h 7429584"/>
              <a:gd name="connsiteX8" fmla="*/ 3474275 w 8203601"/>
              <a:gd name="connsiteY8" fmla="*/ 6929016 h 7429584"/>
              <a:gd name="connsiteX9" fmla="*/ 367743 w 8203601"/>
              <a:gd name="connsiteY9" fmla="*/ 3679291 h 7429584"/>
              <a:gd name="connsiteX10" fmla="*/ 1162437 w 8203601"/>
              <a:gd name="connsiteY10" fmla="*/ 313726 h 7429584"/>
              <a:gd name="connsiteX11" fmla="*/ 2079901 w 8203601"/>
              <a:gd name="connsiteY11" fmla="*/ 713 h 74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03601" h="7429584">
                <a:moveTo>
                  <a:pt x="2079901" y="713"/>
                </a:moveTo>
                <a:cubicBezTo>
                  <a:pt x="2274391" y="6690"/>
                  <a:pt x="2473433" y="50130"/>
                  <a:pt x="2673353" y="124397"/>
                </a:cubicBezTo>
                <a:cubicBezTo>
                  <a:pt x="2857703" y="191659"/>
                  <a:pt x="3044543" y="266394"/>
                  <a:pt x="3206471" y="372268"/>
                </a:cubicBezTo>
                <a:cubicBezTo>
                  <a:pt x="3637449" y="658752"/>
                  <a:pt x="4082129" y="662489"/>
                  <a:pt x="4574143" y="559106"/>
                </a:cubicBezTo>
                <a:cubicBezTo>
                  <a:pt x="5098541" y="447004"/>
                  <a:pt x="5639133" y="353585"/>
                  <a:pt x="6173495" y="354830"/>
                </a:cubicBezTo>
                <a:cubicBezTo>
                  <a:pt x="6868543" y="356076"/>
                  <a:pt x="7348099" y="764627"/>
                  <a:pt x="7659499" y="1379945"/>
                </a:cubicBezTo>
                <a:cubicBezTo>
                  <a:pt x="7988339" y="2031385"/>
                  <a:pt x="8200091" y="2997957"/>
                  <a:pt x="8202583" y="4184997"/>
                </a:cubicBezTo>
                <a:cubicBezTo>
                  <a:pt x="8226249" y="5171499"/>
                  <a:pt x="7840111" y="6219034"/>
                  <a:pt x="6756439" y="6912823"/>
                </a:cubicBezTo>
                <a:cubicBezTo>
                  <a:pt x="5672763" y="7607858"/>
                  <a:pt x="4536775" y="7590420"/>
                  <a:pt x="3474275" y="6929016"/>
                </a:cubicBezTo>
                <a:cubicBezTo>
                  <a:pt x="2171375" y="6119387"/>
                  <a:pt x="1120087" y="5020783"/>
                  <a:pt x="367743" y="3679291"/>
                </a:cubicBezTo>
                <a:cubicBezTo>
                  <a:pt x="-365917" y="2373920"/>
                  <a:pt x="48868" y="1218019"/>
                  <a:pt x="1162437" y="313726"/>
                </a:cubicBezTo>
                <a:cubicBezTo>
                  <a:pt x="1444255" y="84850"/>
                  <a:pt x="1755753" y="-9250"/>
                  <a:pt x="2079901" y="7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6D3B06-2AD3-44BB-B730-2EE72BAEC7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0058" y="6715385"/>
            <a:ext cx="6569986" cy="5748973"/>
          </a:xfrm>
          <a:custGeom>
            <a:avLst/>
            <a:gdLst>
              <a:gd name="connsiteX0" fmla="*/ 1226155 w 6569986"/>
              <a:gd name="connsiteY0" fmla="*/ 90 h 5748973"/>
              <a:gd name="connsiteX1" fmla="*/ 1341145 w 6569986"/>
              <a:gd name="connsiteY1" fmla="*/ 3086 h 5748973"/>
              <a:gd name="connsiteX2" fmla="*/ 3153428 w 6569986"/>
              <a:gd name="connsiteY2" fmla="*/ 521223 h 5748973"/>
              <a:gd name="connsiteX3" fmla="*/ 5138844 w 6569986"/>
              <a:gd name="connsiteY3" fmla="*/ 1505185 h 5748973"/>
              <a:gd name="connsiteX4" fmla="*/ 6507710 w 6569986"/>
              <a:gd name="connsiteY4" fmla="*/ 3210303 h 5748973"/>
              <a:gd name="connsiteX5" fmla="*/ 6569986 w 6569986"/>
              <a:gd name="connsiteY5" fmla="*/ 3673637 h 5748973"/>
              <a:gd name="connsiteX6" fmla="*/ 5522474 w 6569986"/>
              <a:gd name="connsiteY6" fmla="*/ 5583020 h 5748973"/>
              <a:gd name="connsiteX7" fmla="*/ 3762505 w 6569986"/>
              <a:gd name="connsiteY7" fmla="*/ 5107231 h 5748973"/>
              <a:gd name="connsiteX8" fmla="*/ 2652715 w 6569986"/>
              <a:gd name="connsiteY8" fmla="*/ 4516854 h 5748973"/>
              <a:gd name="connsiteX9" fmla="*/ 1398441 w 6569986"/>
              <a:gd name="connsiteY9" fmla="*/ 4865600 h 5748973"/>
              <a:gd name="connsiteX10" fmla="*/ 577620 w 6569986"/>
              <a:gd name="connsiteY10" fmla="*/ 5046201 h 5748973"/>
              <a:gd name="connsiteX11" fmla="*/ 33312 w 6569986"/>
              <a:gd name="connsiteY11" fmla="*/ 3843027 h 5748973"/>
              <a:gd name="connsiteX12" fmla="*/ 292388 w 6569986"/>
              <a:gd name="connsiteY12" fmla="*/ 3146781 h 5748973"/>
              <a:gd name="connsiteX13" fmla="*/ 545235 w 6569986"/>
              <a:gd name="connsiteY13" fmla="*/ 902352 h 5748973"/>
              <a:gd name="connsiteX14" fmla="*/ 1226155 w 6569986"/>
              <a:gd name="connsiteY14" fmla="*/ 90 h 574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69986" h="5748973">
                <a:moveTo>
                  <a:pt x="1226155" y="90"/>
                </a:moveTo>
                <a:cubicBezTo>
                  <a:pt x="1263181" y="-319"/>
                  <a:pt x="1301521" y="673"/>
                  <a:pt x="1341145" y="3086"/>
                </a:cubicBezTo>
                <a:cubicBezTo>
                  <a:pt x="1985097" y="42943"/>
                  <a:pt x="2579227" y="257173"/>
                  <a:pt x="3153428" y="521223"/>
                </a:cubicBezTo>
                <a:cubicBezTo>
                  <a:pt x="3824783" y="828867"/>
                  <a:pt x="4486172" y="1160175"/>
                  <a:pt x="5138844" y="1505185"/>
                </a:cubicBezTo>
                <a:cubicBezTo>
                  <a:pt x="5833864" y="1873859"/>
                  <a:pt x="6334578" y="2414415"/>
                  <a:pt x="6507710" y="3210303"/>
                </a:cubicBezTo>
                <a:cubicBezTo>
                  <a:pt x="6541338" y="3368484"/>
                  <a:pt x="6551304" y="3532893"/>
                  <a:pt x="6569986" y="3673637"/>
                </a:cubicBezTo>
                <a:cubicBezTo>
                  <a:pt x="6511446" y="4489453"/>
                  <a:pt x="6259844" y="5179471"/>
                  <a:pt x="5522474" y="5583020"/>
                </a:cubicBezTo>
                <a:cubicBezTo>
                  <a:pt x="4889732" y="5926784"/>
                  <a:pt x="4136172" y="5721273"/>
                  <a:pt x="3762505" y="5107231"/>
                </a:cubicBezTo>
                <a:cubicBezTo>
                  <a:pt x="3503430" y="4681263"/>
                  <a:pt x="3122290" y="4523082"/>
                  <a:pt x="2652715" y="4516854"/>
                </a:cubicBezTo>
                <a:cubicBezTo>
                  <a:pt x="2201824" y="4510627"/>
                  <a:pt x="1784563" y="4618987"/>
                  <a:pt x="1398441" y="4865600"/>
                </a:cubicBezTo>
                <a:cubicBezTo>
                  <a:pt x="1154312" y="5021290"/>
                  <a:pt x="900219" y="5302778"/>
                  <a:pt x="577620" y="5046201"/>
                </a:cubicBezTo>
                <a:cubicBezTo>
                  <a:pt x="79398" y="4651371"/>
                  <a:pt x="-76297" y="4312589"/>
                  <a:pt x="33312" y="3843027"/>
                </a:cubicBezTo>
                <a:cubicBezTo>
                  <a:pt x="88116" y="3603887"/>
                  <a:pt x="190252" y="3372221"/>
                  <a:pt x="292388" y="3146781"/>
                </a:cubicBezTo>
                <a:cubicBezTo>
                  <a:pt x="619969" y="2424379"/>
                  <a:pt x="729578" y="1685785"/>
                  <a:pt x="545235" y="902352"/>
                </a:cubicBezTo>
                <a:cubicBezTo>
                  <a:pt x="410949" y="327856"/>
                  <a:pt x="670764" y="6234"/>
                  <a:pt x="1226155" y="9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5CD0F0-47EC-4820-9ED8-7E4D732AAE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8657" y="982224"/>
            <a:ext cx="11847479" cy="11750306"/>
          </a:xfrm>
          <a:custGeom>
            <a:avLst/>
            <a:gdLst>
              <a:gd name="connsiteX0" fmla="*/ 718747 w 11847479"/>
              <a:gd name="connsiteY0" fmla="*/ 0 h 11750306"/>
              <a:gd name="connsiteX1" fmla="*/ 11128733 w 11847479"/>
              <a:gd name="connsiteY1" fmla="*/ 0 h 11750306"/>
              <a:gd name="connsiteX2" fmla="*/ 11847479 w 11847479"/>
              <a:gd name="connsiteY2" fmla="*/ 718746 h 11750306"/>
              <a:gd name="connsiteX3" fmla="*/ 11847479 w 11847479"/>
              <a:gd name="connsiteY3" fmla="*/ 11031560 h 11750306"/>
              <a:gd name="connsiteX4" fmla="*/ 11128733 w 11847479"/>
              <a:gd name="connsiteY4" fmla="*/ 11750306 h 11750306"/>
              <a:gd name="connsiteX5" fmla="*/ 718747 w 11847479"/>
              <a:gd name="connsiteY5" fmla="*/ 11750306 h 11750306"/>
              <a:gd name="connsiteX6" fmla="*/ 0 w 11847479"/>
              <a:gd name="connsiteY6" fmla="*/ 11031560 h 11750306"/>
              <a:gd name="connsiteX7" fmla="*/ 0 w 11847479"/>
              <a:gd name="connsiteY7" fmla="*/ 718746 h 11750306"/>
              <a:gd name="connsiteX8" fmla="*/ 718747 w 11847479"/>
              <a:gd name="connsiteY8" fmla="*/ 0 h 11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7479" h="11750306">
                <a:moveTo>
                  <a:pt x="718747" y="0"/>
                </a:moveTo>
                <a:lnTo>
                  <a:pt x="11128733" y="0"/>
                </a:lnTo>
                <a:cubicBezTo>
                  <a:pt x="11526099" y="0"/>
                  <a:pt x="11847479" y="321380"/>
                  <a:pt x="11847479" y="718746"/>
                </a:cubicBezTo>
                <a:lnTo>
                  <a:pt x="11847479" y="11031560"/>
                </a:lnTo>
                <a:cubicBezTo>
                  <a:pt x="11847479" y="11428926"/>
                  <a:pt x="11526099" y="11750306"/>
                  <a:pt x="11128733" y="11750306"/>
                </a:cubicBezTo>
                <a:lnTo>
                  <a:pt x="718747" y="11750306"/>
                </a:lnTo>
                <a:cubicBezTo>
                  <a:pt x="321381" y="11750306"/>
                  <a:pt x="0" y="11428926"/>
                  <a:pt x="0" y="11031560"/>
                </a:cubicBezTo>
                <a:lnTo>
                  <a:pt x="0" y="718746"/>
                </a:lnTo>
                <a:cubicBezTo>
                  <a:pt x="0" y="321380"/>
                  <a:pt x="321381" y="0"/>
                  <a:pt x="71874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141BB-D030-40F5-BA68-231341C94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2847" y="3179349"/>
            <a:ext cx="5137124" cy="7355605"/>
          </a:xfrm>
          <a:custGeom>
            <a:avLst/>
            <a:gdLst>
              <a:gd name="connsiteX0" fmla="*/ 2576344 w 5137124"/>
              <a:gd name="connsiteY0" fmla="*/ 21 h 7355605"/>
              <a:gd name="connsiteX1" fmla="*/ 5110969 w 5137124"/>
              <a:gd name="connsiteY1" fmla="*/ 2195164 h 7355605"/>
              <a:gd name="connsiteX2" fmla="*/ 5134633 w 5137124"/>
              <a:gd name="connsiteY2" fmla="*/ 2606206 h 7355605"/>
              <a:gd name="connsiteX3" fmla="*/ 5137124 w 5137124"/>
              <a:gd name="connsiteY3" fmla="*/ 7228556 h 7355605"/>
              <a:gd name="connsiteX4" fmla="*/ 5137124 w 5137124"/>
              <a:gd name="connsiteY4" fmla="*/ 7355605 h 7355605"/>
              <a:gd name="connsiteX5" fmla="*/ 6956 w 5137124"/>
              <a:gd name="connsiteY5" fmla="*/ 7355605 h 7355605"/>
              <a:gd name="connsiteX6" fmla="*/ 1974 w 5137124"/>
              <a:gd name="connsiteY6" fmla="*/ 7228556 h 7355605"/>
              <a:gd name="connsiteX7" fmla="*/ 1974 w 5137124"/>
              <a:gd name="connsiteY7" fmla="*/ 2568839 h 7355605"/>
              <a:gd name="connsiteX8" fmla="*/ 2008457 w 5137124"/>
              <a:gd name="connsiteY8" fmla="*/ 62730 h 7355605"/>
              <a:gd name="connsiteX9" fmla="*/ 2576344 w 5137124"/>
              <a:gd name="connsiteY9" fmla="*/ 21 h 73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124" h="7355605">
                <a:moveTo>
                  <a:pt x="2576344" y="21"/>
                </a:moveTo>
                <a:cubicBezTo>
                  <a:pt x="3870909" y="-5037"/>
                  <a:pt x="4922433" y="947248"/>
                  <a:pt x="5110969" y="2195164"/>
                </a:cubicBezTo>
                <a:cubicBezTo>
                  <a:pt x="5132142" y="2330933"/>
                  <a:pt x="5134633" y="2469192"/>
                  <a:pt x="5134633" y="2606206"/>
                </a:cubicBezTo>
                <a:cubicBezTo>
                  <a:pt x="5137124" y="4146989"/>
                  <a:pt x="5137124" y="5687773"/>
                  <a:pt x="5137124" y="7228556"/>
                </a:cubicBezTo>
                <a:cubicBezTo>
                  <a:pt x="5137124" y="7265923"/>
                  <a:pt x="5137124" y="7302045"/>
                  <a:pt x="5137124" y="7355605"/>
                </a:cubicBezTo>
                <a:lnTo>
                  <a:pt x="6956" y="7355605"/>
                </a:lnTo>
                <a:cubicBezTo>
                  <a:pt x="4465" y="7308273"/>
                  <a:pt x="1974" y="7268415"/>
                  <a:pt x="1974" y="7228556"/>
                </a:cubicBezTo>
                <a:cubicBezTo>
                  <a:pt x="729" y="5675317"/>
                  <a:pt x="-1762" y="4122078"/>
                  <a:pt x="1974" y="2568839"/>
                </a:cubicBezTo>
                <a:cubicBezTo>
                  <a:pt x="4465" y="1358134"/>
                  <a:pt x="826488" y="316829"/>
                  <a:pt x="2008457" y="62730"/>
                </a:cubicBezTo>
                <a:cubicBezTo>
                  <a:pt x="2201508" y="21003"/>
                  <a:pt x="2391406" y="743"/>
                  <a:pt x="2576344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0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105C2A-B97B-4D55-A516-7F7B1AB0E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3425" y="2386855"/>
            <a:ext cx="8659533" cy="8942293"/>
          </a:xfrm>
          <a:custGeom>
            <a:avLst/>
            <a:gdLst>
              <a:gd name="connsiteX0" fmla="*/ 4332288 w 8659533"/>
              <a:gd name="connsiteY0" fmla="*/ 0 h 8942293"/>
              <a:gd name="connsiteX1" fmla="*/ 5008656 w 8659533"/>
              <a:gd name="connsiteY1" fmla="*/ 540599 h 8942293"/>
              <a:gd name="connsiteX2" fmla="*/ 5419708 w 8659533"/>
              <a:gd name="connsiteY2" fmla="*/ 637757 h 8942293"/>
              <a:gd name="connsiteX3" fmla="*/ 6272952 w 8659533"/>
              <a:gd name="connsiteY3" fmla="*/ 439703 h 8942293"/>
              <a:gd name="connsiteX4" fmla="*/ 6647882 w 8659533"/>
              <a:gd name="connsiteY4" fmla="*/ 1230671 h 8942293"/>
              <a:gd name="connsiteX5" fmla="*/ 6980460 w 8659533"/>
              <a:gd name="connsiteY5" fmla="*/ 1493497 h 8942293"/>
              <a:gd name="connsiteX6" fmla="*/ 7826231 w 8659533"/>
              <a:gd name="connsiteY6" fmla="*/ 1682830 h 8942293"/>
              <a:gd name="connsiteX7" fmla="*/ 7822494 w 8659533"/>
              <a:gd name="connsiteY7" fmla="*/ 2592132 h 8942293"/>
              <a:gd name="connsiteX8" fmla="*/ 7981933 w 8659533"/>
              <a:gd name="connsiteY8" fmla="*/ 2913501 h 8942293"/>
              <a:gd name="connsiteX9" fmla="*/ 8558651 w 8659533"/>
              <a:gd name="connsiteY9" fmla="*/ 3363169 h 8942293"/>
              <a:gd name="connsiteX10" fmla="*/ 8618441 w 8659533"/>
              <a:gd name="connsiteY10" fmla="*/ 3637205 h 8942293"/>
              <a:gd name="connsiteX11" fmla="*/ 8270915 w 8659533"/>
              <a:gd name="connsiteY11" fmla="*/ 4362155 h 8942293"/>
              <a:gd name="connsiteX12" fmla="*/ 8270915 w 8659533"/>
              <a:gd name="connsiteY12" fmla="*/ 4581384 h 8942293"/>
              <a:gd name="connsiteX13" fmla="*/ 8625914 w 8659533"/>
              <a:gd name="connsiteY13" fmla="*/ 5323772 h 8942293"/>
              <a:gd name="connsiteX14" fmla="*/ 8573599 w 8659533"/>
              <a:gd name="connsiteY14" fmla="*/ 5569159 h 8942293"/>
              <a:gd name="connsiteX15" fmla="*/ 7966986 w 8659533"/>
              <a:gd name="connsiteY15" fmla="*/ 6042494 h 8942293"/>
              <a:gd name="connsiteX16" fmla="*/ 7823740 w 8659533"/>
              <a:gd name="connsiteY16" fmla="*/ 6350161 h 8942293"/>
              <a:gd name="connsiteX17" fmla="*/ 7829968 w 8659533"/>
              <a:gd name="connsiteY17" fmla="*/ 7081339 h 8942293"/>
              <a:gd name="connsiteX18" fmla="*/ 7645618 w 8659533"/>
              <a:gd name="connsiteY18" fmla="*/ 7308042 h 8942293"/>
              <a:gd name="connsiteX19" fmla="*/ 6948074 w 8659533"/>
              <a:gd name="connsiteY19" fmla="*/ 7460007 h 8942293"/>
              <a:gd name="connsiteX20" fmla="*/ 6659092 w 8659533"/>
              <a:gd name="connsiteY20" fmla="*/ 7695429 h 8942293"/>
              <a:gd name="connsiteX21" fmla="*/ 6330250 w 8659533"/>
              <a:gd name="connsiteY21" fmla="*/ 8389239 h 8942293"/>
              <a:gd name="connsiteX22" fmla="*/ 6145900 w 8659533"/>
              <a:gd name="connsiteY22" fmla="*/ 8478923 h 8942293"/>
              <a:gd name="connsiteX23" fmla="*/ 5326287 w 8659533"/>
              <a:gd name="connsiteY23" fmla="*/ 8292081 h 8942293"/>
              <a:gd name="connsiteX24" fmla="*/ 5097095 w 8659533"/>
              <a:gd name="connsiteY24" fmla="*/ 8343151 h 8942293"/>
              <a:gd name="connsiteX25" fmla="*/ 4331043 w 8659533"/>
              <a:gd name="connsiteY25" fmla="*/ 8942293 h 8942293"/>
              <a:gd name="connsiteX26" fmla="*/ 3603605 w 8659533"/>
              <a:gd name="connsiteY26" fmla="*/ 8363081 h 8942293"/>
              <a:gd name="connsiteX27" fmla="*/ 3305904 w 8659533"/>
              <a:gd name="connsiteY27" fmla="*/ 8293326 h 8942293"/>
              <a:gd name="connsiteX28" fmla="*/ 2539852 w 8659533"/>
              <a:gd name="connsiteY28" fmla="*/ 8473941 h 8942293"/>
              <a:gd name="connsiteX29" fmla="*/ 2320624 w 8659533"/>
              <a:gd name="connsiteY29" fmla="*/ 8361835 h 8942293"/>
              <a:gd name="connsiteX30" fmla="*/ 1968116 w 8659533"/>
              <a:gd name="connsiteY30" fmla="*/ 7638131 h 8942293"/>
              <a:gd name="connsiteX31" fmla="*/ 1773800 w 8659533"/>
              <a:gd name="connsiteY31" fmla="*/ 7479937 h 8942293"/>
              <a:gd name="connsiteX32" fmla="*/ 971626 w 8659533"/>
              <a:gd name="connsiteY32" fmla="*/ 7294340 h 8942293"/>
              <a:gd name="connsiteX33" fmla="*/ 829626 w 8659533"/>
              <a:gd name="connsiteY33" fmla="*/ 7109989 h 8942293"/>
              <a:gd name="connsiteX34" fmla="*/ 827135 w 8659533"/>
              <a:gd name="connsiteY34" fmla="*/ 6286635 h 8942293"/>
              <a:gd name="connsiteX35" fmla="*/ 726240 w 8659533"/>
              <a:gd name="connsiteY35" fmla="*/ 6074880 h 8942293"/>
              <a:gd name="connsiteX36" fmla="*/ 82259 w 8659533"/>
              <a:gd name="connsiteY36" fmla="*/ 5561685 h 8942293"/>
              <a:gd name="connsiteX37" fmla="*/ 31188 w 8659533"/>
              <a:gd name="connsiteY37" fmla="*/ 5333737 h 8942293"/>
              <a:gd name="connsiteX38" fmla="*/ 379960 w 8659533"/>
              <a:gd name="connsiteY38" fmla="*/ 4608788 h 8942293"/>
              <a:gd name="connsiteX39" fmla="*/ 381206 w 8659533"/>
              <a:gd name="connsiteY39" fmla="*/ 4339734 h 8942293"/>
              <a:gd name="connsiteX40" fmla="*/ 41154 w 8659533"/>
              <a:gd name="connsiteY40" fmla="*/ 3630977 h 8942293"/>
              <a:gd name="connsiteX41" fmla="*/ 107171 w 8659533"/>
              <a:gd name="connsiteY41" fmla="*/ 3363169 h 8942293"/>
              <a:gd name="connsiteX42" fmla="*/ 698837 w 8659533"/>
              <a:gd name="connsiteY42" fmla="*/ 2899799 h 8942293"/>
              <a:gd name="connsiteX43" fmla="*/ 833363 w 8659533"/>
              <a:gd name="connsiteY43" fmla="*/ 2607079 h 8942293"/>
              <a:gd name="connsiteX44" fmla="*/ 832117 w 8659533"/>
              <a:gd name="connsiteY44" fmla="*/ 1687813 h 8942293"/>
              <a:gd name="connsiteX45" fmla="*/ 1751379 w 8659533"/>
              <a:gd name="connsiteY45" fmla="*/ 1474812 h 8942293"/>
              <a:gd name="connsiteX46" fmla="*/ 1989291 w 8659533"/>
              <a:gd name="connsiteY46" fmla="*/ 1280496 h 8942293"/>
              <a:gd name="connsiteX47" fmla="*/ 2389133 w 8659533"/>
              <a:gd name="connsiteY47" fmla="*/ 439703 h 8942293"/>
              <a:gd name="connsiteX48" fmla="*/ 3279746 w 8659533"/>
              <a:gd name="connsiteY48" fmla="*/ 645231 h 8942293"/>
              <a:gd name="connsiteX49" fmla="*/ 3612324 w 8659533"/>
              <a:gd name="connsiteY49" fmla="*/ 575476 h 8942293"/>
              <a:gd name="connsiteX50" fmla="*/ 4332288 w 8659533"/>
              <a:gd name="connsiteY50" fmla="*/ 0 h 894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59533" h="8942293">
                <a:moveTo>
                  <a:pt x="4332288" y="0"/>
                </a:moveTo>
                <a:cubicBezTo>
                  <a:pt x="4561481" y="181861"/>
                  <a:pt x="4793165" y="352510"/>
                  <a:pt x="5008656" y="540599"/>
                </a:cubicBezTo>
                <a:cubicBezTo>
                  <a:pt x="5135709" y="652704"/>
                  <a:pt x="5254042" y="686336"/>
                  <a:pt x="5419708" y="637757"/>
                </a:cubicBezTo>
                <a:cubicBezTo>
                  <a:pt x="5694989" y="559283"/>
                  <a:pt x="5976497" y="506967"/>
                  <a:pt x="6272952" y="439703"/>
                </a:cubicBezTo>
                <a:cubicBezTo>
                  <a:pt x="6400005" y="703774"/>
                  <a:pt x="6537022" y="961618"/>
                  <a:pt x="6647882" y="1230671"/>
                </a:cubicBezTo>
                <a:cubicBezTo>
                  <a:pt x="6715145" y="1391356"/>
                  <a:pt x="6817285" y="1462356"/>
                  <a:pt x="6980460" y="1493497"/>
                </a:cubicBezTo>
                <a:cubicBezTo>
                  <a:pt x="7260723" y="1545812"/>
                  <a:pt x="7537249" y="1616813"/>
                  <a:pt x="7826231" y="1682830"/>
                </a:cubicBezTo>
                <a:cubicBezTo>
                  <a:pt x="7826231" y="1995481"/>
                  <a:pt x="7834950" y="2294429"/>
                  <a:pt x="7822494" y="2592132"/>
                </a:cubicBezTo>
                <a:cubicBezTo>
                  <a:pt x="7816266" y="2737869"/>
                  <a:pt x="7868582" y="2830045"/>
                  <a:pt x="7981933" y="2913501"/>
                </a:cubicBezTo>
                <a:cubicBezTo>
                  <a:pt x="8177494" y="3057993"/>
                  <a:pt x="8360599" y="3222414"/>
                  <a:pt x="8558651" y="3363169"/>
                </a:cubicBezTo>
                <a:cubicBezTo>
                  <a:pt x="8674493" y="3445380"/>
                  <a:pt x="8680721" y="3520117"/>
                  <a:pt x="8618441" y="3637205"/>
                </a:cubicBezTo>
                <a:cubicBezTo>
                  <a:pt x="8493880" y="3875118"/>
                  <a:pt x="8376792" y="4118014"/>
                  <a:pt x="8270915" y="4362155"/>
                </a:cubicBezTo>
                <a:cubicBezTo>
                  <a:pt x="8243512" y="4425682"/>
                  <a:pt x="8242266" y="4519103"/>
                  <a:pt x="8270915" y="4581384"/>
                </a:cubicBezTo>
                <a:cubicBezTo>
                  <a:pt x="8380529" y="4831753"/>
                  <a:pt x="8501353" y="5078386"/>
                  <a:pt x="8625914" y="5323772"/>
                </a:cubicBezTo>
                <a:cubicBezTo>
                  <a:pt x="8678230" y="5427159"/>
                  <a:pt x="8675739" y="5494422"/>
                  <a:pt x="8573599" y="5569159"/>
                </a:cubicBezTo>
                <a:cubicBezTo>
                  <a:pt x="8366827" y="5719879"/>
                  <a:pt x="8176248" y="5894266"/>
                  <a:pt x="7966986" y="6042494"/>
                </a:cubicBezTo>
                <a:cubicBezTo>
                  <a:pt x="7852389" y="6123459"/>
                  <a:pt x="7818758" y="6215635"/>
                  <a:pt x="7823740" y="6350161"/>
                </a:cubicBezTo>
                <a:cubicBezTo>
                  <a:pt x="7833705" y="6594303"/>
                  <a:pt x="7815020" y="6839689"/>
                  <a:pt x="7829968" y="7081339"/>
                </a:cubicBezTo>
                <a:cubicBezTo>
                  <a:pt x="7839933" y="7230813"/>
                  <a:pt x="7778898" y="7281884"/>
                  <a:pt x="7645618" y="7308042"/>
                </a:cubicBezTo>
                <a:cubicBezTo>
                  <a:pt x="7411442" y="7352884"/>
                  <a:pt x="7182250" y="7421393"/>
                  <a:pt x="6948074" y="7460007"/>
                </a:cubicBezTo>
                <a:cubicBezTo>
                  <a:pt x="6797356" y="7484919"/>
                  <a:pt x="6716390" y="7558411"/>
                  <a:pt x="6659092" y="7695429"/>
                </a:cubicBezTo>
                <a:cubicBezTo>
                  <a:pt x="6558198" y="7930851"/>
                  <a:pt x="6434882" y="8156308"/>
                  <a:pt x="6330250" y="8389239"/>
                </a:cubicBezTo>
                <a:cubicBezTo>
                  <a:pt x="6289146" y="8480169"/>
                  <a:pt x="6240566" y="8502590"/>
                  <a:pt x="6145900" y="8478923"/>
                </a:cubicBezTo>
                <a:cubicBezTo>
                  <a:pt x="5874357" y="8411660"/>
                  <a:pt x="5601568" y="8344397"/>
                  <a:pt x="5326287" y="8292081"/>
                </a:cubicBezTo>
                <a:cubicBezTo>
                  <a:pt x="5254042" y="8278379"/>
                  <a:pt x="5156884" y="8300799"/>
                  <a:pt x="5097095" y="8343151"/>
                </a:cubicBezTo>
                <a:cubicBezTo>
                  <a:pt x="4842990" y="8531239"/>
                  <a:pt x="4597604" y="8733029"/>
                  <a:pt x="4331043" y="8942293"/>
                </a:cubicBezTo>
                <a:cubicBezTo>
                  <a:pt x="4080675" y="8744240"/>
                  <a:pt x="3840271" y="8556151"/>
                  <a:pt x="3603605" y="8363081"/>
                </a:cubicBezTo>
                <a:cubicBezTo>
                  <a:pt x="3512675" y="8288343"/>
                  <a:pt x="3427974" y="8258449"/>
                  <a:pt x="3305904" y="8293326"/>
                </a:cubicBezTo>
                <a:cubicBezTo>
                  <a:pt x="3054290" y="8364326"/>
                  <a:pt x="2792711" y="8404186"/>
                  <a:pt x="2539852" y="8473941"/>
                </a:cubicBezTo>
                <a:cubicBezTo>
                  <a:pt x="2415291" y="8508818"/>
                  <a:pt x="2367957" y="8467712"/>
                  <a:pt x="2320624" y="8361835"/>
                </a:cubicBezTo>
                <a:cubicBezTo>
                  <a:pt x="2211010" y="8117694"/>
                  <a:pt x="2096414" y="7873553"/>
                  <a:pt x="1968116" y="7638131"/>
                </a:cubicBezTo>
                <a:cubicBezTo>
                  <a:pt x="1929502" y="7568376"/>
                  <a:pt x="1848537" y="7501113"/>
                  <a:pt x="1773800" y="7479937"/>
                </a:cubicBezTo>
                <a:cubicBezTo>
                  <a:pt x="1509731" y="7405200"/>
                  <a:pt x="1241924" y="7344165"/>
                  <a:pt x="971626" y="7294340"/>
                </a:cubicBezTo>
                <a:cubicBezTo>
                  <a:pt x="853293" y="7271919"/>
                  <a:pt x="827135" y="7219603"/>
                  <a:pt x="829626" y="7109989"/>
                </a:cubicBezTo>
                <a:cubicBezTo>
                  <a:pt x="835854" y="6837199"/>
                  <a:pt x="838345" y="6560671"/>
                  <a:pt x="827135" y="6286635"/>
                </a:cubicBezTo>
                <a:cubicBezTo>
                  <a:pt x="824644" y="6214389"/>
                  <a:pt x="781047" y="6123459"/>
                  <a:pt x="726240" y="6074880"/>
                </a:cubicBezTo>
                <a:cubicBezTo>
                  <a:pt x="518223" y="5895511"/>
                  <a:pt x="301486" y="5726107"/>
                  <a:pt x="82259" y="5561685"/>
                </a:cubicBezTo>
                <a:cubicBezTo>
                  <a:pt x="-9917" y="5493176"/>
                  <a:pt x="-21127" y="5433387"/>
                  <a:pt x="31188" y="5333737"/>
                </a:cubicBezTo>
                <a:cubicBezTo>
                  <a:pt x="155750" y="5095824"/>
                  <a:pt x="276574" y="4855420"/>
                  <a:pt x="379960" y="4608788"/>
                </a:cubicBezTo>
                <a:cubicBezTo>
                  <a:pt x="412346" y="4530314"/>
                  <a:pt x="413592" y="4418208"/>
                  <a:pt x="381206" y="4339734"/>
                </a:cubicBezTo>
                <a:cubicBezTo>
                  <a:pt x="281557" y="4098084"/>
                  <a:pt x="166960" y="3861417"/>
                  <a:pt x="41154" y="3630977"/>
                </a:cubicBezTo>
                <a:cubicBezTo>
                  <a:pt x="-27355" y="3506415"/>
                  <a:pt x="48" y="3441643"/>
                  <a:pt x="107171" y="3363169"/>
                </a:cubicBezTo>
                <a:cubicBezTo>
                  <a:pt x="308960" y="3214941"/>
                  <a:pt x="495802" y="3046782"/>
                  <a:pt x="698837" y="2899799"/>
                </a:cubicBezTo>
                <a:cubicBezTo>
                  <a:pt x="805960" y="2822571"/>
                  <a:pt x="838345" y="2734132"/>
                  <a:pt x="833363" y="2607079"/>
                </a:cubicBezTo>
                <a:cubicBezTo>
                  <a:pt x="825889" y="2308131"/>
                  <a:pt x="832117" y="2009182"/>
                  <a:pt x="832117" y="1687813"/>
                </a:cubicBezTo>
                <a:cubicBezTo>
                  <a:pt x="1139784" y="1614321"/>
                  <a:pt x="1443713" y="1533356"/>
                  <a:pt x="1751379" y="1474812"/>
                </a:cubicBezTo>
                <a:cubicBezTo>
                  <a:pt x="1877186" y="1449900"/>
                  <a:pt x="1940712" y="1387619"/>
                  <a:pt x="1989291" y="1280496"/>
                </a:cubicBezTo>
                <a:cubicBezTo>
                  <a:pt x="2116344" y="1003969"/>
                  <a:pt x="2250870" y="731178"/>
                  <a:pt x="2389133" y="439703"/>
                </a:cubicBezTo>
                <a:cubicBezTo>
                  <a:pt x="2689325" y="508213"/>
                  <a:pt x="2985781" y="572985"/>
                  <a:pt x="3279746" y="645231"/>
                </a:cubicBezTo>
                <a:cubicBezTo>
                  <a:pt x="3406798" y="677616"/>
                  <a:pt x="3505202" y="668897"/>
                  <a:pt x="3612324" y="575476"/>
                </a:cubicBezTo>
                <a:cubicBezTo>
                  <a:pt x="3841517" y="376177"/>
                  <a:pt x="4086903" y="194317"/>
                  <a:pt x="433228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A715BD-D552-4DAA-A890-B2890D1C8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883" y="1335403"/>
            <a:ext cx="7281652" cy="7878382"/>
          </a:xfrm>
          <a:custGeom>
            <a:avLst/>
            <a:gdLst>
              <a:gd name="connsiteX0" fmla="*/ 3640826 w 7281652"/>
              <a:gd name="connsiteY0" fmla="*/ 0 h 7878382"/>
              <a:gd name="connsiteX1" fmla="*/ 7281652 w 7281652"/>
              <a:gd name="connsiteY1" fmla="*/ 3639626 h 7878382"/>
              <a:gd name="connsiteX2" fmla="*/ 7281652 w 7281652"/>
              <a:gd name="connsiteY2" fmla="*/ 7878382 h 7878382"/>
              <a:gd name="connsiteX3" fmla="*/ 0 w 7281652"/>
              <a:gd name="connsiteY3" fmla="*/ 7878382 h 7878382"/>
              <a:gd name="connsiteX4" fmla="*/ 0 w 7281652"/>
              <a:gd name="connsiteY4" fmla="*/ 3639626 h 7878382"/>
              <a:gd name="connsiteX5" fmla="*/ 3640826 w 7281652"/>
              <a:gd name="connsiteY5" fmla="*/ 0 h 787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652" h="7878382">
                <a:moveTo>
                  <a:pt x="3640826" y="0"/>
                </a:moveTo>
                <a:cubicBezTo>
                  <a:pt x="5643717" y="0"/>
                  <a:pt x="7281652" y="1637956"/>
                  <a:pt x="7281652" y="3639626"/>
                </a:cubicBezTo>
                <a:lnTo>
                  <a:pt x="7281652" y="7878382"/>
                </a:lnTo>
                <a:lnTo>
                  <a:pt x="0" y="7878382"/>
                </a:lnTo>
                <a:lnTo>
                  <a:pt x="0" y="3639626"/>
                </a:lnTo>
                <a:cubicBezTo>
                  <a:pt x="0" y="1637956"/>
                  <a:pt x="1639182" y="0"/>
                  <a:pt x="364082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center&#10;&#10;Description automatically generated">
            <a:extLst>
              <a:ext uri="{FF2B5EF4-FFF2-40B4-BE49-F238E27FC236}">
                <a16:creationId xmlns:a16="http://schemas.microsoft.com/office/drawing/2014/main" id="{5C6A20A3-F803-14C8-821E-DE784C79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50" y="3560187"/>
            <a:ext cx="6583334" cy="6583334"/>
          </a:xfrm>
          <a:prstGeom prst="rect">
            <a:avLst/>
          </a:prstGeom>
        </p:spPr>
      </p:pic>
      <p:cxnSp>
        <p:nvCxnSpPr>
          <p:cNvPr id="338" name="Straight Connector 33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06167" y="3147774"/>
            <a:ext cx="0" cy="7420454"/>
          </a:xfrm>
          <a:prstGeom prst="line">
            <a:avLst/>
          </a:prstGeom>
          <a:ln w="19050">
            <a:solidFill>
              <a:srgbClr val="E50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4D8F490B-F64B-4676-A588-793E6D7ED000}"/>
              </a:ext>
            </a:extLst>
          </p:cNvPr>
          <p:cNvSpPr txBox="1"/>
          <p:nvPr/>
        </p:nvSpPr>
        <p:spPr>
          <a:xfrm>
            <a:off x="9770806" y="5246570"/>
            <a:ext cx="12365939" cy="14173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1956424">
              <a:lnSpc>
                <a:spcPts val="10058"/>
              </a:lnSpc>
              <a:spcAft>
                <a:spcPts val="600"/>
              </a:spcAft>
            </a:pPr>
            <a:r>
              <a:rPr lang="en-US" sz="10272" b="1" kern="1200" spc="-310">
                <a:solidFill>
                  <a:srgbClr val="00B0F0"/>
                </a:solidFill>
                <a:latin typeface="Muli" charset="0"/>
                <a:ea typeface="+mn-ea"/>
                <a:cs typeface="Poppins" panose="00000500000000000000" pitchFamily="2" charset="0"/>
              </a:rPr>
              <a:t>Introduction to Python</a:t>
            </a:r>
            <a:endParaRPr lang="en-US" sz="9600" b="1">
              <a:solidFill>
                <a:srgbClr val="00B0F0"/>
              </a:solidFill>
              <a:latin typeface="Muli" charset="0"/>
              <a:ea typeface="Muli" charset="0"/>
              <a:cs typeface="Muli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936FCEF-E623-4BA7-A5F0-05D89D486098}"/>
              </a:ext>
            </a:extLst>
          </p:cNvPr>
          <p:cNvSpPr txBox="1"/>
          <p:nvPr/>
        </p:nvSpPr>
        <p:spPr>
          <a:xfrm>
            <a:off x="9770806" y="6939741"/>
            <a:ext cx="9795289" cy="66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956424">
              <a:lnSpc>
                <a:spcPts val="3852"/>
              </a:lnSpc>
              <a:spcAft>
                <a:spcPts val="600"/>
              </a:spcAft>
            </a:pPr>
            <a:r>
              <a:rPr lang="en-US" sz="5778" kern="1200" spc="-21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Poppins" panose="00000500000000000000" pitchFamily="2" charset="0"/>
              </a:rPr>
              <a:t>Python Basics for Data Science</a:t>
            </a:r>
            <a:endParaRPr lang="en-US" sz="5400" spc="-20">
              <a:latin typeface="Candara" panose="020E0502030303020204" pitchFamily="34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B9F14-B9C6-3F85-65D1-529CF004F466}"/>
              </a:ext>
            </a:extLst>
          </p:cNvPr>
          <p:cNvSpPr txBox="1"/>
          <p:nvPr/>
        </p:nvSpPr>
        <p:spPr>
          <a:xfrm>
            <a:off x="9770806" y="7855989"/>
            <a:ext cx="9795289" cy="60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956424">
              <a:lnSpc>
                <a:spcPts val="3852"/>
              </a:lnSpc>
              <a:spcAft>
                <a:spcPts val="600"/>
              </a:spcAft>
            </a:pPr>
            <a:r>
              <a:rPr lang="en-US" sz="3852" kern="1200" spc="-21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Poppins" panose="00000500000000000000" pitchFamily="2" charset="0"/>
              </a:rPr>
              <a:t>Onyero Walter Ofuzim</a:t>
            </a:r>
            <a:endParaRPr lang="en-US" spc="-20">
              <a:latin typeface="Candara" panose="020E0502030303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1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4" name="Rectangle 43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 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NumPy (Numerical Python) is a fundamental package for scientific computing in Python.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It provides support for large, multi-dimensional arrays and matrices, as well as a variety of mathematical functions to operate on these arrays.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NumPy is essential for tasks like numerical simulations, data analysis, and machine learning.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F704A64-7021-0BA8-1359-77CD3F87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92" b="-1"/>
          <a:stretch/>
        </p:blipFill>
        <p:spPr>
          <a:xfrm>
            <a:off x="14163156" y="1163784"/>
            <a:ext cx="8792576" cy="5037512"/>
          </a:xfrm>
          <a:prstGeom prst="rect">
            <a:avLst/>
          </a:prstGeom>
        </p:spPr>
      </p:pic>
      <p:sp>
        <p:nvSpPr>
          <p:cNvPr id="446" name="Rectangle 44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910F94-8547-6DC1-1066-2513489CE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50" b="-1"/>
          <a:stretch/>
        </p:blipFill>
        <p:spPr>
          <a:xfrm>
            <a:off x="14163156" y="7415788"/>
            <a:ext cx="8788849" cy="5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 for Data Analysis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Pandas is a powerful data manipulation and analysis library for Python.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It introduces two primary data structures: Series (1D) and DataFrame (2D), which make handling structured data easy and efficient.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Pandas is commonly used for data cleaning, transformation, and exploration.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3F93D-7C39-9A5D-A9C5-33FDC273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156" y="2418607"/>
            <a:ext cx="8792576" cy="2527865"/>
          </a:xfrm>
          <a:prstGeom prst="rect">
            <a:avLst/>
          </a:prstGeom>
        </p:spPr>
      </p:pic>
      <p:sp>
        <p:nvSpPr>
          <p:cNvPr id="432" name="Rectangle 4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C871A-FDAF-3767-BBD5-52AE8CFA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156" y="8374523"/>
            <a:ext cx="8788849" cy="31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Matplotlib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Matplotlib is a popular library for creating static, animated, or interactive visualizations in Python.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It offers various plot types, such as line plots, scatter plots, bar charts, histograms, and more.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>
                <a:solidFill>
                  <a:schemeClr val="tx1"/>
                </a:solidFill>
                <a:effectLst/>
                <a:latin typeface="+mn-lt"/>
                <a:cs typeface="+mn-cs"/>
              </a:rPr>
              <a:t>Matplotlib is often used in data analysis and scientific plotting.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6001C-2929-5089-AFC6-EC9A883A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0" y="1163784"/>
            <a:ext cx="6359316" cy="5037512"/>
          </a:xfrm>
          <a:prstGeom prst="rect">
            <a:avLst/>
          </a:prstGeom>
        </p:spPr>
      </p:pic>
      <p:sp>
        <p:nvSpPr>
          <p:cNvPr id="432" name="Rectangle 4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E0A5-E4D8-B335-8858-6215E6F1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50" y="7415788"/>
            <a:ext cx="6359317" cy="5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5577966" y="833886"/>
            <a:ext cx="132217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u="sng">
                <a:solidFill>
                  <a:schemeClr val="tx2"/>
                </a:solidFill>
                <a:latin typeface="+mj-lt"/>
              </a:rPr>
              <a:t>Additional Resources</a:t>
            </a:r>
            <a:endParaRPr lang="en-US" sz="7200" u="sng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17" name="TextBox 414">
            <a:extLst>
              <a:ext uri="{FF2B5EF4-FFF2-40B4-BE49-F238E27FC236}">
                <a16:creationId xmlns:a16="http://schemas.microsoft.com/office/drawing/2014/main" id="{069404D2-4901-8D51-73A8-45FD19F57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177718"/>
              </p:ext>
            </p:extLst>
          </p:nvPr>
        </p:nvGraphicFramePr>
        <p:xfrm>
          <a:off x="500547" y="2034215"/>
          <a:ext cx="22408368" cy="595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5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616854" y="773860"/>
            <a:ext cx="18468590" cy="237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 and Exercises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" y="3996736"/>
            <a:ext cx="23384103" cy="1564352"/>
            <a:chOff x="-2" y="1998368"/>
            <a:chExt cx="11695083" cy="782176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06158"/>
            <a:ext cx="22760795" cy="8295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586906" y="5199018"/>
            <a:ext cx="20282053" cy="687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Exercise 1: Calculate the sum of numbers from 1 to 10 using a for loop.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Exercise 2: Create a function to calculate the factorial of a given number.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Exercise 3: Read a CSV file using Pandas, display the first 5 rows, and plot a bar chart.</a:t>
            </a:r>
          </a:p>
        </p:txBody>
      </p:sp>
    </p:spTree>
    <p:extLst>
      <p:ext uri="{BB962C8B-B14F-4D97-AF65-F5344CB8AC3E}">
        <p14:creationId xmlns:p14="http://schemas.microsoft.com/office/powerpoint/2010/main" val="142886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3BF18B-C8A1-400D-BBBD-6103EC9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8530990" y="4046220"/>
            <a:ext cx="4937962" cy="569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865711" y="-1652231"/>
            <a:ext cx="3430956" cy="17162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12" y="1328616"/>
            <a:ext cx="16161054" cy="11200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AB109-8167-C23D-1332-962CDB417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" r="1" b="1"/>
          <a:stretch/>
        </p:blipFill>
        <p:spPr>
          <a:xfrm>
            <a:off x="1090178" y="1717050"/>
            <a:ext cx="7436446" cy="10423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6A543-3659-DE0B-A4E1-469E53E0D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3" b="-1"/>
          <a:stretch/>
        </p:blipFill>
        <p:spPr>
          <a:xfrm>
            <a:off x="8913090" y="1717048"/>
            <a:ext cx="7368144" cy="501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847B10-8FFA-7CBE-9060-10BE4455B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4" r="24613" b="-1"/>
          <a:stretch/>
        </p:blipFill>
        <p:spPr>
          <a:xfrm>
            <a:off x="8913102" y="7129948"/>
            <a:ext cx="7368142" cy="5010912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896305" y="6784234"/>
            <a:ext cx="3438144" cy="304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D8F490B-F64B-4676-A588-793E6D7ED000}"/>
              </a:ext>
            </a:extLst>
          </p:cNvPr>
          <p:cNvSpPr txBox="1"/>
          <p:nvPr/>
        </p:nvSpPr>
        <p:spPr>
          <a:xfrm>
            <a:off x="2227039" y="6260082"/>
            <a:ext cx="8070566" cy="477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308634"/>
            <a:ext cx="1462660" cy="134692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8658" y="783772"/>
            <a:ext cx="12015602" cy="12034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circle with white center&#10;&#10;Description automatically generated">
            <a:extLst>
              <a:ext uri="{FF2B5EF4-FFF2-40B4-BE49-F238E27FC236}">
                <a16:creationId xmlns:a16="http://schemas.microsoft.com/office/drawing/2014/main" id="{6AE83B89-4E44-76E4-8D76-0AFCEC68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"/>
          <a:stretch/>
        </p:blipFill>
        <p:spPr>
          <a:xfrm>
            <a:off x="11841899" y="1333456"/>
            <a:ext cx="11069119" cy="109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1" name="Rectangle 43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586910" y="773860"/>
            <a:ext cx="20127001" cy="2596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Overview</a:t>
            </a:r>
          </a:p>
        </p:txBody>
      </p:sp>
      <p:sp>
        <p:nvSpPr>
          <p:cNvPr id="452" name="Rectangle 4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3" y="3997690"/>
            <a:ext cx="22903223" cy="1563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06158"/>
            <a:ext cx="22760795" cy="8535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586908" y="5199018"/>
            <a:ext cx="9059436" cy="727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Course objectives: 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Learn Python fundamentals 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+mn-lt"/>
                <a:cs typeface="+mn-cs"/>
              </a:rPr>
              <a:t>P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rogramming concepts.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Prerequisites: None</a:t>
            </a:r>
          </a:p>
        </p:txBody>
      </p:sp>
      <p:pic>
        <p:nvPicPr>
          <p:cNvPr id="428" name="Picture 427" descr="Wood human figure">
            <a:extLst>
              <a:ext uri="{FF2B5EF4-FFF2-40B4-BE49-F238E27FC236}">
                <a16:creationId xmlns:a16="http://schemas.microsoft.com/office/drawing/2014/main" id="{040A86A8-F12F-5813-6BAB-C95BBBC3E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6"/>
          <a:stretch/>
        </p:blipFill>
        <p:spPr>
          <a:xfrm>
            <a:off x="11819985" y="4968510"/>
            <a:ext cx="10297871" cy="7428488"/>
          </a:xfrm>
          <a:prstGeom prst="rect">
            <a:avLst/>
          </a:prstGeom>
        </p:spPr>
      </p:pic>
      <p:sp>
        <p:nvSpPr>
          <p:cNvPr id="445" name="Rectangle 4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0028" y="4626094"/>
            <a:ext cx="1563400" cy="304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561" y="4770204"/>
            <a:ext cx="1147883" cy="4175592"/>
            <a:chOff x="209668" y="2857422"/>
            <a:chExt cx="463662" cy="2087796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8754" y="1263534"/>
            <a:ext cx="22217670" cy="11504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2306635" y="2479854"/>
            <a:ext cx="8015084" cy="9361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3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Python, Why Python</a:t>
            </a:r>
          </a:p>
        </p:txBody>
      </p:sp>
      <p:graphicFrame>
        <p:nvGraphicFramePr>
          <p:cNvPr id="430" name="TextBox 414">
            <a:extLst>
              <a:ext uri="{FF2B5EF4-FFF2-40B4-BE49-F238E27FC236}">
                <a16:creationId xmlns:a16="http://schemas.microsoft.com/office/drawing/2014/main" id="{8EF39860-5447-6317-5CD5-D01B53CE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81451"/>
              </p:ext>
            </p:extLst>
          </p:nvPr>
        </p:nvGraphicFramePr>
        <p:xfrm>
          <a:off x="12580568" y="2479854"/>
          <a:ext cx="9941059" cy="936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1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9" name="Rectangle 4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9118793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Python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181138"/>
            <a:ext cx="8593122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9116475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Step-by-step guide to installing Python: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Visit python.org.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Download the latest Python 3.x version.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Follow installation instructions for your operating system.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+mn-lt"/>
              <a:cs typeface="+mn-cs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8658" y="1027706"/>
            <a:ext cx="12015602" cy="116691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F9FD03-B00E-7FCB-2BE0-9335D1CE7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r="16087"/>
          <a:stretch/>
        </p:blipFill>
        <p:spPr>
          <a:xfrm>
            <a:off x="11952462" y="1598704"/>
            <a:ext cx="10847994" cy="105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9" name="Rectangle 450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25698"/>
            <a:ext cx="1462657" cy="134692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826" y="1312300"/>
            <a:ext cx="11178662" cy="2863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2086718" y="1747880"/>
            <a:ext cx="9854015" cy="2071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Basics (Variables, Data Types, Math, and Logical Operators)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2089513" y="5049442"/>
            <a:ext cx="9980658" cy="7354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Print function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. Print()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Variables: -  Variables are basically to store data values in the memory. (age = 100)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Data types: int, float, str, bool.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Mathematical operations: +, -, *, /, %.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Logical operators: and, or &amp; not.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5382" y="1300108"/>
            <a:ext cx="9436306" cy="11192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173E5C8-BF3A-6793-2153-30C11262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408" y="7014309"/>
            <a:ext cx="6373549" cy="5401583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4F91E7-CEB3-3BD0-A511-7A02ED30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80" y="1474886"/>
            <a:ext cx="6507460" cy="2700596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2440DC-4C15-0A1D-E1D1-5EDBAC353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444" y="4175482"/>
            <a:ext cx="7658244" cy="2795259"/>
          </a:xfrm>
          <a:prstGeom prst="rect">
            <a:avLst/>
          </a:prstGeom>
        </p:spPr>
      </p:pic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75963" y="12984480"/>
            <a:ext cx="2102572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" name="Rectangle 48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 and Conditionals</a:t>
            </a:r>
          </a:p>
        </p:txBody>
      </p:sp>
      <p:grpSp>
        <p:nvGrpSpPr>
          <p:cNvPr id="502" name="Group 48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503" name="Rectangle 48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49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5" name="Rectangle 49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49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49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8900D-BE12-D28A-8EA4-A5805E67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156" y="1712360"/>
            <a:ext cx="8792576" cy="4269340"/>
          </a:xfrm>
          <a:prstGeom prst="rect">
            <a:avLst/>
          </a:prstGeom>
        </p:spPr>
      </p:pic>
      <p:sp>
        <p:nvSpPr>
          <p:cNvPr id="508" name="Rectangle 49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CAD7D-EF3F-3788-F03A-B2489CBE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156" y="7559534"/>
            <a:ext cx="8788849" cy="5060645"/>
          </a:xfrm>
          <a:prstGeom prst="rect">
            <a:avLst/>
          </a:prstGeom>
        </p:spPr>
      </p:pic>
      <p:graphicFrame>
        <p:nvGraphicFramePr>
          <p:cNvPr id="443" name="TextBox 414">
            <a:extLst>
              <a:ext uri="{FF2B5EF4-FFF2-40B4-BE49-F238E27FC236}">
                <a16:creationId xmlns:a16="http://schemas.microsoft.com/office/drawing/2014/main" id="{8945AC2B-6687-8A34-9205-241D3C8E5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291309"/>
              </p:ext>
            </p:extLst>
          </p:nvPr>
        </p:nvGraphicFramePr>
        <p:xfrm>
          <a:off x="1181130" y="4661010"/>
          <a:ext cx="10553383" cy="795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31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Data structures in Python are used to store and organize data efficiently. They are fundamental for various programming tasks and are an essential part of Python programming. </a:t>
            </a:r>
            <a:r>
              <a:rPr lang="en-US" sz="3700" b="0" dirty="0">
                <a:solidFill>
                  <a:schemeClr val="tx1"/>
                </a:solidFill>
                <a:latin typeface="+mn-lt"/>
                <a:cs typeface="+mn-cs"/>
              </a:rPr>
              <a:t> Examples List, Tuples, Dictionaries, Set.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Lists: - </a:t>
            </a:r>
            <a:r>
              <a:rPr lang="en-US" sz="3700" b="0" dirty="0">
                <a:solidFill>
                  <a:schemeClr val="tx1"/>
                </a:solidFill>
                <a:latin typeface="+mn-lt"/>
                <a:cs typeface="+mn-cs"/>
              </a:rPr>
              <a:t>O</a:t>
            </a: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rdered collections of items.  - They are mutable. - [ ]. - Common operations include appending, indexing, and slicing.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Tuples:   - Like lists but are immutable.- ( ). - They are often used for storing related pieces of data together.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Dictionaries: - Unordered collections of key-value pairs. - Keys are unique and immutable. - </a:t>
            </a:r>
            <a:r>
              <a:rPr lang="en-US" sz="3700" b="0" dirty="0">
                <a:solidFill>
                  <a:schemeClr val="tx1"/>
                </a:solidFill>
                <a:latin typeface="+mn-lt"/>
                <a:cs typeface="+mn-cs"/>
              </a:rPr>
              <a:t>A</a:t>
            </a: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ccess values by their keys.- { }.</a:t>
            </a:r>
          </a:p>
          <a:p>
            <a:pPr marL="571500"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Sets**: - </a:t>
            </a:r>
            <a:r>
              <a:rPr lang="en-US" sz="3700" b="0" dirty="0">
                <a:solidFill>
                  <a:schemeClr val="tx1"/>
                </a:solidFill>
                <a:latin typeface="+mn-lt"/>
                <a:cs typeface="+mn-cs"/>
              </a:rPr>
              <a:t>U</a:t>
            </a:r>
            <a:r>
              <a:rPr lang="en-US" sz="37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nordered collections of unique elements. -  { } or the set() constructor. 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6AEE-D590-79D3-AA78-B66AA68B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156" y="1712360"/>
            <a:ext cx="8792576" cy="3957002"/>
          </a:xfrm>
          <a:prstGeom prst="rect">
            <a:avLst/>
          </a:prstGeom>
        </p:spPr>
      </p:pic>
      <p:sp>
        <p:nvSpPr>
          <p:cNvPr id="432" name="Rectangle 4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C7DCC-4A35-6F16-2C54-E63D073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156" y="7559534"/>
            <a:ext cx="8788849" cy="50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 and Variable Scope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Functions: </a:t>
            </a:r>
            <a:r>
              <a:rPr lang="en-US" sz="4000" b="0" dirty="0">
                <a:solidFill>
                  <a:schemeClr val="tx1"/>
                </a:solidFill>
                <a:latin typeface="+mn-lt"/>
                <a:cs typeface="+mn-cs"/>
              </a:rPr>
              <a:t>A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llows you to break down your code into modular (chunks) and reusable blocks.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def and call functions.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Local vs. global variable scope.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08DF-8E07-10A8-C74E-4601FF58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156" y="7671415"/>
            <a:ext cx="8788849" cy="452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79DC5-A606-BD42-FB29-CA08C290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082" y="1192146"/>
            <a:ext cx="9105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5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41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48" cy="13714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18F1C-BDD8-D646-F7BB-D55C40B5E98D}"/>
              </a:ext>
            </a:extLst>
          </p:cNvPr>
          <p:cNvSpPr txBox="1"/>
          <p:nvPr/>
        </p:nvSpPr>
        <p:spPr>
          <a:xfrm>
            <a:off x="1178812" y="1712360"/>
            <a:ext cx="10556067" cy="225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Packages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66968"/>
            <a:ext cx="710205" cy="1346920"/>
            <a:chOff x="0" y="823811"/>
            <a:chExt cx="355196" cy="673460"/>
          </a:xfrm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29823" y="4247642"/>
            <a:ext cx="9947541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F3560AB-F4F7-4CEB-A2A6-693D805E49A3}"/>
              </a:ext>
            </a:extLst>
          </p:cNvPr>
          <p:cNvSpPr txBox="1"/>
          <p:nvPr/>
        </p:nvSpPr>
        <p:spPr>
          <a:xfrm>
            <a:off x="1181130" y="4661010"/>
            <a:ext cx="10553383" cy="79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7400" b="1" spc="-29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Packages (also known as libraries or modules) are collections of pre-written Python code that extend the language's functionality.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Examples: NumPy, Pandas, Matplotlib.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389768" y="0"/>
            <a:ext cx="29878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14894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129F1-2E61-DC70-7639-8BD2D150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156" y="2166968"/>
            <a:ext cx="8792576" cy="3373220"/>
          </a:xfrm>
          <a:prstGeom prst="rect">
            <a:avLst/>
          </a:prstGeom>
        </p:spPr>
      </p:pic>
      <p:sp>
        <p:nvSpPr>
          <p:cNvPr id="432" name="Rectangle 4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5806" y="7010958"/>
            <a:ext cx="9688452" cy="5847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0580A-508F-B58E-7AE6-E2A722AF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156" y="8055928"/>
            <a:ext cx="8788849" cy="37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troduction -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E73846"/>
      </a:accent1>
      <a:accent2>
        <a:srgbClr val="A8DADC"/>
      </a:accent2>
      <a:accent3>
        <a:srgbClr val="457B9D"/>
      </a:accent3>
      <a:accent4>
        <a:srgbClr val="1D3557"/>
      </a:accent4>
      <a:accent5>
        <a:srgbClr val="EDBA2B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85303</TotalTime>
  <Words>726</Words>
  <Application>Microsoft Office PowerPoint</Application>
  <PresentationFormat>Custom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Muli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Bonaventure Nkematu (Zoracom - NG)</dc:creator>
  <cp:keywords/>
  <dc:description/>
  <cp:lastModifiedBy>Walter Ofuzim (Zoracom - NG)</cp:lastModifiedBy>
  <cp:revision>9891</cp:revision>
  <cp:lastPrinted>2019-09-18T23:04:43Z</cp:lastPrinted>
  <dcterms:created xsi:type="dcterms:W3CDTF">2014-11-12T21:47:38Z</dcterms:created>
  <dcterms:modified xsi:type="dcterms:W3CDTF">2023-09-20T23:44:37Z</dcterms:modified>
  <cp:category/>
</cp:coreProperties>
</file>