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085" r:id="rId2"/>
    <p:sldId id="4094" r:id="rId3"/>
    <p:sldId id="4089" r:id="rId4"/>
    <p:sldId id="4090" r:id="rId5"/>
    <p:sldId id="4095" r:id="rId6"/>
    <p:sldId id="4096" r:id="rId7"/>
    <p:sldId id="4097" r:id="rId8"/>
    <p:sldId id="4091" r:id="rId9"/>
    <p:sldId id="4092" r:id="rId10"/>
    <p:sldId id="4087"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879D"/>
    <a:srgbClr val="DCDFE1"/>
    <a:srgbClr val="FF6600"/>
    <a:srgbClr val="E2ECF1"/>
    <a:srgbClr val="F1F6F8"/>
    <a:srgbClr val="DBE9F0"/>
    <a:srgbClr val="073B4C"/>
    <a:srgbClr val="335FFE"/>
    <a:srgbClr val="ECF3F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19" autoAdjust="0"/>
  </p:normalViewPr>
  <p:slideViewPr>
    <p:cSldViewPr snapToGrid="0" snapToObjects="1">
      <p:cViewPr varScale="1">
        <p:scale>
          <a:sx n="30" d="100"/>
          <a:sy n="30" d="100"/>
        </p:scale>
        <p:origin x="1182" y="7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0" d="100"/>
        <a:sy n="3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oppins" panose="00000500000000000000"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oppins" panose="00000500000000000000" pitchFamily="2" charset="0"/>
              </a:defRPr>
            </a:lvl1pPr>
          </a:lstStyle>
          <a:p>
            <a:fld id="{EFC10EE1-B198-C942-8235-326C972CBB30}" type="datetimeFigureOut">
              <a:rPr lang="en-US" smtClean="0"/>
              <a:pPr/>
              <a:t>9/8/2023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oppins" panose="000005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oppins" panose="00000500000000000000"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Poppins" panose="00000500000000000000" pitchFamily="2" charset="0"/>
        <a:ea typeface="+mn-ea"/>
        <a:cs typeface="+mn-cs"/>
      </a:defRPr>
    </a:lvl1pPr>
    <a:lvl2pPr marL="914217" algn="l" defTabSz="914217" rtl="0" eaLnBrk="1" latinLnBrk="0" hangingPunct="1">
      <a:defRPr sz="2400" b="0" i="0" kern="1200">
        <a:solidFill>
          <a:schemeClr val="tx1"/>
        </a:solidFill>
        <a:latin typeface="Poppins" panose="00000500000000000000" pitchFamily="2" charset="0"/>
        <a:ea typeface="+mn-ea"/>
        <a:cs typeface="+mn-cs"/>
      </a:defRPr>
    </a:lvl2pPr>
    <a:lvl3pPr marL="1828434" algn="l" defTabSz="914217" rtl="0" eaLnBrk="1" latinLnBrk="0" hangingPunct="1">
      <a:defRPr sz="2400" b="0" i="0" kern="1200">
        <a:solidFill>
          <a:schemeClr val="tx1"/>
        </a:solidFill>
        <a:latin typeface="Poppins" panose="00000500000000000000" pitchFamily="2" charset="0"/>
        <a:ea typeface="+mn-ea"/>
        <a:cs typeface="+mn-cs"/>
      </a:defRPr>
    </a:lvl3pPr>
    <a:lvl4pPr marL="2742651" algn="l" defTabSz="914217" rtl="0" eaLnBrk="1" latinLnBrk="0" hangingPunct="1">
      <a:defRPr sz="2400" b="0" i="0" kern="1200">
        <a:solidFill>
          <a:schemeClr val="tx1"/>
        </a:solidFill>
        <a:latin typeface="Poppins" panose="00000500000000000000" pitchFamily="2" charset="0"/>
        <a:ea typeface="+mn-ea"/>
        <a:cs typeface="+mn-cs"/>
      </a:defRPr>
    </a:lvl4pPr>
    <a:lvl5pPr marL="3656868" algn="l" defTabSz="914217" rtl="0" eaLnBrk="1" latinLnBrk="0" hangingPunct="1">
      <a:defRPr sz="2400" b="0" i="0" kern="1200">
        <a:solidFill>
          <a:schemeClr val="tx1"/>
        </a:solidFill>
        <a:latin typeface="Poppins" panose="00000500000000000000"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5267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Slide 0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1D8F2E7-8BEE-4DC4-B1C9-DB71832D6F5E}"/>
              </a:ext>
            </a:extLst>
          </p:cNvPr>
          <p:cNvSpPr>
            <a:spLocks noGrp="1"/>
          </p:cNvSpPr>
          <p:nvPr>
            <p:ph type="pic" sz="quarter" idx="10"/>
          </p:nvPr>
        </p:nvSpPr>
        <p:spPr>
          <a:xfrm>
            <a:off x="1503676" y="4837327"/>
            <a:ext cx="8126299" cy="8123807"/>
          </a:xfrm>
          <a:custGeom>
            <a:avLst/>
            <a:gdLst>
              <a:gd name="connsiteX0" fmla="*/ 4063150 w 8126299"/>
              <a:gd name="connsiteY0" fmla="*/ 0 h 8123807"/>
              <a:gd name="connsiteX1" fmla="*/ 8126299 w 8126299"/>
              <a:gd name="connsiteY1" fmla="*/ 4061904 h 8123807"/>
              <a:gd name="connsiteX2" fmla="*/ 4063150 w 8126299"/>
              <a:gd name="connsiteY2" fmla="*/ 8123807 h 8123807"/>
              <a:gd name="connsiteX3" fmla="*/ 0 w 8126299"/>
              <a:gd name="connsiteY3" fmla="*/ 4061904 h 8123807"/>
              <a:gd name="connsiteX4" fmla="*/ 4063150 w 8126299"/>
              <a:gd name="connsiteY4" fmla="*/ 0 h 8123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99" h="8123807">
                <a:moveTo>
                  <a:pt x="4063150" y="0"/>
                </a:moveTo>
                <a:cubicBezTo>
                  <a:pt x="6307722" y="0"/>
                  <a:pt x="8126299" y="1818577"/>
                  <a:pt x="8126299" y="4061904"/>
                </a:cubicBezTo>
                <a:cubicBezTo>
                  <a:pt x="8126299" y="6306476"/>
                  <a:pt x="6307722" y="8123807"/>
                  <a:pt x="4063150" y="8123807"/>
                </a:cubicBezTo>
                <a:cubicBezTo>
                  <a:pt x="1819823" y="8123807"/>
                  <a:pt x="0" y="6306476"/>
                  <a:pt x="0" y="4061904"/>
                </a:cubicBezTo>
                <a:cubicBezTo>
                  <a:pt x="0" y="1818577"/>
                  <a:pt x="1819823" y="0"/>
                  <a:pt x="406315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416028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 Slide 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2222A8B-E9AA-4DAF-94AF-7F28701B2343}"/>
              </a:ext>
            </a:extLst>
          </p:cNvPr>
          <p:cNvSpPr>
            <a:spLocks noGrp="1"/>
          </p:cNvSpPr>
          <p:nvPr>
            <p:ph type="pic" sz="quarter" idx="10"/>
          </p:nvPr>
        </p:nvSpPr>
        <p:spPr>
          <a:xfrm>
            <a:off x="6337780" y="758954"/>
            <a:ext cx="5635446" cy="5270304"/>
          </a:xfrm>
          <a:custGeom>
            <a:avLst/>
            <a:gdLst>
              <a:gd name="connsiteX0" fmla="*/ 0 w 5635446"/>
              <a:gd name="connsiteY0" fmla="*/ 0 h 5270304"/>
              <a:gd name="connsiteX1" fmla="*/ 5635446 w 5635446"/>
              <a:gd name="connsiteY1" fmla="*/ 0 h 5270304"/>
              <a:gd name="connsiteX2" fmla="*/ 5635446 w 5635446"/>
              <a:gd name="connsiteY2" fmla="*/ 5270304 h 5270304"/>
              <a:gd name="connsiteX3" fmla="*/ 0 w 5635446"/>
              <a:gd name="connsiteY3" fmla="*/ 5270304 h 5270304"/>
            </a:gdLst>
            <a:ahLst/>
            <a:cxnLst>
              <a:cxn ang="0">
                <a:pos x="connsiteX0" y="connsiteY0"/>
              </a:cxn>
              <a:cxn ang="0">
                <a:pos x="connsiteX1" y="connsiteY1"/>
              </a:cxn>
              <a:cxn ang="0">
                <a:pos x="connsiteX2" y="connsiteY2"/>
              </a:cxn>
              <a:cxn ang="0">
                <a:pos x="connsiteX3" y="connsiteY3"/>
              </a:cxn>
            </a:cxnLst>
            <a:rect l="l" t="t" r="r" b="b"/>
            <a:pathLst>
              <a:path w="5635446" h="5270304">
                <a:moveTo>
                  <a:pt x="0" y="0"/>
                </a:moveTo>
                <a:lnTo>
                  <a:pt x="5635446" y="0"/>
                </a:lnTo>
                <a:lnTo>
                  <a:pt x="5635446" y="5270304"/>
                </a:lnTo>
                <a:lnTo>
                  <a:pt x="0" y="527030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5C3928CA-4A01-4CEA-B42D-341C8DBD336A}"/>
              </a:ext>
            </a:extLst>
          </p:cNvPr>
          <p:cNvSpPr>
            <a:spLocks noGrp="1"/>
          </p:cNvSpPr>
          <p:nvPr>
            <p:ph type="pic" sz="quarter" idx="11"/>
          </p:nvPr>
        </p:nvSpPr>
        <p:spPr>
          <a:xfrm>
            <a:off x="11974476" y="6030504"/>
            <a:ext cx="7695468" cy="6932774"/>
          </a:xfrm>
          <a:custGeom>
            <a:avLst/>
            <a:gdLst>
              <a:gd name="connsiteX0" fmla="*/ 0 w 7695468"/>
              <a:gd name="connsiteY0" fmla="*/ 0 h 6932774"/>
              <a:gd name="connsiteX1" fmla="*/ 7695468 w 7695468"/>
              <a:gd name="connsiteY1" fmla="*/ 0 h 6932774"/>
              <a:gd name="connsiteX2" fmla="*/ 7695468 w 7695468"/>
              <a:gd name="connsiteY2" fmla="*/ 6932774 h 6932774"/>
              <a:gd name="connsiteX3" fmla="*/ 0 w 7695468"/>
              <a:gd name="connsiteY3" fmla="*/ 6932774 h 6932774"/>
            </a:gdLst>
            <a:ahLst/>
            <a:cxnLst>
              <a:cxn ang="0">
                <a:pos x="connsiteX0" y="connsiteY0"/>
              </a:cxn>
              <a:cxn ang="0">
                <a:pos x="connsiteX1" y="connsiteY1"/>
              </a:cxn>
              <a:cxn ang="0">
                <a:pos x="connsiteX2" y="connsiteY2"/>
              </a:cxn>
              <a:cxn ang="0">
                <a:pos x="connsiteX3" y="connsiteY3"/>
              </a:cxn>
            </a:cxnLst>
            <a:rect l="l" t="t" r="r" b="b"/>
            <a:pathLst>
              <a:path w="7695468" h="6932774">
                <a:moveTo>
                  <a:pt x="0" y="0"/>
                </a:moveTo>
                <a:lnTo>
                  <a:pt x="7695468" y="0"/>
                </a:lnTo>
                <a:lnTo>
                  <a:pt x="7695468" y="6932774"/>
                </a:lnTo>
                <a:lnTo>
                  <a:pt x="0" y="693277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4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roduction Slide 1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B47C720-DC9A-473E-8E71-32BEF2FE01C7}"/>
              </a:ext>
            </a:extLst>
          </p:cNvPr>
          <p:cNvSpPr>
            <a:spLocks noGrp="1"/>
          </p:cNvSpPr>
          <p:nvPr>
            <p:ph type="pic" sz="quarter" idx="10"/>
          </p:nvPr>
        </p:nvSpPr>
        <p:spPr>
          <a:xfrm>
            <a:off x="6310367" y="2422670"/>
            <a:ext cx="4219733" cy="3652695"/>
          </a:xfrm>
          <a:custGeom>
            <a:avLst/>
            <a:gdLst>
              <a:gd name="connsiteX0" fmla="*/ 1055245 w 4219733"/>
              <a:gd name="connsiteY0" fmla="*/ 0 h 3652695"/>
              <a:gd name="connsiteX1" fmla="*/ 3164488 w 4219733"/>
              <a:gd name="connsiteY1" fmla="*/ 0 h 3652695"/>
              <a:gd name="connsiteX2" fmla="*/ 4219733 w 4219733"/>
              <a:gd name="connsiteY2" fmla="*/ 1827593 h 3652695"/>
              <a:gd name="connsiteX3" fmla="*/ 3164488 w 4219733"/>
              <a:gd name="connsiteY3" fmla="*/ 3652695 h 3652695"/>
              <a:gd name="connsiteX4" fmla="*/ 1055245 w 4219733"/>
              <a:gd name="connsiteY4" fmla="*/ 3652695 h 3652695"/>
              <a:gd name="connsiteX5" fmla="*/ 0 w 4219733"/>
              <a:gd name="connsiteY5" fmla="*/ 1827593 h 365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9733" h="3652695">
                <a:moveTo>
                  <a:pt x="1055245" y="0"/>
                </a:moveTo>
                <a:lnTo>
                  <a:pt x="3164488" y="0"/>
                </a:lnTo>
                <a:lnTo>
                  <a:pt x="4219733" y="1827593"/>
                </a:lnTo>
                <a:lnTo>
                  <a:pt x="3164488" y="3652695"/>
                </a:lnTo>
                <a:lnTo>
                  <a:pt x="1055245" y="3652695"/>
                </a:lnTo>
                <a:lnTo>
                  <a:pt x="0" y="1827593"/>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16934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duction Slide 1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3D3AF5-4CCF-4F94-81E5-EFC6A8822EB8}"/>
              </a:ext>
            </a:extLst>
          </p:cNvPr>
          <p:cNvSpPr>
            <a:spLocks noGrp="1"/>
          </p:cNvSpPr>
          <p:nvPr>
            <p:ph type="pic" sz="quarter" idx="10"/>
          </p:nvPr>
        </p:nvSpPr>
        <p:spPr>
          <a:xfrm>
            <a:off x="3548269" y="4057723"/>
            <a:ext cx="7663643" cy="7388894"/>
          </a:xfrm>
          <a:custGeom>
            <a:avLst/>
            <a:gdLst>
              <a:gd name="connsiteX0" fmla="*/ 567392 w 7663643"/>
              <a:gd name="connsiteY0" fmla="*/ 0 h 7388894"/>
              <a:gd name="connsiteX1" fmla="*/ 7656039 w 7663643"/>
              <a:gd name="connsiteY1" fmla="*/ 0 h 7388894"/>
              <a:gd name="connsiteX2" fmla="*/ 7656039 w 7663643"/>
              <a:gd name="connsiteY2" fmla="*/ 614288 h 7388894"/>
              <a:gd name="connsiteX3" fmla="*/ 7663515 w 7663643"/>
              <a:gd name="connsiteY3" fmla="*/ 7063683 h 7388894"/>
              <a:gd name="connsiteX4" fmla="*/ 7330826 w 7663643"/>
              <a:gd name="connsiteY4" fmla="*/ 7388894 h 7388894"/>
              <a:gd name="connsiteX5" fmla="*/ 856471 w 7663643"/>
              <a:gd name="connsiteY5" fmla="*/ 7378926 h 7388894"/>
              <a:gd name="connsiteX6" fmla="*/ 481417 w 7663643"/>
              <a:gd name="connsiteY6" fmla="*/ 6981445 h 7388894"/>
              <a:gd name="connsiteX7" fmla="*/ 174894 w 7663643"/>
              <a:gd name="connsiteY7" fmla="*/ 5801465 h 7388894"/>
              <a:gd name="connsiteX8" fmla="*/ 141251 w 7663643"/>
              <a:gd name="connsiteY8" fmla="*/ 4991553 h 7388894"/>
              <a:gd name="connsiteX9" fmla="*/ 549948 w 7663643"/>
              <a:gd name="connsiteY9" fmla="*/ 4008444 h 7388894"/>
              <a:gd name="connsiteX10" fmla="*/ 763019 w 7663643"/>
              <a:gd name="connsiteY10" fmla="*/ 3343070 h 7388894"/>
              <a:gd name="connsiteX11" fmla="*/ 660844 w 7663643"/>
              <a:gd name="connsiteY11" fmla="*/ 2531911 h 7388894"/>
              <a:gd name="connsiteX12" fmla="*/ 530012 w 7663643"/>
              <a:gd name="connsiteY12" fmla="*/ 2018551 h 7388894"/>
              <a:gd name="connsiteX13" fmla="*/ 458988 w 7663643"/>
              <a:gd name="connsiteY13" fmla="*/ 973141 h 7388894"/>
              <a:gd name="connsiteX14" fmla="*/ 446528 w 7663643"/>
              <a:gd name="connsiteY14" fmla="*/ 849785 h 7388894"/>
              <a:gd name="connsiteX15" fmla="*/ 567392 w 7663643"/>
              <a:gd name="connsiteY15" fmla="*/ 0 h 7388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63643" h="7388894">
                <a:moveTo>
                  <a:pt x="567392" y="0"/>
                </a:moveTo>
                <a:lnTo>
                  <a:pt x="7656039" y="0"/>
                </a:lnTo>
                <a:cubicBezTo>
                  <a:pt x="7656039" y="215562"/>
                  <a:pt x="7656039" y="414925"/>
                  <a:pt x="7656039" y="614288"/>
                </a:cubicBezTo>
                <a:cubicBezTo>
                  <a:pt x="7658531" y="2764917"/>
                  <a:pt x="7661023" y="4915546"/>
                  <a:pt x="7663515" y="7063683"/>
                </a:cubicBezTo>
                <a:cubicBezTo>
                  <a:pt x="7664761" y="7387648"/>
                  <a:pt x="7663515" y="7388894"/>
                  <a:pt x="7330826" y="7388894"/>
                </a:cubicBezTo>
                <a:cubicBezTo>
                  <a:pt x="5172708" y="7385156"/>
                  <a:pt x="3014589" y="7381418"/>
                  <a:pt x="856471" y="7378926"/>
                </a:cubicBezTo>
                <a:cubicBezTo>
                  <a:pt x="608511" y="7377680"/>
                  <a:pt x="420361" y="7193269"/>
                  <a:pt x="481417" y="6981445"/>
                </a:cubicBezTo>
                <a:cubicBezTo>
                  <a:pt x="613495" y="6522911"/>
                  <a:pt x="416623" y="6152843"/>
                  <a:pt x="174894" y="5801465"/>
                </a:cubicBezTo>
                <a:cubicBezTo>
                  <a:pt x="-56867" y="5465041"/>
                  <a:pt x="-48145" y="5337947"/>
                  <a:pt x="141251" y="4991553"/>
                </a:cubicBezTo>
                <a:cubicBezTo>
                  <a:pt x="310711" y="4681294"/>
                  <a:pt x="424099" y="4339885"/>
                  <a:pt x="549948" y="4008444"/>
                </a:cubicBezTo>
                <a:cubicBezTo>
                  <a:pt x="632186" y="3791637"/>
                  <a:pt x="691995" y="3564861"/>
                  <a:pt x="763019" y="3343070"/>
                </a:cubicBezTo>
                <a:cubicBezTo>
                  <a:pt x="853979" y="3056485"/>
                  <a:pt x="836534" y="2797313"/>
                  <a:pt x="660844" y="2531911"/>
                </a:cubicBezTo>
                <a:cubicBezTo>
                  <a:pt x="567392" y="2391111"/>
                  <a:pt x="533750" y="2192994"/>
                  <a:pt x="530012" y="2018551"/>
                </a:cubicBezTo>
                <a:cubicBezTo>
                  <a:pt x="523781" y="1668420"/>
                  <a:pt x="584837" y="1315796"/>
                  <a:pt x="458988" y="973141"/>
                </a:cubicBezTo>
                <a:cubicBezTo>
                  <a:pt x="445282" y="935761"/>
                  <a:pt x="441544" y="889658"/>
                  <a:pt x="446528" y="849785"/>
                </a:cubicBezTo>
                <a:cubicBezTo>
                  <a:pt x="483909" y="578153"/>
                  <a:pt x="522535" y="306521"/>
                  <a:pt x="56739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45210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on Slide 14">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68441AB-8FAA-4176-855A-4F10333D10FF}"/>
              </a:ext>
            </a:extLst>
          </p:cNvPr>
          <p:cNvSpPr>
            <a:spLocks noGrp="1"/>
          </p:cNvSpPr>
          <p:nvPr>
            <p:ph type="pic" sz="quarter" idx="10"/>
          </p:nvPr>
        </p:nvSpPr>
        <p:spPr>
          <a:xfrm>
            <a:off x="2159176" y="2263152"/>
            <a:ext cx="5732007" cy="4748462"/>
          </a:xfrm>
          <a:custGeom>
            <a:avLst/>
            <a:gdLst>
              <a:gd name="connsiteX0" fmla="*/ 5262930 w 5732007"/>
              <a:gd name="connsiteY0" fmla="*/ 0 h 4748462"/>
              <a:gd name="connsiteX1" fmla="*/ 4238752 w 5732007"/>
              <a:gd name="connsiteY1" fmla="*/ 4297114 h 4748462"/>
              <a:gd name="connsiteX2" fmla="*/ 0 w 5732007"/>
              <a:gd name="connsiteY2" fmla="*/ 3289180 h 4748462"/>
              <a:gd name="connsiteX3" fmla="*/ 5262930 w 5732007"/>
              <a:gd name="connsiteY3" fmla="*/ 0 h 4748462"/>
            </a:gdLst>
            <a:ahLst/>
            <a:cxnLst>
              <a:cxn ang="0">
                <a:pos x="connsiteX0" y="connsiteY0"/>
              </a:cxn>
              <a:cxn ang="0">
                <a:pos x="connsiteX1" y="connsiteY1"/>
              </a:cxn>
              <a:cxn ang="0">
                <a:pos x="connsiteX2" y="connsiteY2"/>
              </a:cxn>
              <a:cxn ang="0">
                <a:pos x="connsiteX3" y="connsiteY3"/>
              </a:cxn>
            </a:cxnLst>
            <a:rect l="l" t="t" r="r" b="b"/>
            <a:pathLst>
              <a:path w="5732007" h="4748462">
                <a:moveTo>
                  <a:pt x="5262930" y="0"/>
                </a:moveTo>
                <a:cubicBezTo>
                  <a:pt x="6131363" y="1363016"/>
                  <a:pt x="5796200" y="3324065"/>
                  <a:pt x="4238752" y="4297114"/>
                </a:cubicBezTo>
                <a:cubicBezTo>
                  <a:pt x="2756061" y="5222819"/>
                  <a:pt x="796168" y="4644720"/>
                  <a:pt x="0" y="3289180"/>
                </a:cubicBezTo>
                <a:cubicBezTo>
                  <a:pt x="1749326" y="2195278"/>
                  <a:pt x="3499898" y="1102623"/>
                  <a:pt x="526293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1E39EFCD-BAFF-4CB5-B120-0DD0D65FB0BA}"/>
              </a:ext>
            </a:extLst>
          </p:cNvPr>
          <p:cNvSpPr>
            <a:spLocks noGrp="1"/>
          </p:cNvSpPr>
          <p:nvPr>
            <p:ph type="pic" sz="quarter" idx="11"/>
          </p:nvPr>
        </p:nvSpPr>
        <p:spPr>
          <a:xfrm>
            <a:off x="3768055" y="7095274"/>
            <a:ext cx="8353423" cy="4193073"/>
          </a:xfrm>
          <a:custGeom>
            <a:avLst/>
            <a:gdLst>
              <a:gd name="connsiteX0" fmla="*/ 4140292 w 8353423"/>
              <a:gd name="connsiteY0" fmla="*/ 134 h 4193073"/>
              <a:gd name="connsiteX1" fmla="*/ 6449522 w 8353423"/>
              <a:gd name="connsiteY1" fmla="*/ 695947 h 4193073"/>
              <a:gd name="connsiteX2" fmla="*/ 8348493 w 8353423"/>
              <a:gd name="connsiteY2" fmla="*/ 4193073 h 4193073"/>
              <a:gd name="connsiteX3" fmla="*/ 0 w 8353423"/>
              <a:gd name="connsiteY3" fmla="*/ 4193073 h 4193073"/>
              <a:gd name="connsiteX4" fmla="*/ 1851621 w 8353423"/>
              <a:gd name="connsiteY4" fmla="*/ 743289 h 4193073"/>
              <a:gd name="connsiteX5" fmla="*/ 4140292 w 8353423"/>
              <a:gd name="connsiteY5" fmla="*/ 134 h 41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423" h="4193073">
                <a:moveTo>
                  <a:pt x="4140292" y="134"/>
                </a:moveTo>
                <a:cubicBezTo>
                  <a:pt x="4910970" y="-6406"/>
                  <a:pt x="5685075" y="226881"/>
                  <a:pt x="6449522" y="695947"/>
                </a:cubicBezTo>
                <a:cubicBezTo>
                  <a:pt x="7842599" y="1550606"/>
                  <a:pt x="8413287" y="3107930"/>
                  <a:pt x="8348493" y="4193073"/>
                </a:cubicBezTo>
                <a:lnTo>
                  <a:pt x="0" y="4193073"/>
                </a:lnTo>
                <a:cubicBezTo>
                  <a:pt x="38627" y="2720467"/>
                  <a:pt x="631744" y="1540639"/>
                  <a:pt x="1851621" y="743289"/>
                </a:cubicBezTo>
                <a:cubicBezTo>
                  <a:pt x="2602363" y="253044"/>
                  <a:pt x="3369614" y="6675"/>
                  <a:pt x="4140292" y="13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31224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Slide 15">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B6EBF3-BD61-432C-A453-36CD6450BCAE}"/>
              </a:ext>
            </a:extLst>
          </p:cNvPr>
          <p:cNvSpPr>
            <a:spLocks noGrp="1"/>
          </p:cNvSpPr>
          <p:nvPr>
            <p:ph type="pic" sz="quarter" idx="10"/>
          </p:nvPr>
        </p:nvSpPr>
        <p:spPr>
          <a:xfrm>
            <a:off x="13666859" y="1846913"/>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E717C51C-6046-4BC4-B149-E1787E2751A4}"/>
              </a:ext>
            </a:extLst>
          </p:cNvPr>
          <p:cNvSpPr>
            <a:spLocks noGrp="1"/>
          </p:cNvSpPr>
          <p:nvPr>
            <p:ph type="pic" sz="quarter" idx="11"/>
          </p:nvPr>
        </p:nvSpPr>
        <p:spPr>
          <a:xfrm>
            <a:off x="13666859" y="5368757"/>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1469"/>
                  <a:pt x="2949825" y="1474913"/>
                </a:cubicBezTo>
                <a:cubicBezTo>
                  <a:pt x="2949825" y="2290848"/>
                  <a:pt x="2289602" y="2949825"/>
                  <a:pt x="1476158" y="2949825"/>
                </a:cubicBezTo>
                <a:cubicBezTo>
                  <a:pt x="660223" y="2949825"/>
                  <a:pt x="0" y="2290848"/>
                  <a:pt x="0" y="1474913"/>
                </a:cubicBezTo>
                <a:cubicBezTo>
                  <a:pt x="0" y="661469"/>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F3F88FBB-4CA9-46FF-A780-A381E07B8039}"/>
              </a:ext>
            </a:extLst>
          </p:cNvPr>
          <p:cNvSpPr>
            <a:spLocks noGrp="1"/>
          </p:cNvSpPr>
          <p:nvPr>
            <p:ph type="pic" sz="quarter" idx="12"/>
          </p:nvPr>
        </p:nvSpPr>
        <p:spPr>
          <a:xfrm>
            <a:off x="13666859" y="8919264"/>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58193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Slide 1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8E94524-B4EF-4FCE-9206-05024394CF4B}"/>
              </a:ext>
            </a:extLst>
          </p:cNvPr>
          <p:cNvSpPr>
            <a:spLocks noGrp="1"/>
          </p:cNvSpPr>
          <p:nvPr>
            <p:ph type="pic" sz="quarter" idx="10"/>
          </p:nvPr>
        </p:nvSpPr>
        <p:spPr>
          <a:xfrm>
            <a:off x="12190074" y="758954"/>
            <a:ext cx="11417954" cy="12204320"/>
          </a:xfrm>
          <a:custGeom>
            <a:avLst/>
            <a:gdLst>
              <a:gd name="connsiteX0" fmla="*/ 0 w 11417954"/>
              <a:gd name="connsiteY0" fmla="*/ 0 h 12204320"/>
              <a:gd name="connsiteX1" fmla="*/ 11417954 w 11417954"/>
              <a:gd name="connsiteY1" fmla="*/ 0 h 12204320"/>
              <a:gd name="connsiteX2" fmla="*/ 11417954 w 11417954"/>
              <a:gd name="connsiteY2" fmla="*/ 12204320 h 12204320"/>
              <a:gd name="connsiteX3" fmla="*/ 0 w 11417954"/>
              <a:gd name="connsiteY3" fmla="*/ 12204320 h 12204320"/>
            </a:gdLst>
            <a:ahLst/>
            <a:cxnLst>
              <a:cxn ang="0">
                <a:pos x="connsiteX0" y="connsiteY0"/>
              </a:cxn>
              <a:cxn ang="0">
                <a:pos x="connsiteX1" y="connsiteY1"/>
              </a:cxn>
              <a:cxn ang="0">
                <a:pos x="connsiteX2" y="connsiteY2"/>
              </a:cxn>
              <a:cxn ang="0">
                <a:pos x="connsiteX3" y="connsiteY3"/>
              </a:cxn>
            </a:cxnLst>
            <a:rect l="l" t="t" r="r" b="b"/>
            <a:pathLst>
              <a:path w="11417954" h="12204320">
                <a:moveTo>
                  <a:pt x="0" y="0"/>
                </a:moveTo>
                <a:lnTo>
                  <a:pt x="11417954" y="0"/>
                </a:lnTo>
                <a:lnTo>
                  <a:pt x="11417954" y="12204320"/>
                </a:lnTo>
                <a:lnTo>
                  <a:pt x="0" y="12204320"/>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70071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Slide 1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7710D6-3F7E-4D41-B8E2-99D3ADB1546F}"/>
              </a:ext>
            </a:extLst>
          </p:cNvPr>
          <p:cNvSpPr>
            <a:spLocks noGrp="1"/>
          </p:cNvSpPr>
          <p:nvPr>
            <p:ph type="pic" sz="quarter" idx="10"/>
          </p:nvPr>
        </p:nvSpPr>
        <p:spPr>
          <a:xfrm>
            <a:off x="2115243" y="2207069"/>
            <a:ext cx="9303415" cy="9301856"/>
          </a:xfrm>
          <a:custGeom>
            <a:avLst/>
            <a:gdLst>
              <a:gd name="connsiteX0" fmla="*/ 312 w 9303415"/>
              <a:gd name="connsiteY0" fmla="*/ 0 h 9301856"/>
              <a:gd name="connsiteX1" fmla="*/ 187222 w 9303415"/>
              <a:gd name="connsiteY1" fmla="*/ 0 h 9301856"/>
              <a:gd name="connsiteX2" fmla="*/ 7075455 w 9303415"/>
              <a:gd name="connsiteY2" fmla="*/ 0 h 9301856"/>
              <a:gd name="connsiteX3" fmla="*/ 9303415 w 9303415"/>
              <a:gd name="connsiteY3" fmla="*/ 2225468 h 9301856"/>
              <a:gd name="connsiteX4" fmla="*/ 9303415 w 9303415"/>
              <a:gd name="connsiteY4" fmla="*/ 9112455 h 9301856"/>
              <a:gd name="connsiteX5" fmla="*/ 9303415 w 9303415"/>
              <a:gd name="connsiteY5" fmla="*/ 9301856 h 9301856"/>
              <a:gd name="connsiteX6" fmla="*/ 9127720 w 9303415"/>
              <a:gd name="connsiteY6" fmla="*/ 9301856 h 9301856"/>
              <a:gd name="connsiteX7" fmla="*/ 2270638 w 9303415"/>
              <a:gd name="connsiteY7" fmla="*/ 9301856 h 9301856"/>
              <a:gd name="connsiteX8" fmla="*/ 1558 w 9303415"/>
              <a:gd name="connsiteY8" fmla="*/ 7035269 h 9301856"/>
              <a:gd name="connsiteX9" fmla="*/ 312 w 9303415"/>
              <a:gd name="connsiteY9" fmla="*/ 164481 h 930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03415" h="9301856">
                <a:moveTo>
                  <a:pt x="312" y="0"/>
                </a:moveTo>
                <a:lnTo>
                  <a:pt x="187222" y="0"/>
                </a:lnTo>
                <a:cubicBezTo>
                  <a:pt x="2483715" y="0"/>
                  <a:pt x="4780208" y="0"/>
                  <a:pt x="7075455" y="0"/>
                </a:cubicBezTo>
                <a:cubicBezTo>
                  <a:pt x="8328994" y="0"/>
                  <a:pt x="9303415" y="974421"/>
                  <a:pt x="9303415" y="2225468"/>
                </a:cubicBezTo>
                <a:cubicBezTo>
                  <a:pt x="9303415" y="4520715"/>
                  <a:pt x="9303415" y="6817207"/>
                  <a:pt x="9303415" y="9112455"/>
                </a:cubicBezTo>
                <a:lnTo>
                  <a:pt x="9303415" y="9301856"/>
                </a:lnTo>
                <a:lnTo>
                  <a:pt x="9127720" y="9301856"/>
                </a:lnTo>
                <a:cubicBezTo>
                  <a:pt x="6841195" y="9301856"/>
                  <a:pt x="4555917" y="9301856"/>
                  <a:pt x="2270638" y="9301856"/>
                </a:cubicBezTo>
                <a:cubicBezTo>
                  <a:pt x="963519" y="9300610"/>
                  <a:pt x="2804" y="8341142"/>
                  <a:pt x="1558" y="7035269"/>
                </a:cubicBezTo>
                <a:cubicBezTo>
                  <a:pt x="-934" y="4745006"/>
                  <a:pt x="312" y="2454743"/>
                  <a:pt x="312" y="16448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41914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Slide 18">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67928FA-F1C9-45F7-B00F-029F1391551E}"/>
              </a:ext>
            </a:extLst>
          </p:cNvPr>
          <p:cNvSpPr>
            <a:spLocks noGrp="1"/>
          </p:cNvSpPr>
          <p:nvPr>
            <p:ph type="pic" sz="quarter" idx="11"/>
          </p:nvPr>
        </p:nvSpPr>
        <p:spPr>
          <a:xfrm>
            <a:off x="8620876" y="6398141"/>
            <a:ext cx="2948576" cy="2949825"/>
          </a:xfrm>
          <a:custGeom>
            <a:avLst/>
            <a:gdLst>
              <a:gd name="connsiteX0" fmla="*/ 1473665 w 2948576"/>
              <a:gd name="connsiteY0" fmla="*/ 0 h 2949825"/>
              <a:gd name="connsiteX1" fmla="*/ 2948576 w 2948576"/>
              <a:gd name="connsiteY1" fmla="*/ 1474913 h 2949825"/>
              <a:gd name="connsiteX2" fmla="*/ 1473665 w 2948576"/>
              <a:gd name="connsiteY2" fmla="*/ 2949825 h 2949825"/>
              <a:gd name="connsiteX3" fmla="*/ 0 w 2948576"/>
              <a:gd name="connsiteY3" fmla="*/ 1474913 h 2949825"/>
              <a:gd name="connsiteX4" fmla="*/ 1473665 w 2948576"/>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576" h="2949825">
                <a:moveTo>
                  <a:pt x="1473665" y="0"/>
                </a:moveTo>
                <a:cubicBezTo>
                  <a:pt x="2288354" y="0"/>
                  <a:pt x="2948576" y="660223"/>
                  <a:pt x="2948576" y="1474913"/>
                </a:cubicBezTo>
                <a:cubicBezTo>
                  <a:pt x="2948576" y="2289602"/>
                  <a:pt x="2288354" y="2949825"/>
                  <a:pt x="1473665" y="2949825"/>
                </a:cubicBezTo>
                <a:cubicBezTo>
                  <a:pt x="660222" y="2949825"/>
                  <a:pt x="0" y="2289602"/>
                  <a:pt x="0" y="1474913"/>
                </a:cubicBezTo>
                <a:cubicBezTo>
                  <a:pt x="0" y="660223"/>
                  <a:pt x="660222" y="0"/>
                  <a:pt x="1473665"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7" name="Picture Placeholder 16">
            <a:extLst>
              <a:ext uri="{FF2B5EF4-FFF2-40B4-BE49-F238E27FC236}">
                <a16:creationId xmlns:a16="http://schemas.microsoft.com/office/drawing/2014/main" id="{3C535922-5D7D-4D51-9F96-444A88DC464E}"/>
              </a:ext>
            </a:extLst>
          </p:cNvPr>
          <p:cNvSpPr>
            <a:spLocks noGrp="1"/>
          </p:cNvSpPr>
          <p:nvPr>
            <p:ph type="pic" sz="quarter" idx="12"/>
          </p:nvPr>
        </p:nvSpPr>
        <p:spPr>
          <a:xfrm>
            <a:off x="13511082" y="6398141"/>
            <a:ext cx="2949825" cy="2949825"/>
          </a:xfrm>
          <a:custGeom>
            <a:avLst/>
            <a:gdLst>
              <a:gd name="connsiteX0" fmla="*/ 1474913 w 2949825"/>
              <a:gd name="connsiteY0" fmla="*/ 0 h 2949825"/>
              <a:gd name="connsiteX1" fmla="*/ 2949825 w 2949825"/>
              <a:gd name="connsiteY1" fmla="*/ 1474913 h 2949825"/>
              <a:gd name="connsiteX2" fmla="*/ 1474913 w 2949825"/>
              <a:gd name="connsiteY2" fmla="*/ 2949825 h 2949825"/>
              <a:gd name="connsiteX3" fmla="*/ 0 w 2949825"/>
              <a:gd name="connsiteY3" fmla="*/ 1474913 h 2949825"/>
              <a:gd name="connsiteX4" fmla="*/ 1474913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4913" y="0"/>
                </a:moveTo>
                <a:cubicBezTo>
                  <a:pt x="2289602" y="0"/>
                  <a:pt x="2949825" y="660223"/>
                  <a:pt x="2949825" y="1474913"/>
                </a:cubicBezTo>
                <a:cubicBezTo>
                  <a:pt x="2949825" y="2289602"/>
                  <a:pt x="2289602" y="2949825"/>
                  <a:pt x="1474913" y="2949825"/>
                </a:cubicBezTo>
                <a:cubicBezTo>
                  <a:pt x="660223" y="2949825"/>
                  <a:pt x="0" y="2289602"/>
                  <a:pt x="0" y="1474913"/>
                </a:cubicBezTo>
                <a:cubicBezTo>
                  <a:pt x="0" y="660223"/>
                  <a:pt x="660223" y="0"/>
                  <a:pt x="1474913"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8" name="Picture Placeholder 17">
            <a:extLst>
              <a:ext uri="{FF2B5EF4-FFF2-40B4-BE49-F238E27FC236}">
                <a16:creationId xmlns:a16="http://schemas.microsoft.com/office/drawing/2014/main" id="{88DF0E81-540F-4CCA-B7CC-0269F8F767E9}"/>
              </a:ext>
            </a:extLst>
          </p:cNvPr>
          <p:cNvSpPr>
            <a:spLocks noGrp="1"/>
          </p:cNvSpPr>
          <p:nvPr>
            <p:ph type="pic" sz="quarter" idx="13"/>
          </p:nvPr>
        </p:nvSpPr>
        <p:spPr>
          <a:xfrm>
            <a:off x="18402532" y="6398141"/>
            <a:ext cx="2949824" cy="2949825"/>
          </a:xfrm>
          <a:custGeom>
            <a:avLst/>
            <a:gdLst>
              <a:gd name="connsiteX0" fmla="*/ 1474912 w 2949824"/>
              <a:gd name="connsiteY0" fmla="*/ 0 h 2949825"/>
              <a:gd name="connsiteX1" fmla="*/ 2949824 w 2949824"/>
              <a:gd name="connsiteY1" fmla="*/ 1474913 h 2949825"/>
              <a:gd name="connsiteX2" fmla="*/ 1474912 w 2949824"/>
              <a:gd name="connsiteY2" fmla="*/ 2949825 h 2949825"/>
              <a:gd name="connsiteX3" fmla="*/ 0 w 2949824"/>
              <a:gd name="connsiteY3" fmla="*/ 1474913 h 2949825"/>
              <a:gd name="connsiteX4" fmla="*/ 1474912 w 2949824"/>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4" h="2949825">
                <a:moveTo>
                  <a:pt x="1474912" y="0"/>
                </a:moveTo>
                <a:cubicBezTo>
                  <a:pt x="2290848" y="0"/>
                  <a:pt x="2949824" y="660223"/>
                  <a:pt x="2949824" y="1474913"/>
                </a:cubicBezTo>
                <a:cubicBezTo>
                  <a:pt x="2949824" y="2289602"/>
                  <a:pt x="2290848" y="2949825"/>
                  <a:pt x="1474912" y="2949825"/>
                </a:cubicBezTo>
                <a:cubicBezTo>
                  <a:pt x="661468" y="2949825"/>
                  <a:pt x="0" y="2289602"/>
                  <a:pt x="0" y="1474913"/>
                </a:cubicBezTo>
                <a:cubicBezTo>
                  <a:pt x="0" y="660223"/>
                  <a:pt x="661468" y="0"/>
                  <a:pt x="147491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7362C69C-B3DF-4D62-8130-BF67199611C6}"/>
              </a:ext>
            </a:extLst>
          </p:cNvPr>
          <p:cNvSpPr>
            <a:spLocks noGrp="1"/>
          </p:cNvSpPr>
          <p:nvPr>
            <p:ph type="pic" sz="quarter" idx="10"/>
          </p:nvPr>
        </p:nvSpPr>
        <p:spPr>
          <a:xfrm>
            <a:off x="-4280" y="0"/>
            <a:ext cx="24386215" cy="5040998"/>
          </a:xfrm>
          <a:custGeom>
            <a:avLst/>
            <a:gdLst>
              <a:gd name="connsiteX0" fmla="*/ 0 w 24386215"/>
              <a:gd name="connsiteY0" fmla="*/ 0 h 5040998"/>
              <a:gd name="connsiteX1" fmla="*/ 24386215 w 24386215"/>
              <a:gd name="connsiteY1" fmla="*/ 0 h 5040998"/>
              <a:gd name="connsiteX2" fmla="*/ 24386215 w 24386215"/>
              <a:gd name="connsiteY2" fmla="*/ 5040998 h 5040998"/>
              <a:gd name="connsiteX3" fmla="*/ 0 w 24386215"/>
              <a:gd name="connsiteY3" fmla="*/ 5040998 h 5040998"/>
            </a:gdLst>
            <a:ahLst/>
            <a:cxnLst>
              <a:cxn ang="0">
                <a:pos x="connsiteX0" y="connsiteY0"/>
              </a:cxn>
              <a:cxn ang="0">
                <a:pos x="connsiteX1" y="connsiteY1"/>
              </a:cxn>
              <a:cxn ang="0">
                <a:pos x="connsiteX2" y="connsiteY2"/>
              </a:cxn>
              <a:cxn ang="0">
                <a:pos x="connsiteX3" y="connsiteY3"/>
              </a:cxn>
            </a:cxnLst>
            <a:rect l="l" t="t" r="r" b="b"/>
            <a:pathLst>
              <a:path w="24386215" h="5040998">
                <a:moveTo>
                  <a:pt x="0" y="0"/>
                </a:moveTo>
                <a:lnTo>
                  <a:pt x="24386215" y="0"/>
                </a:lnTo>
                <a:lnTo>
                  <a:pt x="24386215" y="5040998"/>
                </a:lnTo>
                <a:lnTo>
                  <a:pt x="0" y="5040998"/>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528800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Slide 1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83D66B-B500-4874-9464-5763A8FDA2FB}"/>
              </a:ext>
            </a:extLst>
          </p:cNvPr>
          <p:cNvSpPr>
            <a:spLocks noGrp="1"/>
          </p:cNvSpPr>
          <p:nvPr>
            <p:ph type="pic" sz="quarter" idx="10"/>
          </p:nvPr>
        </p:nvSpPr>
        <p:spPr>
          <a:xfrm>
            <a:off x="7741355" y="3091969"/>
            <a:ext cx="7822327" cy="7532056"/>
          </a:xfrm>
          <a:custGeom>
            <a:avLst/>
            <a:gdLst>
              <a:gd name="connsiteX0" fmla="*/ 0 w 7822327"/>
              <a:gd name="connsiteY0" fmla="*/ 0 h 7532056"/>
              <a:gd name="connsiteX1" fmla="*/ 7822327 w 7822327"/>
              <a:gd name="connsiteY1" fmla="*/ 0 h 7532056"/>
              <a:gd name="connsiteX2" fmla="*/ 5425805 w 7822327"/>
              <a:gd name="connsiteY2" fmla="*/ 3612198 h 7532056"/>
              <a:gd name="connsiteX3" fmla="*/ 7822327 w 7822327"/>
              <a:gd name="connsiteY3" fmla="*/ 3612198 h 7532056"/>
              <a:gd name="connsiteX4" fmla="*/ 3911163 w 7822327"/>
              <a:gd name="connsiteY4" fmla="*/ 7532056 h 7532056"/>
              <a:gd name="connsiteX5" fmla="*/ 0 w 7822327"/>
              <a:gd name="connsiteY5" fmla="*/ 3612198 h 7532056"/>
              <a:gd name="connsiteX6" fmla="*/ 2395276 w 7822327"/>
              <a:gd name="connsiteY6" fmla="*/ 3612198 h 7532056"/>
              <a:gd name="connsiteX7" fmla="*/ 0 w 7822327"/>
              <a:gd name="connsiteY7" fmla="*/ 0 h 753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2327" h="7532056">
                <a:moveTo>
                  <a:pt x="0" y="0"/>
                </a:moveTo>
                <a:lnTo>
                  <a:pt x="7822327" y="0"/>
                </a:lnTo>
                <a:cubicBezTo>
                  <a:pt x="7802397" y="1625489"/>
                  <a:pt x="6820870" y="3016808"/>
                  <a:pt x="5425805" y="3612198"/>
                </a:cubicBezTo>
                <a:lnTo>
                  <a:pt x="7822327" y="3612198"/>
                </a:lnTo>
                <a:cubicBezTo>
                  <a:pt x="7796169" y="5782009"/>
                  <a:pt x="6054830" y="7532056"/>
                  <a:pt x="3911163" y="7532056"/>
                </a:cubicBezTo>
                <a:cubicBezTo>
                  <a:pt x="1766251" y="7532056"/>
                  <a:pt x="24912" y="5782009"/>
                  <a:pt x="0" y="3612198"/>
                </a:cubicBezTo>
                <a:lnTo>
                  <a:pt x="2395276" y="3612198"/>
                </a:lnTo>
                <a:cubicBezTo>
                  <a:pt x="1001457" y="3016808"/>
                  <a:pt x="19930" y="1625489"/>
                  <a:pt x="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221783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Slide 2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516CF90-7486-4F72-B6D3-C30B07AE2338}"/>
              </a:ext>
            </a:extLst>
          </p:cNvPr>
          <p:cNvSpPr>
            <a:spLocks noGrp="1"/>
          </p:cNvSpPr>
          <p:nvPr>
            <p:ph type="pic" sz="quarter" idx="10"/>
          </p:nvPr>
        </p:nvSpPr>
        <p:spPr>
          <a:xfrm>
            <a:off x="3569908" y="5803690"/>
            <a:ext cx="3473242" cy="3471995"/>
          </a:xfrm>
          <a:custGeom>
            <a:avLst/>
            <a:gdLst>
              <a:gd name="connsiteX0" fmla="*/ 0 w 3473242"/>
              <a:gd name="connsiteY0" fmla="*/ 0 h 3471995"/>
              <a:gd name="connsiteX1" fmla="*/ 71010 w 3473242"/>
              <a:gd name="connsiteY1" fmla="*/ 0 h 3471995"/>
              <a:gd name="connsiteX2" fmla="*/ 2641059 w 3473242"/>
              <a:gd name="connsiteY2" fmla="*/ 0 h 3471995"/>
              <a:gd name="connsiteX3" fmla="*/ 3471996 w 3473242"/>
              <a:gd name="connsiteY3" fmla="*/ 830937 h 3471995"/>
              <a:gd name="connsiteX4" fmla="*/ 3473242 w 3473242"/>
              <a:gd name="connsiteY4" fmla="*/ 3400986 h 3471995"/>
              <a:gd name="connsiteX5" fmla="*/ 3473242 w 3473242"/>
              <a:gd name="connsiteY5" fmla="*/ 3471995 h 3471995"/>
              <a:gd name="connsiteX6" fmla="*/ 3407216 w 3473242"/>
              <a:gd name="connsiteY6" fmla="*/ 3471995 h 3471995"/>
              <a:gd name="connsiteX7" fmla="*/ 847132 w 3473242"/>
              <a:gd name="connsiteY7" fmla="*/ 3471995 h 3471995"/>
              <a:gd name="connsiteX8" fmla="*/ 1246 w 3473242"/>
              <a:gd name="connsiteY8" fmla="*/ 2626109 h 3471995"/>
              <a:gd name="connsiteX9" fmla="*/ 0 w 3473242"/>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242" h="3471995">
                <a:moveTo>
                  <a:pt x="0" y="0"/>
                </a:moveTo>
                <a:lnTo>
                  <a:pt x="71010" y="0"/>
                </a:lnTo>
                <a:cubicBezTo>
                  <a:pt x="928108" y="0"/>
                  <a:pt x="1783961" y="0"/>
                  <a:pt x="2641059" y="0"/>
                </a:cubicBezTo>
                <a:cubicBezTo>
                  <a:pt x="3109474" y="0"/>
                  <a:pt x="3471996" y="363769"/>
                  <a:pt x="3471996" y="830937"/>
                </a:cubicBezTo>
                <a:cubicBezTo>
                  <a:pt x="3473242" y="1688035"/>
                  <a:pt x="3473242" y="2545133"/>
                  <a:pt x="3473242" y="3400986"/>
                </a:cubicBezTo>
                <a:lnTo>
                  <a:pt x="3473242" y="3471995"/>
                </a:lnTo>
                <a:lnTo>
                  <a:pt x="3407216" y="3471995"/>
                </a:lnTo>
                <a:cubicBezTo>
                  <a:pt x="2553855" y="3471995"/>
                  <a:pt x="1700493" y="3471995"/>
                  <a:pt x="847132" y="3471995"/>
                </a:cubicBezTo>
                <a:cubicBezTo>
                  <a:pt x="360031" y="3471995"/>
                  <a:pt x="1246" y="3113210"/>
                  <a:pt x="1246"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140631C2-B638-450F-8176-1F9B3ECC7CB9}"/>
              </a:ext>
            </a:extLst>
          </p:cNvPr>
          <p:cNvSpPr>
            <a:spLocks noGrp="1"/>
          </p:cNvSpPr>
          <p:nvPr>
            <p:ph type="pic" sz="quarter" idx="11"/>
          </p:nvPr>
        </p:nvSpPr>
        <p:spPr>
          <a:xfrm>
            <a:off x="8159771" y="5803690"/>
            <a:ext cx="3470749" cy="3471995"/>
          </a:xfrm>
          <a:custGeom>
            <a:avLst/>
            <a:gdLst>
              <a:gd name="connsiteX0" fmla="*/ 0 w 3470749"/>
              <a:gd name="connsiteY0" fmla="*/ 0 h 3471995"/>
              <a:gd name="connsiteX1" fmla="*/ 69764 w 3470749"/>
              <a:gd name="connsiteY1" fmla="*/ 0 h 3471995"/>
              <a:gd name="connsiteX2" fmla="*/ 2639812 w 3470749"/>
              <a:gd name="connsiteY2" fmla="*/ 0 h 3471995"/>
              <a:gd name="connsiteX3" fmla="*/ 3470749 w 3470749"/>
              <a:gd name="connsiteY3" fmla="*/ 830937 h 3471995"/>
              <a:gd name="connsiteX4" fmla="*/ 3470749 w 3470749"/>
              <a:gd name="connsiteY4" fmla="*/ 3400986 h 3471995"/>
              <a:gd name="connsiteX5" fmla="*/ 3470749 w 3470749"/>
              <a:gd name="connsiteY5" fmla="*/ 3471995 h 3471995"/>
              <a:gd name="connsiteX6" fmla="*/ 3405968 w 3470749"/>
              <a:gd name="connsiteY6" fmla="*/ 3471995 h 3471995"/>
              <a:gd name="connsiteX7" fmla="*/ 847132 w 3470749"/>
              <a:gd name="connsiteY7" fmla="*/ 3471995 h 3471995"/>
              <a:gd name="connsiteX8" fmla="*/ 0 w 3470749"/>
              <a:gd name="connsiteY8" fmla="*/ 2626109 h 3471995"/>
              <a:gd name="connsiteX9" fmla="*/ 0 w 34707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0749" h="3471995">
                <a:moveTo>
                  <a:pt x="0" y="0"/>
                </a:moveTo>
                <a:lnTo>
                  <a:pt x="69764" y="0"/>
                </a:lnTo>
                <a:cubicBezTo>
                  <a:pt x="925616" y="0"/>
                  <a:pt x="1782714" y="0"/>
                  <a:pt x="2639812" y="0"/>
                </a:cubicBezTo>
                <a:cubicBezTo>
                  <a:pt x="3108227" y="0"/>
                  <a:pt x="3470749" y="363769"/>
                  <a:pt x="3470749" y="830937"/>
                </a:cubicBezTo>
                <a:cubicBezTo>
                  <a:pt x="3470749" y="1688035"/>
                  <a:pt x="3470749" y="2545133"/>
                  <a:pt x="3470749" y="3400986"/>
                </a:cubicBezTo>
                <a:lnTo>
                  <a:pt x="3470749" y="3471995"/>
                </a:lnTo>
                <a:lnTo>
                  <a:pt x="3405968" y="3471995"/>
                </a:lnTo>
                <a:cubicBezTo>
                  <a:pt x="2552607" y="3471995"/>
                  <a:pt x="1699247" y="3471995"/>
                  <a:pt x="847132" y="3471995"/>
                </a:cubicBezTo>
                <a:cubicBezTo>
                  <a:pt x="358785" y="3471995"/>
                  <a:pt x="0" y="3113210"/>
                  <a:pt x="0"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A39852B6-9C7D-4801-B7B3-50BBF70EBFB2}"/>
              </a:ext>
            </a:extLst>
          </p:cNvPr>
          <p:cNvSpPr>
            <a:spLocks noGrp="1"/>
          </p:cNvSpPr>
          <p:nvPr>
            <p:ph type="pic" sz="quarter" idx="12"/>
          </p:nvPr>
        </p:nvSpPr>
        <p:spPr>
          <a:xfrm>
            <a:off x="12746585" y="5803690"/>
            <a:ext cx="3472549" cy="3471995"/>
          </a:xfrm>
          <a:custGeom>
            <a:avLst/>
            <a:gdLst>
              <a:gd name="connsiteX0" fmla="*/ 554 w 3472549"/>
              <a:gd name="connsiteY0" fmla="*/ 0 h 3471995"/>
              <a:gd name="connsiteX1" fmla="*/ 70318 w 3472549"/>
              <a:gd name="connsiteY1" fmla="*/ 0 h 3471995"/>
              <a:gd name="connsiteX2" fmla="*/ 2640367 w 3472549"/>
              <a:gd name="connsiteY2" fmla="*/ 0 h 3471995"/>
              <a:gd name="connsiteX3" fmla="*/ 3472549 w 3472549"/>
              <a:gd name="connsiteY3" fmla="*/ 830937 h 3471995"/>
              <a:gd name="connsiteX4" fmla="*/ 3472549 w 3472549"/>
              <a:gd name="connsiteY4" fmla="*/ 3400986 h 3471995"/>
              <a:gd name="connsiteX5" fmla="*/ 3472549 w 3472549"/>
              <a:gd name="connsiteY5" fmla="*/ 3471995 h 3471995"/>
              <a:gd name="connsiteX6" fmla="*/ 3406523 w 3472549"/>
              <a:gd name="connsiteY6" fmla="*/ 3471995 h 3471995"/>
              <a:gd name="connsiteX7" fmla="*/ 847686 w 3472549"/>
              <a:gd name="connsiteY7" fmla="*/ 3471995 h 3471995"/>
              <a:gd name="connsiteX8" fmla="*/ 554 w 3472549"/>
              <a:gd name="connsiteY8" fmla="*/ 2626109 h 3471995"/>
              <a:gd name="connsiteX9" fmla="*/ 554 w 34725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9" h="3471995">
                <a:moveTo>
                  <a:pt x="554" y="0"/>
                </a:moveTo>
                <a:lnTo>
                  <a:pt x="70318" y="0"/>
                </a:lnTo>
                <a:cubicBezTo>
                  <a:pt x="926170" y="0"/>
                  <a:pt x="1783268" y="0"/>
                  <a:pt x="2640367" y="0"/>
                </a:cubicBezTo>
                <a:cubicBezTo>
                  <a:pt x="3107535" y="0"/>
                  <a:pt x="3472549" y="363769"/>
                  <a:pt x="3472549" y="830937"/>
                </a:cubicBezTo>
                <a:cubicBezTo>
                  <a:pt x="3472549" y="1688035"/>
                  <a:pt x="3472549" y="2545133"/>
                  <a:pt x="3472549" y="3400986"/>
                </a:cubicBezTo>
                <a:lnTo>
                  <a:pt x="3472549" y="3471995"/>
                </a:lnTo>
                <a:lnTo>
                  <a:pt x="3406523" y="3471995"/>
                </a:lnTo>
                <a:cubicBezTo>
                  <a:pt x="2553162" y="3471995"/>
                  <a:pt x="1701047" y="3471995"/>
                  <a:pt x="847686" y="3471995"/>
                </a:cubicBezTo>
                <a:cubicBezTo>
                  <a:pt x="359339"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F58D21AA-4A33-4ECE-BC71-9DDD2BF5DCA7}"/>
              </a:ext>
            </a:extLst>
          </p:cNvPr>
          <p:cNvSpPr>
            <a:spLocks noGrp="1"/>
          </p:cNvSpPr>
          <p:nvPr>
            <p:ph type="pic" sz="quarter" idx="13"/>
          </p:nvPr>
        </p:nvSpPr>
        <p:spPr>
          <a:xfrm>
            <a:off x="17335206" y="5803690"/>
            <a:ext cx="3472548" cy="3471995"/>
          </a:xfrm>
          <a:custGeom>
            <a:avLst/>
            <a:gdLst>
              <a:gd name="connsiteX0" fmla="*/ 554 w 3472548"/>
              <a:gd name="connsiteY0" fmla="*/ 0 h 3471995"/>
              <a:gd name="connsiteX1" fmla="*/ 70316 w 3472548"/>
              <a:gd name="connsiteY1" fmla="*/ 0 h 3471995"/>
              <a:gd name="connsiteX2" fmla="*/ 2640366 w 3472548"/>
              <a:gd name="connsiteY2" fmla="*/ 0 h 3471995"/>
              <a:gd name="connsiteX3" fmla="*/ 3472548 w 3472548"/>
              <a:gd name="connsiteY3" fmla="*/ 830937 h 3471995"/>
              <a:gd name="connsiteX4" fmla="*/ 3472548 w 3472548"/>
              <a:gd name="connsiteY4" fmla="*/ 3400986 h 3471995"/>
              <a:gd name="connsiteX5" fmla="*/ 3472548 w 3472548"/>
              <a:gd name="connsiteY5" fmla="*/ 3471995 h 3471995"/>
              <a:gd name="connsiteX6" fmla="*/ 3406522 w 3472548"/>
              <a:gd name="connsiteY6" fmla="*/ 3471995 h 3471995"/>
              <a:gd name="connsiteX7" fmla="*/ 847684 w 3472548"/>
              <a:gd name="connsiteY7" fmla="*/ 3471995 h 3471995"/>
              <a:gd name="connsiteX8" fmla="*/ 554 w 3472548"/>
              <a:gd name="connsiteY8" fmla="*/ 2626109 h 3471995"/>
              <a:gd name="connsiteX9" fmla="*/ 554 w 3472548"/>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8" h="3471995">
                <a:moveTo>
                  <a:pt x="554" y="0"/>
                </a:moveTo>
                <a:lnTo>
                  <a:pt x="70316" y="0"/>
                </a:lnTo>
                <a:cubicBezTo>
                  <a:pt x="927414" y="0"/>
                  <a:pt x="1784514" y="0"/>
                  <a:pt x="2640366" y="0"/>
                </a:cubicBezTo>
                <a:cubicBezTo>
                  <a:pt x="3108780" y="0"/>
                  <a:pt x="3472548" y="363769"/>
                  <a:pt x="3472548" y="830937"/>
                </a:cubicBezTo>
                <a:cubicBezTo>
                  <a:pt x="3472548" y="1688035"/>
                  <a:pt x="3472548" y="2545133"/>
                  <a:pt x="3472548" y="3400986"/>
                </a:cubicBezTo>
                <a:lnTo>
                  <a:pt x="3472548" y="3471995"/>
                </a:lnTo>
                <a:lnTo>
                  <a:pt x="3406522" y="3471995"/>
                </a:lnTo>
                <a:cubicBezTo>
                  <a:pt x="2553160" y="3471995"/>
                  <a:pt x="1699800" y="3471995"/>
                  <a:pt x="847684" y="3471995"/>
                </a:cubicBezTo>
                <a:cubicBezTo>
                  <a:pt x="359338"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8362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Slide 0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1056F3-F8DC-4BA5-BA6A-25016A2D4F49}"/>
              </a:ext>
            </a:extLst>
          </p:cNvPr>
          <p:cNvSpPr>
            <a:spLocks noGrp="1"/>
          </p:cNvSpPr>
          <p:nvPr>
            <p:ph type="pic" sz="quarter" idx="10"/>
          </p:nvPr>
        </p:nvSpPr>
        <p:spPr>
          <a:xfrm>
            <a:off x="1669362" y="2409"/>
            <a:ext cx="6450710" cy="13711182"/>
          </a:xfrm>
          <a:custGeom>
            <a:avLst/>
            <a:gdLst>
              <a:gd name="connsiteX0" fmla="*/ 0 w 6450710"/>
              <a:gd name="connsiteY0" fmla="*/ 0 h 13711182"/>
              <a:gd name="connsiteX1" fmla="*/ 6450710 w 6450710"/>
              <a:gd name="connsiteY1" fmla="*/ 0 h 13711182"/>
              <a:gd name="connsiteX2" fmla="*/ 6450710 w 6450710"/>
              <a:gd name="connsiteY2" fmla="*/ 13711182 h 13711182"/>
              <a:gd name="connsiteX3" fmla="*/ 0 w 6450710"/>
              <a:gd name="connsiteY3" fmla="*/ 13711182 h 13711182"/>
            </a:gdLst>
            <a:ahLst/>
            <a:cxnLst>
              <a:cxn ang="0">
                <a:pos x="connsiteX0" y="connsiteY0"/>
              </a:cxn>
              <a:cxn ang="0">
                <a:pos x="connsiteX1" y="connsiteY1"/>
              </a:cxn>
              <a:cxn ang="0">
                <a:pos x="connsiteX2" y="connsiteY2"/>
              </a:cxn>
              <a:cxn ang="0">
                <a:pos x="connsiteX3" y="connsiteY3"/>
              </a:cxn>
            </a:cxnLst>
            <a:rect l="l" t="t" r="r" b="b"/>
            <a:pathLst>
              <a:path w="6450710" h="13711182">
                <a:moveTo>
                  <a:pt x="0" y="0"/>
                </a:moveTo>
                <a:lnTo>
                  <a:pt x="6450710" y="0"/>
                </a:lnTo>
                <a:lnTo>
                  <a:pt x="6450710" y="13711182"/>
                </a:lnTo>
                <a:lnTo>
                  <a:pt x="0" y="13711182"/>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00295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Slide 0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FD43227-227E-4556-AEAD-43C6053D73C8}"/>
              </a:ext>
            </a:extLst>
          </p:cNvPr>
          <p:cNvSpPr>
            <a:spLocks noGrp="1"/>
          </p:cNvSpPr>
          <p:nvPr>
            <p:ph type="pic" sz="quarter" idx="10"/>
          </p:nvPr>
        </p:nvSpPr>
        <p:spPr>
          <a:xfrm>
            <a:off x="150367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0B2A0359-9C66-4D3E-93F2-5FC9B84FB69A}"/>
              </a:ext>
            </a:extLst>
          </p:cNvPr>
          <p:cNvSpPr>
            <a:spLocks noGrp="1"/>
          </p:cNvSpPr>
          <p:nvPr>
            <p:ph type="pic" sz="quarter" idx="11"/>
          </p:nvPr>
        </p:nvSpPr>
        <p:spPr>
          <a:xfrm>
            <a:off x="800172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77932D91-01A7-4186-B693-1B3821B8D613}"/>
              </a:ext>
            </a:extLst>
          </p:cNvPr>
          <p:cNvSpPr>
            <a:spLocks noGrp="1"/>
          </p:cNvSpPr>
          <p:nvPr>
            <p:ph type="pic" sz="quarter" idx="12"/>
          </p:nvPr>
        </p:nvSpPr>
        <p:spPr>
          <a:xfrm>
            <a:off x="150367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A21C5D60-0B93-4E2B-8FF6-22543D2F6C0B}"/>
              </a:ext>
            </a:extLst>
          </p:cNvPr>
          <p:cNvSpPr>
            <a:spLocks noGrp="1"/>
          </p:cNvSpPr>
          <p:nvPr>
            <p:ph type="pic" sz="quarter" idx="13"/>
          </p:nvPr>
        </p:nvSpPr>
        <p:spPr>
          <a:xfrm>
            <a:off x="800172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337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Slide 0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AA7533-C083-4A78-B7C6-0A228B278C2C}"/>
              </a:ext>
            </a:extLst>
          </p:cNvPr>
          <p:cNvSpPr>
            <a:spLocks noGrp="1"/>
          </p:cNvSpPr>
          <p:nvPr>
            <p:ph type="pic" sz="quarter" idx="10"/>
          </p:nvPr>
        </p:nvSpPr>
        <p:spPr>
          <a:xfrm>
            <a:off x="5190545" y="2934691"/>
            <a:ext cx="4612465" cy="4605898"/>
          </a:xfrm>
          <a:custGeom>
            <a:avLst/>
            <a:gdLst>
              <a:gd name="connsiteX0" fmla="*/ 2331739 w 4612465"/>
              <a:gd name="connsiteY0" fmla="*/ 287 h 4605898"/>
              <a:gd name="connsiteX1" fmla="*/ 3044543 w 4612465"/>
              <a:gd name="connsiteY1" fmla="*/ 111741 h 4605898"/>
              <a:gd name="connsiteX2" fmla="*/ 3619855 w 4612465"/>
              <a:gd name="connsiteY2" fmla="*/ 754297 h 4605898"/>
              <a:gd name="connsiteX3" fmla="*/ 3837777 w 4612465"/>
              <a:gd name="connsiteY3" fmla="*/ 977199 h 4605898"/>
              <a:gd name="connsiteX4" fmla="*/ 4536370 w 4612465"/>
              <a:gd name="connsiteY4" fmla="*/ 1684509 h 4605898"/>
              <a:gd name="connsiteX5" fmla="*/ 4552559 w 4612465"/>
              <a:gd name="connsiteY5" fmla="*/ 2847586 h 4605898"/>
              <a:gd name="connsiteX6" fmla="*/ 3796683 w 4612465"/>
              <a:gd name="connsiteY6" fmla="*/ 3637083 h 4605898"/>
              <a:gd name="connsiteX7" fmla="*/ 3659703 w 4612465"/>
              <a:gd name="connsiteY7" fmla="*/ 3759119 h 4605898"/>
              <a:gd name="connsiteX8" fmla="*/ 2624889 w 4612465"/>
              <a:gd name="connsiteY8" fmla="*/ 4584729 h 4605898"/>
              <a:gd name="connsiteX9" fmla="*/ 2321044 w 4612465"/>
              <a:gd name="connsiteY9" fmla="*/ 4585974 h 4605898"/>
              <a:gd name="connsiteX10" fmla="*/ 2319799 w 4612465"/>
              <a:gd name="connsiteY10" fmla="*/ 4605898 h 4605898"/>
              <a:gd name="connsiteX11" fmla="*/ 1820448 w 4612465"/>
              <a:gd name="connsiteY11" fmla="*/ 4554842 h 4605898"/>
              <a:gd name="connsiteX12" fmla="*/ 969932 w 4612465"/>
              <a:gd name="connsiteY12" fmla="*/ 3791496 h 4605898"/>
              <a:gd name="connsiteX13" fmla="*/ 850387 w 4612465"/>
              <a:gd name="connsiteY13" fmla="*/ 3650781 h 4605898"/>
              <a:gd name="connsiteX14" fmla="*/ 50927 w 4612465"/>
              <a:gd name="connsiteY14" fmla="*/ 2820190 h 4605898"/>
              <a:gd name="connsiteX15" fmla="*/ 50927 w 4612465"/>
              <a:gd name="connsiteY15" fmla="*/ 1775413 h 4605898"/>
              <a:gd name="connsiteX16" fmla="*/ 830463 w 4612465"/>
              <a:gd name="connsiteY16" fmla="*/ 957275 h 4605898"/>
              <a:gd name="connsiteX17" fmla="*/ 946272 w 4612465"/>
              <a:gd name="connsiteY17" fmla="*/ 867616 h 4605898"/>
              <a:gd name="connsiteX18" fmla="*/ 1900145 w 4612465"/>
              <a:gd name="connsiteY18" fmla="*/ 29553 h 4605898"/>
              <a:gd name="connsiteX19" fmla="*/ 2331739 w 4612465"/>
              <a:gd name="connsiteY19" fmla="*/ 287 h 460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2465" h="4605898">
                <a:moveTo>
                  <a:pt x="2331739" y="287"/>
                </a:moveTo>
                <a:cubicBezTo>
                  <a:pt x="2571732" y="-3057"/>
                  <a:pt x="2811056" y="22238"/>
                  <a:pt x="3044543" y="111741"/>
                </a:cubicBezTo>
                <a:cubicBezTo>
                  <a:pt x="3345897" y="227550"/>
                  <a:pt x="3537668" y="446717"/>
                  <a:pt x="3619855" y="754297"/>
                </a:cubicBezTo>
                <a:cubicBezTo>
                  <a:pt x="3653477" y="880069"/>
                  <a:pt x="3698307" y="946068"/>
                  <a:pt x="3837777" y="977199"/>
                </a:cubicBezTo>
                <a:cubicBezTo>
                  <a:pt x="4215091" y="1061877"/>
                  <a:pt x="4445465" y="1313421"/>
                  <a:pt x="4536370" y="1684509"/>
                </a:cubicBezTo>
                <a:cubicBezTo>
                  <a:pt x="4631010" y="2069296"/>
                  <a:pt x="4638481" y="2459063"/>
                  <a:pt x="4552559" y="2847586"/>
                </a:cubicBezTo>
                <a:cubicBezTo>
                  <a:pt x="4461654" y="3262258"/>
                  <a:pt x="4211356" y="3525009"/>
                  <a:pt x="3796683" y="3637083"/>
                </a:cubicBezTo>
                <a:cubicBezTo>
                  <a:pt x="3743136" y="3652026"/>
                  <a:pt x="3670911" y="3708063"/>
                  <a:pt x="3659703" y="3759119"/>
                </a:cubicBezTo>
                <a:cubicBezTo>
                  <a:pt x="3535177" y="4275903"/>
                  <a:pt x="3208918" y="4526201"/>
                  <a:pt x="2624889" y="4584729"/>
                </a:cubicBezTo>
                <a:cubicBezTo>
                  <a:pt x="2525268" y="4593446"/>
                  <a:pt x="2423156" y="4585974"/>
                  <a:pt x="2321044" y="4585974"/>
                </a:cubicBezTo>
                <a:lnTo>
                  <a:pt x="2319799" y="4605898"/>
                </a:lnTo>
                <a:cubicBezTo>
                  <a:pt x="2152934" y="4589710"/>
                  <a:pt x="1984823" y="4582238"/>
                  <a:pt x="1820448" y="4554842"/>
                </a:cubicBezTo>
                <a:cubicBezTo>
                  <a:pt x="1379624" y="4478881"/>
                  <a:pt x="1082006" y="4241036"/>
                  <a:pt x="969932" y="3791496"/>
                </a:cubicBezTo>
                <a:cubicBezTo>
                  <a:pt x="956234" y="3736704"/>
                  <a:pt x="900198" y="3661988"/>
                  <a:pt x="850387" y="3650781"/>
                </a:cubicBezTo>
                <a:cubicBezTo>
                  <a:pt x="395865" y="3551160"/>
                  <a:pt x="135605" y="3269730"/>
                  <a:pt x="50927" y="2820190"/>
                </a:cubicBezTo>
                <a:cubicBezTo>
                  <a:pt x="-13827" y="2471516"/>
                  <a:pt x="-20053" y="2124087"/>
                  <a:pt x="50927" y="1775413"/>
                </a:cubicBezTo>
                <a:cubicBezTo>
                  <a:pt x="139341" y="1338326"/>
                  <a:pt x="394620" y="1064368"/>
                  <a:pt x="830463" y="957275"/>
                </a:cubicBezTo>
                <a:cubicBezTo>
                  <a:pt x="875292" y="946068"/>
                  <a:pt x="938801" y="903729"/>
                  <a:pt x="946272" y="867616"/>
                </a:cubicBezTo>
                <a:cubicBezTo>
                  <a:pt x="1053365" y="344605"/>
                  <a:pt x="1394568" y="81855"/>
                  <a:pt x="1900145" y="29553"/>
                </a:cubicBezTo>
                <a:cubicBezTo>
                  <a:pt x="2043506" y="14610"/>
                  <a:pt x="2187743" y="2294"/>
                  <a:pt x="2331739" y="287"/>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4309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Slide 0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3786E42-3351-4154-8518-0511954BBC88}"/>
              </a:ext>
            </a:extLst>
          </p:cNvPr>
          <p:cNvSpPr>
            <a:spLocks noGrp="1"/>
          </p:cNvSpPr>
          <p:nvPr>
            <p:ph type="pic" sz="quarter" idx="10"/>
          </p:nvPr>
        </p:nvSpPr>
        <p:spPr>
          <a:xfrm>
            <a:off x="14067251" y="1342535"/>
            <a:ext cx="7774755" cy="7361724"/>
          </a:xfrm>
          <a:custGeom>
            <a:avLst/>
            <a:gdLst>
              <a:gd name="connsiteX0" fmla="*/ 4307260 w 7774755"/>
              <a:gd name="connsiteY0" fmla="*/ 1196 h 7361724"/>
              <a:gd name="connsiteX1" fmla="*/ 5041142 w 7774755"/>
              <a:gd name="connsiteY1" fmla="*/ 101234 h 7361724"/>
              <a:gd name="connsiteX2" fmla="*/ 6733902 w 7774755"/>
              <a:gd name="connsiteY2" fmla="*/ 1287027 h 7361724"/>
              <a:gd name="connsiteX3" fmla="*/ 7750306 w 7774755"/>
              <a:gd name="connsiteY3" fmla="*/ 3857906 h 7361724"/>
              <a:gd name="connsiteX4" fmla="*/ 6884618 w 7774755"/>
              <a:gd name="connsiteY4" fmla="*/ 5977884 h 7361724"/>
              <a:gd name="connsiteX5" fmla="*/ 3695904 w 7774755"/>
              <a:gd name="connsiteY5" fmla="*/ 7351759 h 7361724"/>
              <a:gd name="connsiteX6" fmla="*/ 3587536 w 7774755"/>
              <a:gd name="connsiteY6" fmla="*/ 7361724 h 7361724"/>
              <a:gd name="connsiteX7" fmla="*/ 3198912 w 7774755"/>
              <a:gd name="connsiteY7" fmla="*/ 7361724 h 7361724"/>
              <a:gd name="connsiteX8" fmla="*/ 1303121 w 7774755"/>
              <a:gd name="connsiteY8" fmla="*/ 6833598 h 7361724"/>
              <a:gd name="connsiteX9" fmla="*/ 2723 w 7774755"/>
              <a:gd name="connsiteY9" fmla="*/ 4534256 h 7361724"/>
              <a:gd name="connsiteX10" fmla="*/ 684062 w 7774755"/>
              <a:gd name="connsiteY10" fmla="*/ 2066761 h 7361724"/>
              <a:gd name="connsiteX11" fmla="*/ 3096774 w 7774755"/>
              <a:gd name="connsiteY11" fmla="*/ 215828 h 7361724"/>
              <a:gd name="connsiteX12" fmla="*/ 4307260 w 7774755"/>
              <a:gd name="connsiteY12" fmla="*/ 1196 h 736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755" h="7361724">
                <a:moveTo>
                  <a:pt x="4307260" y="1196"/>
                </a:moveTo>
                <a:cubicBezTo>
                  <a:pt x="4549698" y="7874"/>
                  <a:pt x="4793580" y="42381"/>
                  <a:pt x="5041142" y="101234"/>
                </a:cubicBezTo>
                <a:cubicBezTo>
                  <a:pt x="5763586" y="271879"/>
                  <a:pt x="6330330" y="671710"/>
                  <a:pt x="6733902" y="1287027"/>
                </a:cubicBezTo>
                <a:cubicBezTo>
                  <a:pt x="7245840" y="2072988"/>
                  <a:pt x="7623254" y="2918738"/>
                  <a:pt x="7750306" y="3857906"/>
                </a:cubicBezTo>
                <a:cubicBezTo>
                  <a:pt x="7869882" y="4729812"/>
                  <a:pt x="7546028" y="5431074"/>
                  <a:pt x="6884618" y="5977884"/>
                </a:cubicBezTo>
                <a:cubicBezTo>
                  <a:pt x="5957898" y="6743916"/>
                  <a:pt x="4899146" y="7219728"/>
                  <a:pt x="3695904" y="7351759"/>
                </a:cubicBezTo>
                <a:cubicBezTo>
                  <a:pt x="3659782" y="7356741"/>
                  <a:pt x="3623658" y="7360479"/>
                  <a:pt x="3587536" y="7361724"/>
                </a:cubicBezTo>
                <a:cubicBezTo>
                  <a:pt x="3457996" y="7361724"/>
                  <a:pt x="3328454" y="7361724"/>
                  <a:pt x="3198912" y="7361724"/>
                </a:cubicBezTo>
                <a:cubicBezTo>
                  <a:pt x="2523801" y="7339303"/>
                  <a:pt x="1883567" y="7186097"/>
                  <a:pt x="1303121" y="6833598"/>
                </a:cubicBezTo>
                <a:cubicBezTo>
                  <a:pt x="441172" y="6312945"/>
                  <a:pt x="-40873" y="5575562"/>
                  <a:pt x="2723" y="4534256"/>
                </a:cubicBezTo>
                <a:cubicBezTo>
                  <a:pt x="38845" y="3656122"/>
                  <a:pt x="189562" y="2811618"/>
                  <a:pt x="684062" y="2066761"/>
                </a:cubicBezTo>
                <a:cubicBezTo>
                  <a:pt x="1276964" y="1177416"/>
                  <a:pt x="2105282" y="604449"/>
                  <a:pt x="3096774" y="215828"/>
                </a:cubicBezTo>
                <a:cubicBezTo>
                  <a:pt x="3503148" y="56238"/>
                  <a:pt x="3903196" y="-9934"/>
                  <a:pt x="4307260" y="1196"/>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23942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tion Slide 07">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7CA760B-A888-45A0-BCF7-0C61FE16C2D5}"/>
              </a:ext>
            </a:extLst>
          </p:cNvPr>
          <p:cNvSpPr>
            <a:spLocks noGrp="1"/>
          </p:cNvSpPr>
          <p:nvPr>
            <p:ph type="pic" sz="quarter" idx="10"/>
          </p:nvPr>
        </p:nvSpPr>
        <p:spPr>
          <a:xfrm>
            <a:off x="14666422" y="1698092"/>
            <a:ext cx="8203601" cy="7429584"/>
          </a:xfrm>
          <a:custGeom>
            <a:avLst/>
            <a:gdLst>
              <a:gd name="connsiteX0" fmla="*/ 2079901 w 8203601"/>
              <a:gd name="connsiteY0" fmla="*/ 713 h 7429584"/>
              <a:gd name="connsiteX1" fmla="*/ 2673353 w 8203601"/>
              <a:gd name="connsiteY1" fmla="*/ 124397 h 7429584"/>
              <a:gd name="connsiteX2" fmla="*/ 3206471 w 8203601"/>
              <a:gd name="connsiteY2" fmla="*/ 372268 h 7429584"/>
              <a:gd name="connsiteX3" fmla="*/ 4574143 w 8203601"/>
              <a:gd name="connsiteY3" fmla="*/ 559106 h 7429584"/>
              <a:gd name="connsiteX4" fmla="*/ 6173495 w 8203601"/>
              <a:gd name="connsiteY4" fmla="*/ 354830 h 7429584"/>
              <a:gd name="connsiteX5" fmla="*/ 7659499 w 8203601"/>
              <a:gd name="connsiteY5" fmla="*/ 1379945 h 7429584"/>
              <a:gd name="connsiteX6" fmla="*/ 8202583 w 8203601"/>
              <a:gd name="connsiteY6" fmla="*/ 4184997 h 7429584"/>
              <a:gd name="connsiteX7" fmla="*/ 6756439 w 8203601"/>
              <a:gd name="connsiteY7" fmla="*/ 6912823 h 7429584"/>
              <a:gd name="connsiteX8" fmla="*/ 3474275 w 8203601"/>
              <a:gd name="connsiteY8" fmla="*/ 6929016 h 7429584"/>
              <a:gd name="connsiteX9" fmla="*/ 367743 w 8203601"/>
              <a:gd name="connsiteY9" fmla="*/ 3679291 h 7429584"/>
              <a:gd name="connsiteX10" fmla="*/ 1162437 w 8203601"/>
              <a:gd name="connsiteY10" fmla="*/ 313726 h 7429584"/>
              <a:gd name="connsiteX11" fmla="*/ 2079901 w 8203601"/>
              <a:gd name="connsiteY11" fmla="*/ 713 h 7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3601" h="7429584">
                <a:moveTo>
                  <a:pt x="2079901" y="713"/>
                </a:moveTo>
                <a:cubicBezTo>
                  <a:pt x="2274391" y="6690"/>
                  <a:pt x="2473433" y="50130"/>
                  <a:pt x="2673353" y="124397"/>
                </a:cubicBezTo>
                <a:cubicBezTo>
                  <a:pt x="2857703" y="191659"/>
                  <a:pt x="3044543" y="266394"/>
                  <a:pt x="3206471" y="372268"/>
                </a:cubicBezTo>
                <a:cubicBezTo>
                  <a:pt x="3637449" y="658752"/>
                  <a:pt x="4082129" y="662489"/>
                  <a:pt x="4574143" y="559106"/>
                </a:cubicBezTo>
                <a:cubicBezTo>
                  <a:pt x="5098541" y="447004"/>
                  <a:pt x="5639133" y="353585"/>
                  <a:pt x="6173495" y="354830"/>
                </a:cubicBezTo>
                <a:cubicBezTo>
                  <a:pt x="6868543" y="356076"/>
                  <a:pt x="7348099" y="764627"/>
                  <a:pt x="7659499" y="1379945"/>
                </a:cubicBezTo>
                <a:cubicBezTo>
                  <a:pt x="7988339" y="2031385"/>
                  <a:pt x="8200091" y="2997957"/>
                  <a:pt x="8202583" y="4184997"/>
                </a:cubicBezTo>
                <a:cubicBezTo>
                  <a:pt x="8226249" y="5171499"/>
                  <a:pt x="7840111" y="6219034"/>
                  <a:pt x="6756439" y="6912823"/>
                </a:cubicBezTo>
                <a:cubicBezTo>
                  <a:pt x="5672763" y="7607858"/>
                  <a:pt x="4536775" y="7590420"/>
                  <a:pt x="3474275" y="6929016"/>
                </a:cubicBezTo>
                <a:cubicBezTo>
                  <a:pt x="2171375" y="6119387"/>
                  <a:pt x="1120087" y="5020783"/>
                  <a:pt x="367743" y="3679291"/>
                </a:cubicBezTo>
                <a:cubicBezTo>
                  <a:pt x="-365917" y="2373920"/>
                  <a:pt x="48868" y="1218019"/>
                  <a:pt x="1162437" y="313726"/>
                </a:cubicBezTo>
                <a:cubicBezTo>
                  <a:pt x="1444255" y="84850"/>
                  <a:pt x="1755753" y="-9250"/>
                  <a:pt x="2079901" y="713"/>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8" name="Picture Placeholder 7">
            <a:extLst>
              <a:ext uri="{FF2B5EF4-FFF2-40B4-BE49-F238E27FC236}">
                <a16:creationId xmlns:a16="http://schemas.microsoft.com/office/drawing/2014/main" id="{626D3B06-2AD3-44BB-B730-2EE72BAEC789}"/>
              </a:ext>
            </a:extLst>
          </p:cNvPr>
          <p:cNvSpPr>
            <a:spLocks noGrp="1"/>
          </p:cNvSpPr>
          <p:nvPr>
            <p:ph type="pic" sz="quarter" idx="11"/>
          </p:nvPr>
        </p:nvSpPr>
        <p:spPr>
          <a:xfrm>
            <a:off x="11550058" y="6715385"/>
            <a:ext cx="6569986" cy="5748973"/>
          </a:xfrm>
          <a:custGeom>
            <a:avLst/>
            <a:gdLst>
              <a:gd name="connsiteX0" fmla="*/ 1226155 w 6569986"/>
              <a:gd name="connsiteY0" fmla="*/ 90 h 5748973"/>
              <a:gd name="connsiteX1" fmla="*/ 1341145 w 6569986"/>
              <a:gd name="connsiteY1" fmla="*/ 3086 h 5748973"/>
              <a:gd name="connsiteX2" fmla="*/ 3153428 w 6569986"/>
              <a:gd name="connsiteY2" fmla="*/ 521223 h 5748973"/>
              <a:gd name="connsiteX3" fmla="*/ 5138844 w 6569986"/>
              <a:gd name="connsiteY3" fmla="*/ 1505185 h 5748973"/>
              <a:gd name="connsiteX4" fmla="*/ 6507710 w 6569986"/>
              <a:gd name="connsiteY4" fmla="*/ 3210303 h 5748973"/>
              <a:gd name="connsiteX5" fmla="*/ 6569986 w 6569986"/>
              <a:gd name="connsiteY5" fmla="*/ 3673637 h 5748973"/>
              <a:gd name="connsiteX6" fmla="*/ 5522474 w 6569986"/>
              <a:gd name="connsiteY6" fmla="*/ 5583020 h 5748973"/>
              <a:gd name="connsiteX7" fmla="*/ 3762505 w 6569986"/>
              <a:gd name="connsiteY7" fmla="*/ 5107231 h 5748973"/>
              <a:gd name="connsiteX8" fmla="*/ 2652715 w 6569986"/>
              <a:gd name="connsiteY8" fmla="*/ 4516854 h 5748973"/>
              <a:gd name="connsiteX9" fmla="*/ 1398441 w 6569986"/>
              <a:gd name="connsiteY9" fmla="*/ 4865600 h 5748973"/>
              <a:gd name="connsiteX10" fmla="*/ 577620 w 6569986"/>
              <a:gd name="connsiteY10" fmla="*/ 5046201 h 5748973"/>
              <a:gd name="connsiteX11" fmla="*/ 33312 w 6569986"/>
              <a:gd name="connsiteY11" fmla="*/ 3843027 h 5748973"/>
              <a:gd name="connsiteX12" fmla="*/ 292388 w 6569986"/>
              <a:gd name="connsiteY12" fmla="*/ 3146781 h 5748973"/>
              <a:gd name="connsiteX13" fmla="*/ 545235 w 6569986"/>
              <a:gd name="connsiteY13" fmla="*/ 902352 h 5748973"/>
              <a:gd name="connsiteX14" fmla="*/ 1226155 w 6569986"/>
              <a:gd name="connsiteY14" fmla="*/ 90 h 574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69986" h="5748973">
                <a:moveTo>
                  <a:pt x="1226155" y="90"/>
                </a:moveTo>
                <a:cubicBezTo>
                  <a:pt x="1263181" y="-319"/>
                  <a:pt x="1301521" y="673"/>
                  <a:pt x="1341145" y="3086"/>
                </a:cubicBezTo>
                <a:cubicBezTo>
                  <a:pt x="1985097" y="42943"/>
                  <a:pt x="2579227" y="257173"/>
                  <a:pt x="3153428" y="521223"/>
                </a:cubicBezTo>
                <a:cubicBezTo>
                  <a:pt x="3824783" y="828867"/>
                  <a:pt x="4486172" y="1160175"/>
                  <a:pt x="5138844" y="1505185"/>
                </a:cubicBezTo>
                <a:cubicBezTo>
                  <a:pt x="5833864" y="1873859"/>
                  <a:pt x="6334578" y="2414415"/>
                  <a:pt x="6507710" y="3210303"/>
                </a:cubicBezTo>
                <a:cubicBezTo>
                  <a:pt x="6541338" y="3368484"/>
                  <a:pt x="6551304" y="3532893"/>
                  <a:pt x="6569986" y="3673637"/>
                </a:cubicBezTo>
                <a:cubicBezTo>
                  <a:pt x="6511446" y="4489453"/>
                  <a:pt x="6259844" y="5179471"/>
                  <a:pt x="5522474" y="5583020"/>
                </a:cubicBezTo>
                <a:cubicBezTo>
                  <a:pt x="4889732" y="5926784"/>
                  <a:pt x="4136172" y="5721273"/>
                  <a:pt x="3762505" y="5107231"/>
                </a:cubicBezTo>
                <a:cubicBezTo>
                  <a:pt x="3503430" y="4681263"/>
                  <a:pt x="3122290" y="4523082"/>
                  <a:pt x="2652715" y="4516854"/>
                </a:cubicBezTo>
                <a:cubicBezTo>
                  <a:pt x="2201824" y="4510627"/>
                  <a:pt x="1784563" y="4618987"/>
                  <a:pt x="1398441" y="4865600"/>
                </a:cubicBezTo>
                <a:cubicBezTo>
                  <a:pt x="1154312" y="5021290"/>
                  <a:pt x="900219" y="5302778"/>
                  <a:pt x="577620" y="5046201"/>
                </a:cubicBezTo>
                <a:cubicBezTo>
                  <a:pt x="79398" y="4651371"/>
                  <a:pt x="-76297" y="4312589"/>
                  <a:pt x="33312" y="3843027"/>
                </a:cubicBezTo>
                <a:cubicBezTo>
                  <a:pt x="88116" y="3603887"/>
                  <a:pt x="190252" y="3372221"/>
                  <a:pt x="292388" y="3146781"/>
                </a:cubicBezTo>
                <a:cubicBezTo>
                  <a:pt x="619969" y="2424379"/>
                  <a:pt x="729578" y="1685785"/>
                  <a:pt x="545235" y="902352"/>
                </a:cubicBezTo>
                <a:cubicBezTo>
                  <a:pt x="410949" y="327856"/>
                  <a:pt x="670764" y="6234"/>
                  <a:pt x="1226155" y="9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78735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Slide 08">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5CD0F0-47EC-4820-9ED8-7E4D732AAEA6}"/>
              </a:ext>
            </a:extLst>
          </p:cNvPr>
          <p:cNvSpPr>
            <a:spLocks noGrp="1"/>
          </p:cNvSpPr>
          <p:nvPr>
            <p:ph type="pic" sz="quarter" idx="10"/>
          </p:nvPr>
        </p:nvSpPr>
        <p:spPr>
          <a:xfrm>
            <a:off x="1508657" y="982224"/>
            <a:ext cx="11847479" cy="11750306"/>
          </a:xfrm>
          <a:custGeom>
            <a:avLst/>
            <a:gdLst>
              <a:gd name="connsiteX0" fmla="*/ 718747 w 11847479"/>
              <a:gd name="connsiteY0" fmla="*/ 0 h 11750306"/>
              <a:gd name="connsiteX1" fmla="*/ 11128733 w 11847479"/>
              <a:gd name="connsiteY1" fmla="*/ 0 h 11750306"/>
              <a:gd name="connsiteX2" fmla="*/ 11847479 w 11847479"/>
              <a:gd name="connsiteY2" fmla="*/ 718746 h 11750306"/>
              <a:gd name="connsiteX3" fmla="*/ 11847479 w 11847479"/>
              <a:gd name="connsiteY3" fmla="*/ 11031560 h 11750306"/>
              <a:gd name="connsiteX4" fmla="*/ 11128733 w 11847479"/>
              <a:gd name="connsiteY4" fmla="*/ 11750306 h 11750306"/>
              <a:gd name="connsiteX5" fmla="*/ 718747 w 11847479"/>
              <a:gd name="connsiteY5" fmla="*/ 11750306 h 11750306"/>
              <a:gd name="connsiteX6" fmla="*/ 0 w 11847479"/>
              <a:gd name="connsiteY6" fmla="*/ 11031560 h 11750306"/>
              <a:gd name="connsiteX7" fmla="*/ 0 w 11847479"/>
              <a:gd name="connsiteY7" fmla="*/ 718746 h 11750306"/>
              <a:gd name="connsiteX8" fmla="*/ 718747 w 11847479"/>
              <a:gd name="connsiteY8" fmla="*/ 0 h 117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47479" h="11750306">
                <a:moveTo>
                  <a:pt x="718747" y="0"/>
                </a:moveTo>
                <a:lnTo>
                  <a:pt x="11128733" y="0"/>
                </a:lnTo>
                <a:cubicBezTo>
                  <a:pt x="11526099" y="0"/>
                  <a:pt x="11847479" y="321380"/>
                  <a:pt x="11847479" y="718746"/>
                </a:cubicBezTo>
                <a:lnTo>
                  <a:pt x="11847479" y="11031560"/>
                </a:lnTo>
                <a:cubicBezTo>
                  <a:pt x="11847479" y="11428926"/>
                  <a:pt x="11526099" y="11750306"/>
                  <a:pt x="11128733" y="11750306"/>
                </a:cubicBezTo>
                <a:lnTo>
                  <a:pt x="718747" y="11750306"/>
                </a:lnTo>
                <a:cubicBezTo>
                  <a:pt x="321381" y="11750306"/>
                  <a:pt x="0" y="11428926"/>
                  <a:pt x="0" y="11031560"/>
                </a:cubicBezTo>
                <a:lnTo>
                  <a:pt x="0" y="718746"/>
                </a:lnTo>
                <a:cubicBezTo>
                  <a:pt x="0" y="321380"/>
                  <a:pt x="321381" y="0"/>
                  <a:pt x="718747"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0" name="Picture Placeholder 9">
            <a:extLst>
              <a:ext uri="{FF2B5EF4-FFF2-40B4-BE49-F238E27FC236}">
                <a16:creationId xmlns:a16="http://schemas.microsoft.com/office/drawing/2014/main" id="{5CA141BB-D030-40F5-BA68-231341C94B47}"/>
              </a:ext>
            </a:extLst>
          </p:cNvPr>
          <p:cNvSpPr>
            <a:spLocks noGrp="1"/>
          </p:cNvSpPr>
          <p:nvPr>
            <p:ph type="pic" sz="quarter" idx="11"/>
          </p:nvPr>
        </p:nvSpPr>
        <p:spPr>
          <a:xfrm>
            <a:off x="4862847" y="3179349"/>
            <a:ext cx="5137124" cy="7355605"/>
          </a:xfrm>
          <a:custGeom>
            <a:avLst/>
            <a:gdLst>
              <a:gd name="connsiteX0" fmla="*/ 2576344 w 5137124"/>
              <a:gd name="connsiteY0" fmla="*/ 21 h 7355605"/>
              <a:gd name="connsiteX1" fmla="*/ 5110969 w 5137124"/>
              <a:gd name="connsiteY1" fmla="*/ 2195164 h 7355605"/>
              <a:gd name="connsiteX2" fmla="*/ 5134633 w 5137124"/>
              <a:gd name="connsiteY2" fmla="*/ 2606206 h 7355605"/>
              <a:gd name="connsiteX3" fmla="*/ 5137124 w 5137124"/>
              <a:gd name="connsiteY3" fmla="*/ 7228556 h 7355605"/>
              <a:gd name="connsiteX4" fmla="*/ 5137124 w 5137124"/>
              <a:gd name="connsiteY4" fmla="*/ 7355605 h 7355605"/>
              <a:gd name="connsiteX5" fmla="*/ 6956 w 5137124"/>
              <a:gd name="connsiteY5" fmla="*/ 7355605 h 7355605"/>
              <a:gd name="connsiteX6" fmla="*/ 1974 w 5137124"/>
              <a:gd name="connsiteY6" fmla="*/ 7228556 h 7355605"/>
              <a:gd name="connsiteX7" fmla="*/ 1974 w 5137124"/>
              <a:gd name="connsiteY7" fmla="*/ 2568839 h 7355605"/>
              <a:gd name="connsiteX8" fmla="*/ 2008457 w 5137124"/>
              <a:gd name="connsiteY8" fmla="*/ 62730 h 7355605"/>
              <a:gd name="connsiteX9" fmla="*/ 2576344 w 5137124"/>
              <a:gd name="connsiteY9" fmla="*/ 21 h 735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7124" h="7355605">
                <a:moveTo>
                  <a:pt x="2576344" y="21"/>
                </a:moveTo>
                <a:cubicBezTo>
                  <a:pt x="3870909" y="-5037"/>
                  <a:pt x="4922433" y="947248"/>
                  <a:pt x="5110969" y="2195164"/>
                </a:cubicBezTo>
                <a:cubicBezTo>
                  <a:pt x="5132142" y="2330933"/>
                  <a:pt x="5134633" y="2469192"/>
                  <a:pt x="5134633" y="2606206"/>
                </a:cubicBezTo>
                <a:cubicBezTo>
                  <a:pt x="5137124" y="4146989"/>
                  <a:pt x="5137124" y="5687773"/>
                  <a:pt x="5137124" y="7228556"/>
                </a:cubicBezTo>
                <a:cubicBezTo>
                  <a:pt x="5137124" y="7265923"/>
                  <a:pt x="5137124" y="7302045"/>
                  <a:pt x="5137124" y="7355605"/>
                </a:cubicBezTo>
                <a:lnTo>
                  <a:pt x="6956" y="7355605"/>
                </a:lnTo>
                <a:cubicBezTo>
                  <a:pt x="4465" y="7308273"/>
                  <a:pt x="1974" y="7268415"/>
                  <a:pt x="1974" y="7228556"/>
                </a:cubicBezTo>
                <a:cubicBezTo>
                  <a:pt x="729" y="5675317"/>
                  <a:pt x="-1762" y="4122078"/>
                  <a:pt x="1974" y="2568839"/>
                </a:cubicBezTo>
                <a:cubicBezTo>
                  <a:pt x="4465" y="1358134"/>
                  <a:pt x="826488" y="316829"/>
                  <a:pt x="2008457" y="62730"/>
                </a:cubicBezTo>
                <a:cubicBezTo>
                  <a:pt x="2201508" y="21003"/>
                  <a:pt x="2391406" y="743"/>
                  <a:pt x="2576344" y="2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71010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duction Slide 0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0105C2A-B97B-4D55-A516-7F7B1AB0EFC1}"/>
              </a:ext>
            </a:extLst>
          </p:cNvPr>
          <p:cNvSpPr>
            <a:spLocks noGrp="1"/>
          </p:cNvSpPr>
          <p:nvPr>
            <p:ph type="pic" sz="quarter" idx="10"/>
          </p:nvPr>
        </p:nvSpPr>
        <p:spPr>
          <a:xfrm>
            <a:off x="2303425" y="2386855"/>
            <a:ext cx="8659533" cy="8942293"/>
          </a:xfrm>
          <a:custGeom>
            <a:avLst/>
            <a:gdLst>
              <a:gd name="connsiteX0" fmla="*/ 4332288 w 8659533"/>
              <a:gd name="connsiteY0" fmla="*/ 0 h 8942293"/>
              <a:gd name="connsiteX1" fmla="*/ 5008656 w 8659533"/>
              <a:gd name="connsiteY1" fmla="*/ 540599 h 8942293"/>
              <a:gd name="connsiteX2" fmla="*/ 5419708 w 8659533"/>
              <a:gd name="connsiteY2" fmla="*/ 637757 h 8942293"/>
              <a:gd name="connsiteX3" fmla="*/ 6272952 w 8659533"/>
              <a:gd name="connsiteY3" fmla="*/ 439703 h 8942293"/>
              <a:gd name="connsiteX4" fmla="*/ 6647882 w 8659533"/>
              <a:gd name="connsiteY4" fmla="*/ 1230671 h 8942293"/>
              <a:gd name="connsiteX5" fmla="*/ 6980460 w 8659533"/>
              <a:gd name="connsiteY5" fmla="*/ 1493497 h 8942293"/>
              <a:gd name="connsiteX6" fmla="*/ 7826231 w 8659533"/>
              <a:gd name="connsiteY6" fmla="*/ 1682830 h 8942293"/>
              <a:gd name="connsiteX7" fmla="*/ 7822494 w 8659533"/>
              <a:gd name="connsiteY7" fmla="*/ 2592132 h 8942293"/>
              <a:gd name="connsiteX8" fmla="*/ 7981933 w 8659533"/>
              <a:gd name="connsiteY8" fmla="*/ 2913501 h 8942293"/>
              <a:gd name="connsiteX9" fmla="*/ 8558651 w 8659533"/>
              <a:gd name="connsiteY9" fmla="*/ 3363169 h 8942293"/>
              <a:gd name="connsiteX10" fmla="*/ 8618441 w 8659533"/>
              <a:gd name="connsiteY10" fmla="*/ 3637205 h 8942293"/>
              <a:gd name="connsiteX11" fmla="*/ 8270915 w 8659533"/>
              <a:gd name="connsiteY11" fmla="*/ 4362155 h 8942293"/>
              <a:gd name="connsiteX12" fmla="*/ 8270915 w 8659533"/>
              <a:gd name="connsiteY12" fmla="*/ 4581384 h 8942293"/>
              <a:gd name="connsiteX13" fmla="*/ 8625914 w 8659533"/>
              <a:gd name="connsiteY13" fmla="*/ 5323772 h 8942293"/>
              <a:gd name="connsiteX14" fmla="*/ 8573599 w 8659533"/>
              <a:gd name="connsiteY14" fmla="*/ 5569159 h 8942293"/>
              <a:gd name="connsiteX15" fmla="*/ 7966986 w 8659533"/>
              <a:gd name="connsiteY15" fmla="*/ 6042494 h 8942293"/>
              <a:gd name="connsiteX16" fmla="*/ 7823740 w 8659533"/>
              <a:gd name="connsiteY16" fmla="*/ 6350161 h 8942293"/>
              <a:gd name="connsiteX17" fmla="*/ 7829968 w 8659533"/>
              <a:gd name="connsiteY17" fmla="*/ 7081339 h 8942293"/>
              <a:gd name="connsiteX18" fmla="*/ 7645618 w 8659533"/>
              <a:gd name="connsiteY18" fmla="*/ 7308042 h 8942293"/>
              <a:gd name="connsiteX19" fmla="*/ 6948074 w 8659533"/>
              <a:gd name="connsiteY19" fmla="*/ 7460007 h 8942293"/>
              <a:gd name="connsiteX20" fmla="*/ 6659092 w 8659533"/>
              <a:gd name="connsiteY20" fmla="*/ 7695429 h 8942293"/>
              <a:gd name="connsiteX21" fmla="*/ 6330250 w 8659533"/>
              <a:gd name="connsiteY21" fmla="*/ 8389239 h 8942293"/>
              <a:gd name="connsiteX22" fmla="*/ 6145900 w 8659533"/>
              <a:gd name="connsiteY22" fmla="*/ 8478923 h 8942293"/>
              <a:gd name="connsiteX23" fmla="*/ 5326287 w 8659533"/>
              <a:gd name="connsiteY23" fmla="*/ 8292081 h 8942293"/>
              <a:gd name="connsiteX24" fmla="*/ 5097095 w 8659533"/>
              <a:gd name="connsiteY24" fmla="*/ 8343151 h 8942293"/>
              <a:gd name="connsiteX25" fmla="*/ 4331043 w 8659533"/>
              <a:gd name="connsiteY25" fmla="*/ 8942293 h 8942293"/>
              <a:gd name="connsiteX26" fmla="*/ 3603605 w 8659533"/>
              <a:gd name="connsiteY26" fmla="*/ 8363081 h 8942293"/>
              <a:gd name="connsiteX27" fmla="*/ 3305904 w 8659533"/>
              <a:gd name="connsiteY27" fmla="*/ 8293326 h 8942293"/>
              <a:gd name="connsiteX28" fmla="*/ 2539852 w 8659533"/>
              <a:gd name="connsiteY28" fmla="*/ 8473941 h 8942293"/>
              <a:gd name="connsiteX29" fmla="*/ 2320624 w 8659533"/>
              <a:gd name="connsiteY29" fmla="*/ 8361835 h 8942293"/>
              <a:gd name="connsiteX30" fmla="*/ 1968116 w 8659533"/>
              <a:gd name="connsiteY30" fmla="*/ 7638131 h 8942293"/>
              <a:gd name="connsiteX31" fmla="*/ 1773800 w 8659533"/>
              <a:gd name="connsiteY31" fmla="*/ 7479937 h 8942293"/>
              <a:gd name="connsiteX32" fmla="*/ 971626 w 8659533"/>
              <a:gd name="connsiteY32" fmla="*/ 7294340 h 8942293"/>
              <a:gd name="connsiteX33" fmla="*/ 829626 w 8659533"/>
              <a:gd name="connsiteY33" fmla="*/ 7109989 h 8942293"/>
              <a:gd name="connsiteX34" fmla="*/ 827135 w 8659533"/>
              <a:gd name="connsiteY34" fmla="*/ 6286635 h 8942293"/>
              <a:gd name="connsiteX35" fmla="*/ 726240 w 8659533"/>
              <a:gd name="connsiteY35" fmla="*/ 6074880 h 8942293"/>
              <a:gd name="connsiteX36" fmla="*/ 82259 w 8659533"/>
              <a:gd name="connsiteY36" fmla="*/ 5561685 h 8942293"/>
              <a:gd name="connsiteX37" fmla="*/ 31188 w 8659533"/>
              <a:gd name="connsiteY37" fmla="*/ 5333737 h 8942293"/>
              <a:gd name="connsiteX38" fmla="*/ 379960 w 8659533"/>
              <a:gd name="connsiteY38" fmla="*/ 4608788 h 8942293"/>
              <a:gd name="connsiteX39" fmla="*/ 381206 w 8659533"/>
              <a:gd name="connsiteY39" fmla="*/ 4339734 h 8942293"/>
              <a:gd name="connsiteX40" fmla="*/ 41154 w 8659533"/>
              <a:gd name="connsiteY40" fmla="*/ 3630977 h 8942293"/>
              <a:gd name="connsiteX41" fmla="*/ 107171 w 8659533"/>
              <a:gd name="connsiteY41" fmla="*/ 3363169 h 8942293"/>
              <a:gd name="connsiteX42" fmla="*/ 698837 w 8659533"/>
              <a:gd name="connsiteY42" fmla="*/ 2899799 h 8942293"/>
              <a:gd name="connsiteX43" fmla="*/ 833363 w 8659533"/>
              <a:gd name="connsiteY43" fmla="*/ 2607079 h 8942293"/>
              <a:gd name="connsiteX44" fmla="*/ 832117 w 8659533"/>
              <a:gd name="connsiteY44" fmla="*/ 1687813 h 8942293"/>
              <a:gd name="connsiteX45" fmla="*/ 1751379 w 8659533"/>
              <a:gd name="connsiteY45" fmla="*/ 1474812 h 8942293"/>
              <a:gd name="connsiteX46" fmla="*/ 1989291 w 8659533"/>
              <a:gd name="connsiteY46" fmla="*/ 1280496 h 8942293"/>
              <a:gd name="connsiteX47" fmla="*/ 2389133 w 8659533"/>
              <a:gd name="connsiteY47" fmla="*/ 439703 h 8942293"/>
              <a:gd name="connsiteX48" fmla="*/ 3279746 w 8659533"/>
              <a:gd name="connsiteY48" fmla="*/ 645231 h 8942293"/>
              <a:gd name="connsiteX49" fmla="*/ 3612324 w 8659533"/>
              <a:gd name="connsiteY49" fmla="*/ 575476 h 8942293"/>
              <a:gd name="connsiteX50" fmla="*/ 4332288 w 8659533"/>
              <a:gd name="connsiteY50" fmla="*/ 0 h 894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59533" h="8942293">
                <a:moveTo>
                  <a:pt x="4332288" y="0"/>
                </a:moveTo>
                <a:cubicBezTo>
                  <a:pt x="4561481" y="181861"/>
                  <a:pt x="4793165" y="352510"/>
                  <a:pt x="5008656" y="540599"/>
                </a:cubicBezTo>
                <a:cubicBezTo>
                  <a:pt x="5135709" y="652704"/>
                  <a:pt x="5254042" y="686336"/>
                  <a:pt x="5419708" y="637757"/>
                </a:cubicBezTo>
                <a:cubicBezTo>
                  <a:pt x="5694989" y="559283"/>
                  <a:pt x="5976497" y="506967"/>
                  <a:pt x="6272952" y="439703"/>
                </a:cubicBezTo>
                <a:cubicBezTo>
                  <a:pt x="6400005" y="703774"/>
                  <a:pt x="6537022" y="961618"/>
                  <a:pt x="6647882" y="1230671"/>
                </a:cubicBezTo>
                <a:cubicBezTo>
                  <a:pt x="6715145" y="1391356"/>
                  <a:pt x="6817285" y="1462356"/>
                  <a:pt x="6980460" y="1493497"/>
                </a:cubicBezTo>
                <a:cubicBezTo>
                  <a:pt x="7260723" y="1545812"/>
                  <a:pt x="7537249" y="1616813"/>
                  <a:pt x="7826231" y="1682830"/>
                </a:cubicBezTo>
                <a:cubicBezTo>
                  <a:pt x="7826231" y="1995481"/>
                  <a:pt x="7834950" y="2294429"/>
                  <a:pt x="7822494" y="2592132"/>
                </a:cubicBezTo>
                <a:cubicBezTo>
                  <a:pt x="7816266" y="2737869"/>
                  <a:pt x="7868582" y="2830045"/>
                  <a:pt x="7981933" y="2913501"/>
                </a:cubicBezTo>
                <a:cubicBezTo>
                  <a:pt x="8177494" y="3057993"/>
                  <a:pt x="8360599" y="3222414"/>
                  <a:pt x="8558651" y="3363169"/>
                </a:cubicBezTo>
                <a:cubicBezTo>
                  <a:pt x="8674493" y="3445380"/>
                  <a:pt x="8680721" y="3520117"/>
                  <a:pt x="8618441" y="3637205"/>
                </a:cubicBezTo>
                <a:cubicBezTo>
                  <a:pt x="8493880" y="3875118"/>
                  <a:pt x="8376792" y="4118014"/>
                  <a:pt x="8270915" y="4362155"/>
                </a:cubicBezTo>
                <a:cubicBezTo>
                  <a:pt x="8243512" y="4425682"/>
                  <a:pt x="8242266" y="4519103"/>
                  <a:pt x="8270915" y="4581384"/>
                </a:cubicBezTo>
                <a:cubicBezTo>
                  <a:pt x="8380529" y="4831753"/>
                  <a:pt x="8501353" y="5078386"/>
                  <a:pt x="8625914" y="5323772"/>
                </a:cubicBezTo>
                <a:cubicBezTo>
                  <a:pt x="8678230" y="5427159"/>
                  <a:pt x="8675739" y="5494422"/>
                  <a:pt x="8573599" y="5569159"/>
                </a:cubicBezTo>
                <a:cubicBezTo>
                  <a:pt x="8366827" y="5719879"/>
                  <a:pt x="8176248" y="5894266"/>
                  <a:pt x="7966986" y="6042494"/>
                </a:cubicBezTo>
                <a:cubicBezTo>
                  <a:pt x="7852389" y="6123459"/>
                  <a:pt x="7818758" y="6215635"/>
                  <a:pt x="7823740" y="6350161"/>
                </a:cubicBezTo>
                <a:cubicBezTo>
                  <a:pt x="7833705" y="6594303"/>
                  <a:pt x="7815020" y="6839689"/>
                  <a:pt x="7829968" y="7081339"/>
                </a:cubicBezTo>
                <a:cubicBezTo>
                  <a:pt x="7839933" y="7230813"/>
                  <a:pt x="7778898" y="7281884"/>
                  <a:pt x="7645618" y="7308042"/>
                </a:cubicBezTo>
                <a:cubicBezTo>
                  <a:pt x="7411442" y="7352884"/>
                  <a:pt x="7182250" y="7421393"/>
                  <a:pt x="6948074" y="7460007"/>
                </a:cubicBezTo>
                <a:cubicBezTo>
                  <a:pt x="6797356" y="7484919"/>
                  <a:pt x="6716390" y="7558411"/>
                  <a:pt x="6659092" y="7695429"/>
                </a:cubicBezTo>
                <a:cubicBezTo>
                  <a:pt x="6558198" y="7930851"/>
                  <a:pt x="6434882" y="8156308"/>
                  <a:pt x="6330250" y="8389239"/>
                </a:cubicBezTo>
                <a:cubicBezTo>
                  <a:pt x="6289146" y="8480169"/>
                  <a:pt x="6240566" y="8502590"/>
                  <a:pt x="6145900" y="8478923"/>
                </a:cubicBezTo>
                <a:cubicBezTo>
                  <a:pt x="5874357" y="8411660"/>
                  <a:pt x="5601568" y="8344397"/>
                  <a:pt x="5326287" y="8292081"/>
                </a:cubicBezTo>
                <a:cubicBezTo>
                  <a:pt x="5254042" y="8278379"/>
                  <a:pt x="5156884" y="8300799"/>
                  <a:pt x="5097095" y="8343151"/>
                </a:cubicBezTo>
                <a:cubicBezTo>
                  <a:pt x="4842990" y="8531239"/>
                  <a:pt x="4597604" y="8733029"/>
                  <a:pt x="4331043" y="8942293"/>
                </a:cubicBezTo>
                <a:cubicBezTo>
                  <a:pt x="4080675" y="8744240"/>
                  <a:pt x="3840271" y="8556151"/>
                  <a:pt x="3603605" y="8363081"/>
                </a:cubicBezTo>
                <a:cubicBezTo>
                  <a:pt x="3512675" y="8288343"/>
                  <a:pt x="3427974" y="8258449"/>
                  <a:pt x="3305904" y="8293326"/>
                </a:cubicBezTo>
                <a:cubicBezTo>
                  <a:pt x="3054290" y="8364326"/>
                  <a:pt x="2792711" y="8404186"/>
                  <a:pt x="2539852" y="8473941"/>
                </a:cubicBezTo>
                <a:cubicBezTo>
                  <a:pt x="2415291" y="8508818"/>
                  <a:pt x="2367957" y="8467712"/>
                  <a:pt x="2320624" y="8361835"/>
                </a:cubicBezTo>
                <a:cubicBezTo>
                  <a:pt x="2211010" y="8117694"/>
                  <a:pt x="2096414" y="7873553"/>
                  <a:pt x="1968116" y="7638131"/>
                </a:cubicBezTo>
                <a:cubicBezTo>
                  <a:pt x="1929502" y="7568376"/>
                  <a:pt x="1848537" y="7501113"/>
                  <a:pt x="1773800" y="7479937"/>
                </a:cubicBezTo>
                <a:cubicBezTo>
                  <a:pt x="1509731" y="7405200"/>
                  <a:pt x="1241924" y="7344165"/>
                  <a:pt x="971626" y="7294340"/>
                </a:cubicBezTo>
                <a:cubicBezTo>
                  <a:pt x="853293" y="7271919"/>
                  <a:pt x="827135" y="7219603"/>
                  <a:pt x="829626" y="7109989"/>
                </a:cubicBezTo>
                <a:cubicBezTo>
                  <a:pt x="835854" y="6837199"/>
                  <a:pt x="838345" y="6560671"/>
                  <a:pt x="827135" y="6286635"/>
                </a:cubicBezTo>
                <a:cubicBezTo>
                  <a:pt x="824644" y="6214389"/>
                  <a:pt x="781047" y="6123459"/>
                  <a:pt x="726240" y="6074880"/>
                </a:cubicBezTo>
                <a:cubicBezTo>
                  <a:pt x="518223" y="5895511"/>
                  <a:pt x="301486" y="5726107"/>
                  <a:pt x="82259" y="5561685"/>
                </a:cubicBezTo>
                <a:cubicBezTo>
                  <a:pt x="-9917" y="5493176"/>
                  <a:pt x="-21127" y="5433387"/>
                  <a:pt x="31188" y="5333737"/>
                </a:cubicBezTo>
                <a:cubicBezTo>
                  <a:pt x="155750" y="5095824"/>
                  <a:pt x="276574" y="4855420"/>
                  <a:pt x="379960" y="4608788"/>
                </a:cubicBezTo>
                <a:cubicBezTo>
                  <a:pt x="412346" y="4530314"/>
                  <a:pt x="413592" y="4418208"/>
                  <a:pt x="381206" y="4339734"/>
                </a:cubicBezTo>
                <a:cubicBezTo>
                  <a:pt x="281557" y="4098084"/>
                  <a:pt x="166960" y="3861417"/>
                  <a:pt x="41154" y="3630977"/>
                </a:cubicBezTo>
                <a:cubicBezTo>
                  <a:pt x="-27355" y="3506415"/>
                  <a:pt x="48" y="3441643"/>
                  <a:pt x="107171" y="3363169"/>
                </a:cubicBezTo>
                <a:cubicBezTo>
                  <a:pt x="308960" y="3214941"/>
                  <a:pt x="495802" y="3046782"/>
                  <a:pt x="698837" y="2899799"/>
                </a:cubicBezTo>
                <a:cubicBezTo>
                  <a:pt x="805960" y="2822571"/>
                  <a:pt x="838345" y="2734132"/>
                  <a:pt x="833363" y="2607079"/>
                </a:cubicBezTo>
                <a:cubicBezTo>
                  <a:pt x="825889" y="2308131"/>
                  <a:pt x="832117" y="2009182"/>
                  <a:pt x="832117" y="1687813"/>
                </a:cubicBezTo>
                <a:cubicBezTo>
                  <a:pt x="1139784" y="1614321"/>
                  <a:pt x="1443713" y="1533356"/>
                  <a:pt x="1751379" y="1474812"/>
                </a:cubicBezTo>
                <a:cubicBezTo>
                  <a:pt x="1877186" y="1449900"/>
                  <a:pt x="1940712" y="1387619"/>
                  <a:pt x="1989291" y="1280496"/>
                </a:cubicBezTo>
                <a:cubicBezTo>
                  <a:pt x="2116344" y="1003969"/>
                  <a:pt x="2250870" y="731178"/>
                  <a:pt x="2389133" y="439703"/>
                </a:cubicBezTo>
                <a:cubicBezTo>
                  <a:pt x="2689325" y="508213"/>
                  <a:pt x="2985781" y="572985"/>
                  <a:pt x="3279746" y="645231"/>
                </a:cubicBezTo>
                <a:cubicBezTo>
                  <a:pt x="3406798" y="677616"/>
                  <a:pt x="3505202" y="668897"/>
                  <a:pt x="3612324" y="575476"/>
                </a:cubicBezTo>
                <a:cubicBezTo>
                  <a:pt x="3841517" y="376177"/>
                  <a:pt x="4086903" y="194317"/>
                  <a:pt x="433228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39058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Slide 10">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A715BD-D552-4DAA-A890-B2890D1C807A}"/>
              </a:ext>
            </a:extLst>
          </p:cNvPr>
          <p:cNvSpPr>
            <a:spLocks noGrp="1"/>
          </p:cNvSpPr>
          <p:nvPr>
            <p:ph type="pic" sz="quarter" idx="10"/>
          </p:nvPr>
        </p:nvSpPr>
        <p:spPr>
          <a:xfrm>
            <a:off x="5807883" y="1335403"/>
            <a:ext cx="7281652" cy="7878382"/>
          </a:xfrm>
          <a:custGeom>
            <a:avLst/>
            <a:gdLst>
              <a:gd name="connsiteX0" fmla="*/ 3640826 w 7281652"/>
              <a:gd name="connsiteY0" fmla="*/ 0 h 7878382"/>
              <a:gd name="connsiteX1" fmla="*/ 7281652 w 7281652"/>
              <a:gd name="connsiteY1" fmla="*/ 3639626 h 7878382"/>
              <a:gd name="connsiteX2" fmla="*/ 7281652 w 7281652"/>
              <a:gd name="connsiteY2" fmla="*/ 7878382 h 7878382"/>
              <a:gd name="connsiteX3" fmla="*/ 0 w 7281652"/>
              <a:gd name="connsiteY3" fmla="*/ 7878382 h 7878382"/>
              <a:gd name="connsiteX4" fmla="*/ 0 w 7281652"/>
              <a:gd name="connsiteY4" fmla="*/ 3639626 h 7878382"/>
              <a:gd name="connsiteX5" fmla="*/ 3640826 w 7281652"/>
              <a:gd name="connsiteY5" fmla="*/ 0 h 78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652" h="7878382">
                <a:moveTo>
                  <a:pt x="3640826" y="0"/>
                </a:moveTo>
                <a:cubicBezTo>
                  <a:pt x="5643717" y="0"/>
                  <a:pt x="7281652" y="1637956"/>
                  <a:pt x="7281652" y="3639626"/>
                </a:cubicBezTo>
                <a:lnTo>
                  <a:pt x="7281652" y="7878382"/>
                </a:lnTo>
                <a:lnTo>
                  <a:pt x="0" y="7878382"/>
                </a:lnTo>
                <a:lnTo>
                  <a:pt x="0" y="3639626"/>
                </a:lnTo>
                <a:cubicBezTo>
                  <a:pt x="0" y="1637956"/>
                  <a:pt x="1639182" y="0"/>
                  <a:pt x="3640826"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37116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1213E8-25EF-DCD9-6DB2-46D6E9CF5BC7}"/>
              </a:ext>
            </a:extLst>
          </p:cNvPr>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1" y="0"/>
            <a:ext cx="24377651" cy="13716000"/>
          </a:xfrm>
          <a:prstGeom prst="rect">
            <a:avLst/>
          </a:prstGeom>
        </p:spPr>
      </p:pic>
      <p:sp>
        <p:nvSpPr>
          <p:cNvPr id="6" name="Rectangle 5">
            <a:extLst>
              <a:ext uri="{FF2B5EF4-FFF2-40B4-BE49-F238E27FC236}">
                <a16:creationId xmlns:a16="http://schemas.microsoft.com/office/drawing/2014/main" id="{F83F0787-682E-624E-A75A-8B665B0C751A}"/>
              </a:ext>
            </a:extLst>
          </p:cNvPr>
          <p:cNvSpPr/>
          <p:nvPr userDrawn="1"/>
        </p:nvSpPr>
        <p:spPr>
          <a:xfrm>
            <a:off x="0" y="0"/>
            <a:ext cx="24377650" cy="13716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Lst>
  <p:hf hdr="0" ftr="0" dt="0"/>
  <p:txStyles>
    <p:titleStyle>
      <a:lvl1pPr algn="ctr" defTabSz="1828434" rtl="0" eaLnBrk="1" latinLnBrk="0" hangingPunct="1">
        <a:lnSpc>
          <a:spcPct val="90000"/>
        </a:lnSpc>
        <a:spcBef>
          <a:spcPct val="0"/>
        </a:spcBef>
        <a:buNone/>
        <a:defRPr lang="en-US" sz="8000" b="1" i="0" kern="1200" spc="-100" baseline="0">
          <a:solidFill>
            <a:schemeClr val="tx2"/>
          </a:solidFill>
          <a:latin typeface="Poppins" panose="00000500000000000000" pitchFamily="2" charset="0"/>
          <a:ea typeface="Open Sans Light" panose="020B0306030504020204" pitchFamily="34" charset="0"/>
          <a:cs typeface="Poppins Light"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4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6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a:solidFill>
            <a:schemeClr val="tx1"/>
          </a:solidFill>
          <a:effectLst/>
          <a:latin typeface="Poppins" panose="00000500000000000000" pitchFamily="2" charset="0"/>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3AF155E-DA02-83E7-C68E-2BC793DD5A5C}"/>
              </a:ext>
            </a:extLst>
          </p:cNvPr>
          <p:cNvGrpSpPr/>
          <p:nvPr/>
        </p:nvGrpSpPr>
        <p:grpSpPr>
          <a:xfrm>
            <a:off x="-1696362" y="854998"/>
            <a:ext cx="21830300" cy="11278411"/>
            <a:chOff x="-1696362" y="854998"/>
            <a:chExt cx="21830300" cy="11278411"/>
          </a:xfrm>
        </p:grpSpPr>
        <p:sp>
          <p:nvSpPr>
            <p:cNvPr id="6" name="Rectangle 5">
              <a:extLst>
                <a:ext uri="{FF2B5EF4-FFF2-40B4-BE49-F238E27FC236}">
                  <a16:creationId xmlns:a16="http://schemas.microsoft.com/office/drawing/2014/main" id="{7299F12A-E46D-EA6D-572B-3FF01FEC4F87}"/>
                </a:ext>
              </a:extLst>
            </p:cNvPr>
            <p:cNvSpPr/>
            <p:nvPr/>
          </p:nvSpPr>
          <p:spPr>
            <a:xfrm rot="19508112">
              <a:off x="-1696362" y="854998"/>
              <a:ext cx="21830300" cy="974388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23" name="TextBox 322">
              <a:extLst>
                <a:ext uri="{FF2B5EF4-FFF2-40B4-BE49-F238E27FC236}">
                  <a16:creationId xmlns:a16="http://schemas.microsoft.com/office/drawing/2014/main" id="{4D8F490B-F64B-4676-A588-793E6D7ED000}"/>
                </a:ext>
              </a:extLst>
            </p:cNvPr>
            <p:cNvSpPr txBox="1"/>
            <p:nvPr/>
          </p:nvSpPr>
          <p:spPr>
            <a:xfrm>
              <a:off x="961737" y="5552233"/>
              <a:ext cx="14172515" cy="491416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r>
                <a:rPr lang="en-US" sz="9600" b="1" dirty="0">
                  <a:solidFill>
                    <a:srgbClr val="00B0F0"/>
                  </a:solidFill>
                  <a:latin typeface="Tahoma" panose="020B0604030504040204" pitchFamily="34" charset="0"/>
                  <a:ea typeface="Tahoma" panose="020B0604030504040204" pitchFamily="34" charset="0"/>
                  <a:cs typeface="Tahoma" panose="020B0604030504040204" pitchFamily="34" charset="0"/>
                </a:rPr>
                <a:t>Data-Driven Insights for Donor Selection: A Machine Learning Approach</a:t>
              </a:r>
            </a:p>
          </p:txBody>
        </p:sp>
        <p:sp>
          <p:nvSpPr>
            <p:cNvPr id="327" name="TextBox 326">
              <a:extLst>
                <a:ext uri="{FF2B5EF4-FFF2-40B4-BE49-F238E27FC236}">
                  <a16:creationId xmlns:a16="http://schemas.microsoft.com/office/drawing/2014/main" id="{7936FCEF-E623-4BA7-A5F0-05D89D486098}"/>
                </a:ext>
              </a:extLst>
            </p:cNvPr>
            <p:cNvSpPr txBox="1"/>
            <p:nvPr/>
          </p:nvSpPr>
          <p:spPr>
            <a:xfrm>
              <a:off x="961738" y="10723555"/>
              <a:ext cx="9132521" cy="580800"/>
            </a:xfrm>
            <a:prstGeom prst="rect">
              <a:avLst/>
            </a:prstGeom>
            <a:noFill/>
          </p:spPr>
          <p:txBody>
            <a:bodyPr wrap="square" rtlCol="0">
              <a:spAutoFit/>
            </a:bodyPr>
            <a:lstStyle/>
            <a:p>
              <a:pPr>
                <a:lnSpc>
                  <a:spcPts val="3600"/>
                </a:lnSpc>
              </a:pPr>
              <a:r>
                <a:rPr lang="en-US" sz="5400" spc="-20" dirty="0">
                  <a:latin typeface="Verdana" panose="020B0604030504040204" pitchFamily="34" charset="0"/>
                  <a:ea typeface="Verdana" panose="020B0604030504040204" pitchFamily="34" charset="0"/>
                  <a:cs typeface="Tahoma" panose="020B0604030504040204" pitchFamily="34" charset="0"/>
                </a:rPr>
                <a:t>By Onyero Walter Ofuzim</a:t>
              </a:r>
            </a:p>
          </p:txBody>
        </p:sp>
        <p:sp>
          <p:nvSpPr>
            <p:cNvPr id="7" name="TextBox 6">
              <a:extLst>
                <a:ext uri="{FF2B5EF4-FFF2-40B4-BE49-F238E27FC236}">
                  <a16:creationId xmlns:a16="http://schemas.microsoft.com/office/drawing/2014/main" id="{1B8B9F14-B9C6-3F85-65D1-529CF004F466}"/>
                </a:ext>
              </a:extLst>
            </p:cNvPr>
            <p:cNvSpPr txBox="1"/>
            <p:nvPr/>
          </p:nvSpPr>
          <p:spPr>
            <a:xfrm>
              <a:off x="961738" y="11577808"/>
              <a:ext cx="9132521" cy="555601"/>
            </a:xfrm>
            <a:prstGeom prst="rect">
              <a:avLst/>
            </a:prstGeom>
            <a:noFill/>
          </p:spPr>
          <p:txBody>
            <a:bodyPr wrap="square" rtlCol="0">
              <a:spAutoFit/>
            </a:bodyPr>
            <a:lstStyle/>
            <a:p>
              <a:pPr>
                <a:lnSpc>
                  <a:spcPts val="3600"/>
                </a:lnSpc>
              </a:pPr>
              <a:r>
                <a:rPr lang="en-US" sz="4400" spc="-20" dirty="0">
                  <a:latin typeface="Verdana" panose="020B0604030504040204" pitchFamily="34" charset="0"/>
                  <a:ea typeface="Verdana" panose="020B0604030504040204" pitchFamily="34" charset="0"/>
                  <a:cs typeface="Poppins" panose="00000500000000000000" pitchFamily="2" charset="0"/>
                </a:rPr>
                <a:t>9</a:t>
              </a:r>
              <a:r>
                <a:rPr lang="en-US" sz="4400" spc="-20" baseline="30000" dirty="0">
                  <a:latin typeface="Verdana" panose="020B0604030504040204" pitchFamily="34" charset="0"/>
                  <a:ea typeface="Verdana" panose="020B0604030504040204" pitchFamily="34" charset="0"/>
                  <a:cs typeface="Poppins" panose="00000500000000000000" pitchFamily="2" charset="0"/>
                </a:rPr>
                <a:t>th</a:t>
              </a:r>
              <a:r>
                <a:rPr lang="en-US" sz="4400" spc="-20" dirty="0">
                  <a:latin typeface="Verdana" panose="020B0604030504040204" pitchFamily="34" charset="0"/>
                  <a:ea typeface="Verdana" panose="020B0604030504040204" pitchFamily="34" charset="0"/>
                  <a:cs typeface="Poppins" panose="00000500000000000000" pitchFamily="2" charset="0"/>
                </a:rPr>
                <a:t> September 2023</a:t>
              </a:r>
            </a:p>
          </p:txBody>
        </p:sp>
      </p:grpSp>
      <p:grpSp>
        <p:nvGrpSpPr>
          <p:cNvPr id="5" name="Group 4">
            <a:extLst>
              <a:ext uri="{FF2B5EF4-FFF2-40B4-BE49-F238E27FC236}">
                <a16:creationId xmlns:a16="http://schemas.microsoft.com/office/drawing/2014/main" id="{6FD22F62-2A58-D5F5-94E6-8049FBB6C673}"/>
              </a:ext>
            </a:extLst>
          </p:cNvPr>
          <p:cNvGrpSpPr/>
          <p:nvPr/>
        </p:nvGrpSpPr>
        <p:grpSpPr>
          <a:xfrm>
            <a:off x="12748043" y="-2401842"/>
            <a:ext cx="21335737" cy="13415797"/>
            <a:chOff x="13865291" y="-5002834"/>
            <a:chExt cx="21335737" cy="13415797"/>
          </a:xfrm>
          <a:blipFill dpi="0" rotWithShape="1">
            <a:blip r:embed="rId2"/>
            <a:srcRect/>
            <a:tile tx="-11823700" ty="-1835150" sx="100000" sy="100000" flip="none" algn="tl"/>
          </a:blipFill>
        </p:grpSpPr>
        <p:sp>
          <p:nvSpPr>
            <p:cNvPr id="2" name="Rectangle 1">
              <a:extLst>
                <a:ext uri="{FF2B5EF4-FFF2-40B4-BE49-F238E27FC236}">
                  <a16:creationId xmlns:a16="http://schemas.microsoft.com/office/drawing/2014/main" id="{896F8D20-F18D-B9D1-3E20-8CD57BF48642}"/>
                </a:ext>
              </a:extLst>
            </p:cNvPr>
            <p:cNvSpPr/>
            <p:nvPr/>
          </p:nvSpPr>
          <p:spPr>
            <a:xfrm rot="8699174">
              <a:off x="13865291" y="1831786"/>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46AF3160-9C22-0C22-B382-1B2C1A1BD642}"/>
                </a:ext>
              </a:extLst>
            </p:cNvPr>
            <p:cNvSpPr/>
            <p:nvPr/>
          </p:nvSpPr>
          <p:spPr>
            <a:xfrm rot="8699174">
              <a:off x="20682596" y="3498797"/>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3">
              <a:extLst>
                <a:ext uri="{FF2B5EF4-FFF2-40B4-BE49-F238E27FC236}">
                  <a16:creationId xmlns:a16="http://schemas.microsoft.com/office/drawing/2014/main" id="{327F4D90-33E5-6002-957C-1BAC9C93C85B}"/>
                </a:ext>
              </a:extLst>
            </p:cNvPr>
            <p:cNvSpPr/>
            <p:nvPr/>
          </p:nvSpPr>
          <p:spPr>
            <a:xfrm rot="8699174">
              <a:off x="14493939" y="-5002834"/>
              <a:ext cx="14518432" cy="4914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24235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323" name="TextBox 322">
            <a:extLst>
              <a:ext uri="{FF2B5EF4-FFF2-40B4-BE49-F238E27FC236}">
                <a16:creationId xmlns:a16="http://schemas.microsoft.com/office/drawing/2014/main" id="{4D8F490B-F64B-4676-A588-793E6D7ED000}"/>
              </a:ext>
            </a:extLst>
          </p:cNvPr>
          <p:cNvSpPr txBox="1"/>
          <p:nvPr/>
        </p:nvSpPr>
        <p:spPr>
          <a:xfrm>
            <a:off x="8185125" y="6269670"/>
            <a:ext cx="8007400" cy="1297791"/>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r>
              <a:rPr lang="en-US" sz="9600" b="1"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28542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1919386"/>
            <a:ext cx="20665920" cy="9941183"/>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 Let's delve into the world of data-driven insights to empower a national charitable organization.</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Their mission, as a charitable organization, is to make a positive difference in the lives of those in need.</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To achieve this, we rely on the generosity of our donors, who support us in our noble cause.</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I embarked on a journey to leverage data science and machine learning to optimize our fundraising efforts.</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Presentation Objective:</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The primary objective of this presentation is to unveil actionable insights derived from data analysis.</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We will explore how we can identify prospects who are most likely to become valuable donors in our upcoming campaign.</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 By focusing our efforts on these prospects, we can reduce costs associated with solicitation and direct more resources toward our charitable endeavors.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Introduction</a:t>
            </a:r>
          </a:p>
        </p:txBody>
      </p:sp>
    </p:spTree>
    <p:extLst>
      <p:ext uri="{BB962C8B-B14F-4D97-AF65-F5344CB8AC3E}">
        <p14:creationId xmlns:p14="http://schemas.microsoft.com/office/powerpoint/2010/main" val="68770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2282585" y="1923604"/>
            <a:ext cx="20665920" cy="5016758"/>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dirty="0">
                <a:solidFill>
                  <a:schemeClr val="tx2"/>
                </a:solidFill>
                <a:latin typeface="Verdana" panose="020B0604030504040204" pitchFamily="34" charset="0"/>
                <a:ea typeface="Verdana" panose="020B0604030504040204" pitchFamily="34" charset="0"/>
              </a:rPr>
              <a:t>The Data Sets</a:t>
            </a:r>
            <a:r>
              <a:rPr lang="en-US" sz="4000" b="0" dirty="0">
                <a:solidFill>
                  <a:schemeClr val="tx2"/>
                </a:solidFill>
                <a:latin typeface="Verdana" panose="020B0604030504040204" pitchFamily="34" charset="0"/>
                <a:ea typeface="Verdana" panose="020B0604030504040204" pitchFamily="34" charset="0"/>
              </a:rPr>
              <a:t>:</a:t>
            </a:r>
          </a:p>
          <a:p>
            <a:pPr algn="l">
              <a:lnSpc>
                <a:spcPct val="100000"/>
              </a:lnSpc>
            </a:pPr>
            <a:r>
              <a:rPr lang="en-US" sz="4000" b="0" dirty="0">
                <a:solidFill>
                  <a:schemeClr val="tx2"/>
                </a:solidFill>
                <a:latin typeface="Verdana" panose="020B0604030504040204" pitchFamily="34" charset="0"/>
                <a:ea typeface="Verdana" panose="020B0604030504040204" pitchFamily="34" charset="0"/>
              </a:rPr>
              <a:t>Two datasets that serve as the foundation of this project:</a:t>
            </a:r>
          </a:p>
          <a:p>
            <a:pPr marL="571500" indent="-571500" algn="l">
              <a:lnSpc>
                <a:spcPct val="100000"/>
              </a:lnSpc>
              <a:buFont typeface="Wingdings" panose="05000000000000000000" pitchFamily="2" charset="2"/>
              <a:buChar char="§"/>
            </a:pPr>
            <a:r>
              <a:rPr lang="en-US" sz="4000" b="0" i="1" u="sng" dirty="0">
                <a:solidFill>
                  <a:schemeClr val="tx2"/>
                </a:solidFill>
                <a:latin typeface="Verdana" panose="020B0604030504040204" pitchFamily="34" charset="0"/>
                <a:ea typeface="Verdana" panose="020B0604030504040204" pitchFamily="34" charset="0"/>
              </a:rPr>
              <a:t>Donor Raw Data</a:t>
            </a:r>
            <a:r>
              <a:rPr lang="en-US" sz="4000" b="0" dirty="0">
                <a:solidFill>
                  <a:schemeClr val="tx2"/>
                </a:solidFill>
                <a:latin typeface="Verdana" panose="020B0604030504040204" pitchFamily="34" charset="0"/>
                <a:ea typeface="Verdana" panose="020B0604030504040204" pitchFamily="34" charset="0"/>
              </a:rPr>
              <a:t>: This dataset contains historical information about our past donors. It includes a wealth of details about their interactions with our campaigns, donations, demographics, and more. Crucially, it also includes a target variable, "TARGET_B," indicating whether these donors have contributed to our campaigns.</a:t>
            </a:r>
          </a:p>
          <a:p>
            <a:pPr marL="571500" indent="-571500" algn="l">
              <a:lnSpc>
                <a:spcPct val="100000"/>
              </a:lnSpc>
              <a:buFont typeface="Wingdings" panose="05000000000000000000" pitchFamily="2" charset="2"/>
              <a:buChar char="§"/>
            </a:pPr>
            <a:r>
              <a:rPr lang="en-US" sz="4000" b="0" i="1" u="sng" dirty="0">
                <a:solidFill>
                  <a:schemeClr val="tx2"/>
                </a:solidFill>
                <a:latin typeface="Verdana" panose="020B0604030504040204" pitchFamily="34" charset="0"/>
                <a:ea typeface="Verdana" panose="020B0604030504040204" pitchFamily="34" charset="0"/>
              </a:rPr>
              <a:t>Prospective Donors</a:t>
            </a:r>
            <a:r>
              <a:rPr lang="en-US" sz="4000" b="0" dirty="0">
                <a:solidFill>
                  <a:schemeClr val="tx2"/>
                </a:solidFill>
                <a:latin typeface="Verdana" panose="020B0604030504040204" pitchFamily="34" charset="0"/>
                <a:ea typeface="Verdana" panose="020B0604030504040204" pitchFamily="34" charset="0"/>
              </a:rPr>
              <a:t>: The second dataset is a list of new contacts that we plan to approach in our upcoming campaign. These individuals are our potential future donors.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Data Overview</a:t>
            </a:r>
          </a:p>
        </p:txBody>
      </p:sp>
    </p:spTree>
    <p:extLst>
      <p:ext uri="{BB962C8B-B14F-4D97-AF65-F5344CB8AC3E}">
        <p14:creationId xmlns:p14="http://schemas.microsoft.com/office/powerpoint/2010/main" val="257451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253193" y="2011719"/>
            <a:ext cx="20665920" cy="11172289"/>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600" b="0" dirty="0">
                <a:solidFill>
                  <a:schemeClr val="tx2"/>
                </a:solidFill>
                <a:latin typeface="Verdana" panose="020B0604030504040204" pitchFamily="34" charset="0"/>
                <a:ea typeface="Verdana" panose="020B0604030504040204" pitchFamily="34" charset="0"/>
              </a:rPr>
              <a:t>Data preprocessing is a critical step in preparing our datasets for analysis and modeling. It involves cleaning and transforming the data to ensure its quality, consistency, and suitability for machine learning algorithms. In this section, we'll discuss how we handled missing values and irregular data entries in our "Donor Raw Data" and "Prospective Donors" datasets.</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Handling Missing Values: </a:t>
            </a:r>
            <a:r>
              <a:rPr lang="en-US" sz="3600" b="0" dirty="0">
                <a:solidFill>
                  <a:schemeClr val="tx2"/>
                </a:solidFill>
                <a:latin typeface="Verdana" panose="020B0604030504040204" pitchFamily="34" charset="0"/>
                <a:ea typeface="Verdana" panose="020B0604030504040204" pitchFamily="34" charset="0"/>
              </a:rPr>
              <a:t>Missing data can have a significant impact on the accuracy and reliability of our analysis. We addressed missing values using the following techniques:</a:t>
            </a:r>
          </a:p>
          <a:p>
            <a:pPr algn="l">
              <a:lnSpc>
                <a:spcPct val="100000"/>
              </a:lnSpc>
            </a:pPr>
            <a:endParaRPr lang="en-US" sz="3600" b="0" u="sng"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u="sng" dirty="0">
                <a:solidFill>
                  <a:schemeClr val="tx2"/>
                </a:solidFill>
                <a:latin typeface="Verdana" panose="020B0604030504040204" pitchFamily="34" charset="0"/>
                <a:ea typeface="Verdana" panose="020B0604030504040204" pitchFamily="34" charset="0"/>
              </a:rPr>
              <a:t>Missing fields</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Target_D</a:t>
            </a:r>
            <a:r>
              <a:rPr lang="en-US" sz="3600" b="0" dirty="0">
                <a:solidFill>
                  <a:schemeClr val="tx2"/>
                </a:solidFill>
                <a:latin typeface="Verdana" panose="020B0604030504040204" pitchFamily="34" charset="0"/>
                <a:ea typeface="Verdana" panose="020B0604030504040204" pitchFamily="34" charset="0"/>
              </a:rPr>
              <a:t> – Zero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Donor_Age</a:t>
            </a:r>
            <a:r>
              <a:rPr lang="en-US" sz="3600" b="0" dirty="0">
                <a:solidFill>
                  <a:schemeClr val="tx2"/>
                </a:solidFill>
                <a:latin typeface="Verdana" panose="020B0604030504040204" pitchFamily="34" charset="0"/>
                <a:ea typeface="Verdana" panose="020B0604030504040204" pitchFamily="34" charset="0"/>
              </a:rPr>
              <a:t> – median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Income_Group</a:t>
            </a:r>
            <a:r>
              <a:rPr lang="en-US" sz="3600" b="0" dirty="0">
                <a:solidFill>
                  <a:schemeClr val="tx2"/>
                </a:solidFill>
                <a:latin typeface="Verdana" panose="020B0604030504040204" pitchFamily="34" charset="0"/>
                <a:ea typeface="Verdana" panose="020B0604030504040204" pitchFamily="34" charset="0"/>
              </a:rPr>
              <a:t> – mode imputation</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Wealth_Rating</a:t>
            </a:r>
            <a:r>
              <a:rPr lang="en-US" sz="3600" b="0" dirty="0">
                <a:solidFill>
                  <a:schemeClr val="tx2"/>
                </a:solidFill>
                <a:latin typeface="Verdana" panose="020B0604030504040204" pitchFamily="34" charset="0"/>
                <a:ea typeface="Verdana" panose="020B0604030504040204" pitchFamily="34" charset="0"/>
              </a:rPr>
              <a:t>, - Used income group as a metric</a:t>
            </a:r>
          </a:p>
          <a:p>
            <a:pPr algn="l">
              <a:lnSpc>
                <a:spcPct val="100000"/>
              </a:lnSpc>
            </a:pPr>
            <a:r>
              <a:rPr lang="en-US" sz="3600" b="0" dirty="0" err="1">
                <a:solidFill>
                  <a:schemeClr val="tx2"/>
                </a:solidFill>
                <a:latin typeface="Verdana" panose="020B0604030504040204" pitchFamily="34" charset="0"/>
                <a:ea typeface="Verdana" panose="020B0604030504040204" pitchFamily="34" charset="0"/>
              </a:rPr>
              <a:t>Months_Since_Last_Prom_Response</a:t>
            </a:r>
            <a:r>
              <a:rPr lang="en-US" sz="3600" b="0" dirty="0">
                <a:solidFill>
                  <a:schemeClr val="tx2"/>
                </a:solidFill>
                <a:latin typeface="Verdana" panose="020B0604030504040204" pitchFamily="34" charset="0"/>
                <a:ea typeface="Verdana" panose="020B0604030504040204" pitchFamily="34" charset="0"/>
              </a:rPr>
              <a:t> – Removed missing rows  (246, 19372)</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Handling Irregular Values</a:t>
            </a:r>
            <a:r>
              <a:rPr lang="en-US" sz="3600" b="0" dirty="0">
                <a:solidFill>
                  <a:schemeClr val="tx2"/>
                </a:solidFill>
                <a:latin typeface="Verdana" panose="020B0604030504040204" pitchFamily="34" charset="0"/>
                <a:ea typeface="Verdana" panose="020B0604030504040204" pitchFamily="34" charset="0"/>
              </a:rPr>
              <a:t>: We also addressed irregular data entries, specifically in the column  "CLUSTER_CODE."</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Data preprocessing ensures that our datasets are clean, consistent, and ready for the subsequent stages of analysis and modeling.</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Data Preprocessing</a:t>
            </a:r>
          </a:p>
        </p:txBody>
      </p:sp>
    </p:spTree>
    <p:extLst>
      <p:ext uri="{BB962C8B-B14F-4D97-AF65-F5344CB8AC3E}">
        <p14:creationId xmlns:p14="http://schemas.microsoft.com/office/powerpoint/2010/main" val="128578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1919386"/>
            <a:ext cx="20665920" cy="1055673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Feature selection is an important step in machine learning model development as it helps improve model performance and reduces overfitting. In this section, we will discuss the process of feature selection using correlation analysis and chi-squared tests, along with the features selected for modeling.</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Correlation Analysis: </a:t>
            </a:r>
            <a:r>
              <a:rPr lang="en-US" sz="4000" b="0" dirty="0">
                <a:solidFill>
                  <a:schemeClr val="tx2"/>
                </a:solidFill>
                <a:latin typeface="Verdana" panose="020B0604030504040204" pitchFamily="34" charset="0"/>
                <a:ea typeface="Verdana" panose="020B0604030504040204" pitchFamily="34" charset="0"/>
              </a:rPr>
              <a:t>Correlation analysis is a statistical method used to measure and evaluate the relationship between two or more variables. In the context of feature selection for machine learning, correlation analysis helps identify how strongly a particular feature is related to the target variable or other features.</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4000" dirty="0">
                <a:solidFill>
                  <a:schemeClr val="tx2"/>
                </a:solidFill>
                <a:latin typeface="Verdana" panose="020B0604030504040204" pitchFamily="34" charset="0"/>
                <a:ea typeface="Verdana" panose="020B0604030504040204" pitchFamily="34" charset="0"/>
              </a:rPr>
              <a:t>Chi-Squared Tests: </a:t>
            </a:r>
            <a:r>
              <a:rPr lang="en-US" sz="4000" b="0" dirty="0">
                <a:solidFill>
                  <a:schemeClr val="tx2"/>
                </a:solidFill>
                <a:latin typeface="Verdana" panose="020B0604030504040204" pitchFamily="34" charset="0"/>
                <a:ea typeface="Verdana" panose="020B0604030504040204" pitchFamily="34" charset="0"/>
              </a:rPr>
              <a:t>Univariate feature selection is a technique that evaluates the relationship between each individual feature and the target variable independently. It is particularly suitable for categorical features or variables with discrete values. Features with p-values below a predefined significance level (such as 0.05) are considered statistically significant and are retained for modeling. Those with p-values above the threshold are considered less relevant and may be excluded.</a:t>
            </a:r>
          </a:p>
          <a:p>
            <a:pPr algn="l">
              <a:lnSpc>
                <a:spcPct val="100000"/>
              </a:lnSpc>
            </a:pPr>
            <a:endParaRPr lang="en-US" sz="4000" b="0" dirty="0">
              <a:solidFill>
                <a:schemeClr val="tx2"/>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903723"/>
            <a:ext cx="7969792" cy="1015663"/>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Feature Selection</a:t>
            </a:r>
          </a:p>
        </p:txBody>
      </p:sp>
    </p:spTree>
    <p:extLst>
      <p:ext uri="{BB962C8B-B14F-4D97-AF65-F5344CB8AC3E}">
        <p14:creationId xmlns:p14="http://schemas.microsoft.com/office/powerpoint/2010/main" val="255431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855865" y="2455895"/>
            <a:ext cx="20665920" cy="1938992"/>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b="0" dirty="0">
                <a:solidFill>
                  <a:schemeClr val="tx2"/>
                </a:solidFill>
                <a:latin typeface="Verdana" panose="020B0604030504040204" pitchFamily="34" charset="0"/>
                <a:ea typeface="Verdana" panose="020B0604030504040204" pitchFamily="34" charset="0"/>
              </a:rPr>
              <a:t>Exploratory Data Analysis (EDA) is a crucial step in understanding our datasets. It allows us to visualize, summarize, and interpret the key characteristics and relationships within the data. In this section, we present some of the key EDA visualizations and their insights. </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442059"/>
            <a:ext cx="7969792" cy="1938992"/>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Exploratory Data Analysis (EDA)</a:t>
            </a:r>
          </a:p>
        </p:txBody>
      </p:sp>
      <p:pic>
        <p:nvPicPr>
          <p:cNvPr id="3" name="Picture 2">
            <a:extLst>
              <a:ext uri="{FF2B5EF4-FFF2-40B4-BE49-F238E27FC236}">
                <a16:creationId xmlns:a16="http://schemas.microsoft.com/office/drawing/2014/main" id="{7DEFA4FF-3EF2-9703-9525-FD1BED1EBD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55865" y="4440568"/>
            <a:ext cx="8348007" cy="8348007"/>
          </a:xfrm>
          <a:prstGeom prst="rect">
            <a:avLst/>
          </a:prstGeom>
        </p:spPr>
      </p:pic>
      <p:pic>
        <p:nvPicPr>
          <p:cNvPr id="7" name="Picture 6">
            <a:extLst>
              <a:ext uri="{FF2B5EF4-FFF2-40B4-BE49-F238E27FC236}">
                <a16:creationId xmlns:a16="http://schemas.microsoft.com/office/drawing/2014/main" id="{85D8097F-5F84-D8CE-4D1E-34B317E0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162" y="4440568"/>
            <a:ext cx="10655366" cy="8208501"/>
          </a:xfrm>
          <a:prstGeom prst="rect">
            <a:avLst/>
          </a:prstGeom>
        </p:spPr>
      </p:pic>
    </p:spTree>
    <p:extLst>
      <p:ext uri="{BB962C8B-B14F-4D97-AF65-F5344CB8AC3E}">
        <p14:creationId xmlns:p14="http://schemas.microsoft.com/office/powerpoint/2010/main" val="106357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2135811" y="2014437"/>
            <a:ext cx="18032906" cy="11172289"/>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600" dirty="0">
                <a:solidFill>
                  <a:schemeClr val="tx2"/>
                </a:solidFill>
                <a:latin typeface="Verdana" panose="020B0604030504040204" pitchFamily="34" charset="0"/>
                <a:ea typeface="Verdana" panose="020B0604030504040204" pitchFamily="34" charset="0"/>
              </a:rPr>
              <a:t>Random Forest Classifier</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Random Forest Classifier is a machine learning algorithm known for its robustness and effectiveness in various predictive tasks like applications such as classification of diseases, customer churn prediction, recommendation systems, and more.</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dirty="0">
                <a:solidFill>
                  <a:schemeClr val="tx2"/>
                </a:solidFill>
                <a:latin typeface="Verdana" panose="020B0604030504040204" pitchFamily="34" charset="0"/>
                <a:ea typeface="Verdana" panose="020B0604030504040204" pitchFamily="34" charset="0"/>
              </a:rPr>
              <a:t>Model Evaluation</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Model accuracy and classification report results were generated to assess its performance.</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Accuracy: </a:t>
            </a:r>
            <a:r>
              <a:rPr lang="en-US" sz="3600" dirty="0">
                <a:solidFill>
                  <a:schemeClr val="tx2"/>
                </a:solidFill>
                <a:latin typeface="Verdana" panose="020B0604030504040204" pitchFamily="34" charset="0"/>
                <a:ea typeface="Verdana" panose="020B0604030504040204" pitchFamily="34" charset="0"/>
              </a:rPr>
              <a:t>71.69%</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Classification Report:</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precision    recall  f1-score   support</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0       0.74      0.95      0.83      2823</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1       0.30      0.06      0.10      1003</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accuracy                           0.72      3826</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   macro avg       0.52      0.51      0.47      3826</a:t>
            </a:r>
          </a:p>
          <a:p>
            <a:pPr algn="l">
              <a:lnSpc>
                <a:spcPct val="100000"/>
              </a:lnSpc>
            </a:pPr>
            <a:r>
              <a:rPr lang="en-US" sz="3600" b="0" dirty="0">
                <a:solidFill>
                  <a:schemeClr val="tx2"/>
                </a:solidFill>
                <a:latin typeface="Verdana" panose="020B0604030504040204" pitchFamily="34" charset="0"/>
                <a:ea typeface="Verdana" panose="020B0604030504040204" pitchFamily="34" charset="0"/>
              </a:rPr>
              <a:t>weighted avg    0.63      0.72      0.64      3826</a:t>
            </a: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a:p>
            <a:pPr algn="l">
              <a:lnSpc>
                <a:spcPct val="100000"/>
              </a:lnSpc>
            </a:pPr>
            <a:endParaRPr lang="en-US" sz="3600" b="0" dirty="0">
              <a:solidFill>
                <a:schemeClr val="tx2"/>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17516"/>
            <a:ext cx="7969792" cy="1938992"/>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6000" u="sng" dirty="0">
                <a:solidFill>
                  <a:schemeClr val="tx2"/>
                </a:solidFill>
                <a:latin typeface="Tahoma" panose="020B0604030504040204" pitchFamily="34" charset="0"/>
                <a:ea typeface="Tahoma" panose="020B0604030504040204" pitchFamily="34" charset="0"/>
                <a:cs typeface="Tahoma" panose="020B0604030504040204" pitchFamily="34" charset="0"/>
              </a:rPr>
              <a:t>Machine Learning Model</a:t>
            </a:r>
          </a:p>
        </p:txBody>
      </p:sp>
    </p:spTree>
    <p:extLst>
      <p:ext uri="{BB962C8B-B14F-4D97-AF65-F5344CB8AC3E}">
        <p14:creationId xmlns:p14="http://schemas.microsoft.com/office/powerpoint/2010/main" val="410550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2188825" y="2159076"/>
            <a:ext cx="11210438" cy="7478970"/>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200" b="0" dirty="0">
                <a:solidFill>
                  <a:schemeClr val="tx2"/>
                </a:solidFill>
                <a:latin typeface="Verdana" panose="020B0604030504040204" pitchFamily="34" charset="0"/>
                <a:ea typeface="Verdana" panose="020B0604030504040204" pitchFamily="34" charset="0"/>
              </a:rPr>
              <a:t>Implications for Donor Selection</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Targeted Outreach</a:t>
            </a:r>
            <a:r>
              <a:rPr lang="en-US" sz="3200" b="0" dirty="0">
                <a:solidFill>
                  <a:schemeClr val="tx2"/>
                </a:solidFill>
                <a:latin typeface="Verdana" panose="020B0604030504040204" pitchFamily="34" charset="0"/>
                <a:ea typeface="Verdana" panose="020B0604030504040204" pitchFamily="34" charset="0"/>
              </a:rPr>
              <a:t>: Focus efforts on individuals with a high response rate and proportion. They are more likely to respond positively to donation requests.</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Segmentation</a:t>
            </a:r>
            <a:r>
              <a:rPr lang="en-US" sz="3200" b="0" dirty="0">
                <a:solidFill>
                  <a:schemeClr val="tx2"/>
                </a:solidFill>
                <a:latin typeface="Verdana" panose="020B0604030504040204" pitchFamily="34" charset="0"/>
                <a:ea typeface="Verdana" panose="020B0604030504040204" pitchFamily="34" charset="0"/>
              </a:rPr>
              <a:t>: Consider demographic factors like SES, income group, and urbanicity when tailoring donation campaigns.</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Age-Related Strategies</a:t>
            </a:r>
            <a:r>
              <a:rPr lang="en-US" sz="3200" b="0" dirty="0">
                <a:solidFill>
                  <a:schemeClr val="tx2"/>
                </a:solidFill>
                <a:latin typeface="Verdana" panose="020B0604030504040204" pitchFamily="34" charset="0"/>
                <a:ea typeface="Verdana" panose="020B0604030504040204" pitchFamily="34" charset="0"/>
              </a:rPr>
              <a:t>: Develop age-specific approaches to engage Middle-aged donors effectively.</a:t>
            </a:r>
          </a:p>
          <a:p>
            <a:pPr algn="l">
              <a:lnSpc>
                <a:spcPct val="100000"/>
              </a:lnSpc>
            </a:pPr>
            <a:endParaRPr lang="en-US" sz="3200" b="0" dirty="0">
              <a:solidFill>
                <a:schemeClr val="tx2"/>
              </a:solidFill>
              <a:latin typeface="Verdana" panose="020B0604030504040204" pitchFamily="34" charset="0"/>
              <a:ea typeface="Verdana" panose="020B0604030504040204" pitchFamily="34" charset="0"/>
            </a:endParaRPr>
          </a:p>
          <a:p>
            <a:pPr algn="l">
              <a:lnSpc>
                <a:spcPct val="100000"/>
              </a:lnSpc>
            </a:pPr>
            <a:r>
              <a:rPr lang="en-US" sz="3200" b="0" dirty="0">
                <a:solidFill>
                  <a:schemeClr val="tx2"/>
                </a:solidFill>
                <a:latin typeface="Verdana" panose="020B0604030504040204" pitchFamily="34" charset="0"/>
                <a:ea typeface="Verdana" panose="020B0604030504040204" pitchFamily="34" charset="0"/>
              </a:rPr>
              <a:t>- </a:t>
            </a:r>
            <a:r>
              <a:rPr lang="en-US" sz="3200" dirty="0">
                <a:solidFill>
                  <a:schemeClr val="tx2"/>
                </a:solidFill>
                <a:latin typeface="Verdana" panose="020B0604030504040204" pitchFamily="34" charset="0"/>
                <a:ea typeface="Verdana" panose="020B0604030504040204" pitchFamily="34" charset="0"/>
              </a:rPr>
              <a:t>Leveraging PEP STAR</a:t>
            </a:r>
            <a:r>
              <a:rPr lang="en-US" sz="3200" b="0" dirty="0">
                <a:solidFill>
                  <a:schemeClr val="tx2"/>
                </a:solidFill>
                <a:latin typeface="Verdana" panose="020B0604030504040204" pitchFamily="34" charset="0"/>
                <a:ea typeface="Verdana" panose="020B0604030504040204" pitchFamily="34" charset="0"/>
              </a:rPr>
              <a:t>: Encourage participation in the Patriot Express Program to boost donor engagement.</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811390"/>
            <a:ext cx="7969792" cy="1200329"/>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7200" u="sng" dirty="0">
                <a:solidFill>
                  <a:schemeClr val="tx2"/>
                </a:solidFill>
                <a:latin typeface="Tahoma" panose="020B0604030504040204" pitchFamily="34" charset="0"/>
                <a:ea typeface="Tahoma" panose="020B0604030504040204" pitchFamily="34" charset="0"/>
                <a:cs typeface="Tahoma" panose="020B0604030504040204" pitchFamily="34" charset="0"/>
              </a:rPr>
              <a:t>Model Insights</a:t>
            </a:r>
          </a:p>
        </p:txBody>
      </p:sp>
      <p:pic>
        <p:nvPicPr>
          <p:cNvPr id="5" name="Picture 4">
            <a:extLst>
              <a:ext uri="{FF2B5EF4-FFF2-40B4-BE49-F238E27FC236}">
                <a16:creationId xmlns:a16="http://schemas.microsoft.com/office/drawing/2014/main" id="{6703D1CA-DFCE-64EA-D157-27F4C7A16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23" y="2199287"/>
            <a:ext cx="10805502" cy="8956298"/>
          </a:xfrm>
          <a:prstGeom prst="rect">
            <a:avLst/>
          </a:prstGeom>
        </p:spPr>
      </p:pic>
    </p:spTree>
    <p:extLst>
      <p:ext uri="{BB962C8B-B14F-4D97-AF65-F5344CB8AC3E}">
        <p14:creationId xmlns:p14="http://schemas.microsoft.com/office/powerpoint/2010/main" val="42879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Box 414">
            <a:extLst>
              <a:ext uri="{FF2B5EF4-FFF2-40B4-BE49-F238E27FC236}">
                <a16:creationId xmlns:a16="http://schemas.microsoft.com/office/drawing/2014/main" id="{EF3560AB-F4F7-4CEB-A2A6-693D805E49A3}"/>
              </a:ext>
            </a:extLst>
          </p:cNvPr>
          <p:cNvSpPr txBox="1"/>
          <p:nvPr/>
        </p:nvSpPr>
        <p:spPr>
          <a:xfrm>
            <a:off x="1644851" y="2565717"/>
            <a:ext cx="20174258" cy="70788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4000" dirty="0">
                <a:solidFill>
                  <a:schemeClr val="tx2"/>
                </a:solidFill>
                <a:latin typeface="Verdana" panose="020B0604030504040204" pitchFamily="34" charset="0"/>
                <a:ea typeface="Verdana" panose="020B0604030504040204" pitchFamily="34" charset="0"/>
              </a:rPr>
              <a:t>## Meet Our Top 100 Prospects!</a:t>
            </a:r>
          </a:p>
        </p:txBody>
      </p:sp>
      <p:sp>
        <p:nvSpPr>
          <p:cNvPr id="15" name="TextBox 14">
            <a:extLst>
              <a:ext uri="{FF2B5EF4-FFF2-40B4-BE49-F238E27FC236}">
                <a16:creationId xmlns:a16="http://schemas.microsoft.com/office/drawing/2014/main" id="{FFD18F1C-BDD8-D646-F7BB-D55C40B5E98D}"/>
              </a:ext>
            </a:extLst>
          </p:cNvPr>
          <p:cNvSpPr txBox="1"/>
          <p:nvPr/>
        </p:nvSpPr>
        <p:spPr>
          <a:xfrm>
            <a:off x="8203929" y="257393"/>
            <a:ext cx="7969792" cy="2308324"/>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7200" u="sng" dirty="0">
                <a:solidFill>
                  <a:schemeClr val="tx2"/>
                </a:solidFill>
                <a:latin typeface="Tahoma" panose="020B0604030504040204" pitchFamily="34" charset="0"/>
                <a:ea typeface="Tahoma" panose="020B0604030504040204" pitchFamily="34" charset="0"/>
                <a:cs typeface="Tahoma" panose="020B0604030504040204" pitchFamily="34" charset="0"/>
              </a:rPr>
              <a:t>Prospect Selection</a:t>
            </a:r>
          </a:p>
        </p:txBody>
      </p:sp>
      <p:pic>
        <p:nvPicPr>
          <p:cNvPr id="3" name="Picture 2">
            <a:extLst>
              <a:ext uri="{FF2B5EF4-FFF2-40B4-BE49-F238E27FC236}">
                <a16:creationId xmlns:a16="http://schemas.microsoft.com/office/drawing/2014/main" id="{9B9846E6-35E6-8D66-6DDD-05E08145C02F}"/>
              </a:ext>
            </a:extLst>
          </p:cNvPr>
          <p:cNvPicPr>
            <a:picLocks noChangeAspect="1"/>
          </p:cNvPicPr>
          <p:nvPr/>
        </p:nvPicPr>
        <p:blipFill>
          <a:blip r:embed="rId2"/>
          <a:stretch>
            <a:fillRect/>
          </a:stretch>
        </p:blipFill>
        <p:spPr>
          <a:xfrm>
            <a:off x="1644851" y="3299375"/>
            <a:ext cx="20174259" cy="7850908"/>
          </a:xfrm>
          <a:prstGeom prst="rect">
            <a:avLst/>
          </a:prstGeom>
        </p:spPr>
      </p:pic>
    </p:spTree>
    <p:extLst>
      <p:ext uri="{BB962C8B-B14F-4D97-AF65-F5344CB8AC3E}">
        <p14:creationId xmlns:p14="http://schemas.microsoft.com/office/powerpoint/2010/main" val="2572804899"/>
      </p:ext>
    </p:extLst>
  </p:cSld>
  <p:clrMapOvr>
    <a:masterClrMapping/>
  </p:clrMapOvr>
</p:sld>
</file>

<file path=ppt/theme/theme1.xml><?xml version="1.0" encoding="utf-8"?>
<a:theme xmlns:a="http://schemas.openxmlformats.org/drawingml/2006/main" name="Default Theme">
  <a:themeElements>
    <a:clrScheme name="Introduction - S1">
      <a:dk1>
        <a:srgbClr val="747A94"/>
      </a:dk1>
      <a:lt1>
        <a:srgbClr val="FFFFFF"/>
      </a:lt1>
      <a:dk2>
        <a:srgbClr val="111340"/>
      </a:dk2>
      <a:lt2>
        <a:srgbClr val="FFFFFF"/>
      </a:lt2>
      <a:accent1>
        <a:srgbClr val="E73846"/>
      </a:accent1>
      <a:accent2>
        <a:srgbClr val="A8DADC"/>
      </a:accent2>
      <a:accent3>
        <a:srgbClr val="457B9D"/>
      </a:accent3>
      <a:accent4>
        <a:srgbClr val="1D3557"/>
      </a:accent4>
      <a:accent5>
        <a:srgbClr val="EDBA2B"/>
      </a:accent5>
      <a:accent6>
        <a:srgbClr val="C4C8CE"/>
      </a:accent6>
      <a:hlink>
        <a:srgbClr val="32A79F"/>
      </a:hlink>
      <a:folHlink>
        <a:srgbClr val="89E1DE"/>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85382</TotalTime>
  <Words>884</Words>
  <Application>Microsoft Office PowerPoint</Application>
  <PresentationFormat>Custom</PresentationFormat>
  <Paragraphs>72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Poppins</vt:lpstr>
      <vt:lpstr>Tahoma</vt:lpstr>
      <vt:lpstr>Verdana</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Bonaventure Nkematu (Zoracom - NG)</dc:creator>
  <cp:keywords/>
  <dc:description/>
  <cp:lastModifiedBy>Onyero Ofuzim [ MTN Nigeria ]</cp:lastModifiedBy>
  <cp:revision>9887</cp:revision>
  <cp:lastPrinted>2019-09-18T23:04:43Z</cp:lastPrinted>
  <dcterms:created xsi:type="dcterms:W3CDTF">2014-11-12T21:47:38Z</dcterms:created>
  <dcterms:modified xsi:type="dcterms:W3CDTF">2023-09-08T21:48:14Z</dcterms:modified>
  <cp:category/>
</cp:coreProperties>
</file>