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6C95174C-0312-4C61-96C5-7066D76E75B1}"/>
    <pc:docChg chg="undo custSel addSld delSld modSld">
      <pc:chgData name="Arne Dankers" userId="e0ddac36-763f-4e0b-9044-4de78ae09385" providerId="ADAL" clId="{6C95174C-0312-4C61-96C5-7066D76E75B1}" dt="2024-09-09T15:50:59.386" v="36" actId="6549"/>
      <pc:docMkLst>
        <pc:docMk/>
      </pc:docMkLst>
      <pc:sldChg chg="del">
        <pc:chgData name="Arne Dankers" userId="e0ddac36-763f-4e0b-9044-4de78ae09385" providerId="ADAL" clId="{6C95174C-0312-4C61-96C5-7066D76E75B1}" dt="2024-09-09T15:50:32.221" v="1" actId="47"/>
        <pc:sldMkLst>
          <pc:docMk/>
          <pc:sldMk cId="3709355211" sldId="257"/>
        </pc:sldMkLst>
      </pc:sldChg>
      <pc:sldChg chg="modSp new mod">
        <pc:chgData name="Arne Dankers" userId="e0ddac36-763f-4e0b-9044-4de78ae09385" providerId="ADAL" clId="{6C95174C-0312-4C61-96C5-7066D76E75B1}" dt="2024-09-09T15:50:59.386" v="36" actId="6549"/>
        <pc:sldMkLst>
          <pc:docMk/>
          <pc:sldMk cId="4127306508" sldId="257"/>
        </pc:sldMkLst>
        <pc:spChg chg="mod">
          <ac:chgData name="Arne Dankers" userId="e0ddac36-763f-4e0b-9044-4de78ae09385" providerId="ADAL" clId="{6C95174C-0312-4C61-96C5-7066D76E75B1}" dt="2024-09-09T15:50:45.377" v="32" actId="20577"/>
          <ac:spMkLst>
            <pc:docMk/>
            <pc:sldMk cId="4127306508" sldId="257"/>
            <ac:spMk id="2" creationId="{E9D1087D-0965-4BAD-B384-C42363367E58}"/>
          </ac:spMkLst>
        </pc:spChg>
        <pc:spChg chg="mod">
          <ac:chgData name="Arne Dankers" userId="e0ddac36-763f-4e0b-9044-4de78ae09385" providerId="ADAL" clId="{6C95174C-0312-4C61-96C5-7066D76E75B1}" dt="2024-09-09T15:50:59.386" v="36" actId="6549"/>
          <ac:spMkLst>
            <pc:docMk/>
            <pc:sldMk cId="4127306508" sldId="257"/>
            <ac:spMk id="3" creationId="{8229B38E-ED08-213F-91D6-9CCAEC885DD0}"/>
          </ac:spMkLst>
        </pc:spChg>
      </pc:sldChg>
      <pc:sldChg chg="del">
        <pc:chgData name="Arne Dankers" userId="e0ddac36-763f-4e0b-9044-4de78ae09385" providerId="ADAL" clId="{6C95174C-0312-4C61-96C5-7066D76E75B1}" dt="2024-09-09T15:50:31.028" v="0" actId="47"/>
        <pc:sldMkLst>
          <pc:docMk/>
          <pc:sldMk cId="1302861645" sldId="258"/>
        </pc:sldMkLst>
      </pc:sldChg>
      <pc:sldChg chg="del">
        <pc:chgData name="Arne Dankers" userId="e0ddac36-763f-4e0b-9044-4de78ae09385" providerId="ADAL" clId="{6C95174C-0312-4C61-96C5-7066D76E75B1}" dt="2024-09-09T15:50:33.256" v="2" actId="47"/>
        <pc:sldMkLst>
          <pc:docMk/>
          <pc:sldMk cId="249570081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</a:t>
            </a:r>
            <a:br>
              <a:rPr lang="en-US"/>
            </a:br>
            <a:r>
              <a:rPr lang="en-US"/>
              <a:t>bold statement. Bullet </a:t>
            </a:r>
            <a:br>
              <a:rPr lang="en-US"/>
            </a:br>
            <a:r>
              <a:rPr lang="en-US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ENEL 684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Identification for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03-09-2024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087D-0965-4BAD-B384-C4236336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Notes on </a:t>
            </a:r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B38E-ED08-213F-91D6-9CCAEC88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https://github.com/arneUofC/ENEL684unit1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E5F7-41D8-4562-4F74-5926BA8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9568D1-9CD6-4DD2-BE7F-4D4E9CED01FA}">
  <ds:schemaRefs>
    <ds:schemaRef ds:uri="7a4191d5-9b76-4ae3-8401-87ceee92a846"/>
    <ds:schemaRef ds:uri="b9b0194d-1e98-4efc-bad5-9450f4bf7a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626E22-D523-43FE-83CF-284E109A6452}">
  <ds:schemaRefs>
    <ds:schemaRef ds:uri="7a4191d5-9b76-4ae3-8401-87ceee92a846"/>
    <ds:schemaRef ds:uri="b9b0194d-1e98-4efc-bad5-9450f4bf7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0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ENEL 684</vt:lpstr>
      <vt:lpstr>Lecture Notes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441</dc:title>
  <dc:creator>Arne Dankers</dc:creator>
  <cp:lastModifiedBy>Arne Dankers</cp:lastModifiedBy>
  <cp:revision>1</cp:revision>
  <dcterms:created xsi:type="dcterms:W3CDTF">2023-01-03T20:24:21Z</dcterms:created>
  <dcterms:modified xsi:type="dcterms:W3CDTF">2024-09-09T15:51:07Z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