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47F67D-E386-44E8-9CB2-2B93F494E767}" v="1" dt="2024-09-06T14:33:39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 autoAdjust="0"/>
    <p:restoredTop sz="94647"/>
  </p:normalViewPr>
  <p:slideViewPr>
    <p:cSldViewPr snapToGrid="0" snapToObjects="1" showGuides="1">
      <p:cViewPr varScale="1">
        <p:scale>
          <a:sx n="101" d="100"/>
          <a:sy n="101" d="100"/>
        </p:scale>
        <p:origin x="120" y="102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Dankers" userId="e0ddac36-763f-4e0b-9044-4de78ae09385" providerId="ADAL" clId="{5347F67D-E386-44E8-9CB2-2B93F494E767}"/>
    <pc:docChg chg="custSel addSld delSld modSld">
      <pc:chgData name="Arne Dankers" userId="e0ddac36-763f-4e0b-9044-4de78ae09385" providerId="ADAL" clId="{5347F67D-E386-44E8-9CB2-2B93F494E767}" dt="2024-09-06T14:40:06.779" v="219" actId="478"/>
      <pc:docMkLst>
        <pc:docMk/>
      </pc:docMkLst>
      <pc:sldChg chg="addSp delSp modSp new mod">
        <pc:chgData name="Arne Dankers" userId="e0ddac36-763f-4e0b-9044-4de78ae09385" providerId="ADAL" clId="{5347F67D-E386-44E8-9CB2-2B93F494E767}" dt="2024-09-06T14:34:43.988" v="128" actId="1076"/>
        <pc:sldMkLst>
          <pc:docMk/>
          <pc:sldMk cId="3709355211" sldId="257"/>
        </pc:sldMkLst>
        <pc:spChg chg="mod">
          <ac:chgData name="Arne Dankers" userId="e0ddac36-763f-4e0b-9044-4de78ae09385" providerId="ADAL" clId="{5347F67D-E386-44E8-9CB2-2B93F494E767}" dt="2024-09-06T14:33:22.855" v="37" actId="20577"/>
          <ac:spMkLst>
            <pc:docMk/>
            <pc:sldMk cId="3709355211" sldId="257"/>
            <ac:spMk id="2" creationId="{13029E32-C0A8-F4FC-655B-3EA2685849C3}"/>
          </ac:spMkLst>
        </pc:spChg>
        <pc:spChg chg="del">
          <ac:chgData name="Arne Dankers" userId="e0ddac36-763f-4e0b-9044-4de78ae09385" providerId="ADAL" clId="{5347F67D-E386-44E8-9CB2-2B93F494E767}" dt="2024-09-06T14:33:25.100" v="38" actId="22"/>
          <ac:spMkLst>
            <pc:docMk/>
            <pc:sldMk cId="3709355211" sldId="257"/>
            <ac:spMk id="3" creationId="{D5AB9516-A7CE-AE0F-1E59-9EE957AB26E7}"/>
          </ac:spMkLst>
        </pc:spChg>
        <pc:spChg chg="add del mod">
          <ac:chgData name="Arne Dankers" userId="e0ddac36-763f-4e0b-9044-4de78ae09385" providerId="ADAL" clId="{5347F67D-E386-44E8-9CB2-2B93F494E767}" dt="2024-09-06T14:34:20.720" v="122" actId="478"/>
          <ac:spMkLst>
            <pc:docMk/>
            <pc:sldMk cId="3709355211" sldId="257"/>
            <ac:spMk id="7" creationId="{6B6CD251-F86D-373E-1DF0-48E7E0A50249}"/>
          </ac:spMkLst>
        </pc:spChg>
        <pc:picChg chg="add mod ord">
          <ac:chgData name="Arne Dankers" userId="e0ddac36-763f-4e0b-9044-4de78ae09385" providerId="ADAL" clId="{5347F67D-E386-44E8-9CB2-2B93F494E767}" dt="2024-09-06T14:34:43.988" v="128" actId="1076"/>
          <ac:picMkLst>
            <pc:docMk/>
            <pc:sldMk cId="3709355211" sldId="257"/>
            <ac:picMk id="6" creationId="{7F493EE6-6CD5-B5DE-760E-9C9A53E20B13}"/>
          </ac:picMkLst>
        </pc:picChg>
        <pc:picChg chg="add mod">
          <ac:chgData name="Arne Dankers" userId="e0ddac36-763f-4e0b-9044-4de78ae09385" providerId="ADAL" clId="{5347F67D-E386-44E8-9CB2-2B93F494E767}" dt="2024-09-06T14:34:42.276" v="127" actId="1076"/>
          <ac:picMkLst>
            <pc:docMk/>
            <pc:sldMk cId="3709355211" sldId="257"/>
            <ac:picMk id="9" creationId="{BAADF2C7-C29B-B34A-181B-B0C7C2592053}"/>
          </ac:picMkLst>
        </pc:picChg>
      </pc:sldChg>
      <pc:sldChg chg="modSp new mod">
        <pc:chgData name="Arne Dankers" userId="e0ddac36-763f-4e0b-9044-4de78ae09385" providerId="ADAL" clId="{5347F67D-E386-44E8-9CB2-2B93F494E767}" dt="2024-09-06T14:39:08.680" v="190" actId="6549"/>
        <pc:sldMkLst>
          <pc:docMk/>
          <pc:sldMk cId="1302861645" sldId="258"/>
        </pc:sldMkLst>
        <pc:spChg chg="mod">
          <ac:chgData name="Arne Dankers" userId="e0ddac36-763f-4e0b-9044-4de78ae09385" providerId="ADAL" clId="{5347F67D-E386-44E8-9CB2-2B93F494E767}" dt="2024-09-06T14:39:08.680" v="190" actId="6549"/>
          <ac:spMkLst>
            <pc:docMk/>
            <pc:sldMk cId="1302861645" sldId="258"/>
            <ac:spMk id="2" creationId="{8869C194-567F-387B-3265-750046A89B7D}"/>
          </ac:spMkLst>
        </pc:spChg>
        <pc:spChg chg="mod">
          <ac:chgData name="Arne Dankers" userId="e0ddac36-763f-4e0b-9044-4de78ae09385" providerId="ADAL" clId="{5347F67D-E386-44E8-9CB2-2B93F494E767}" dt="2024-09-06T14:38:48.725" v="189" actId="122"/>
          <ac:spMkLst>
            <pc:docMk/>
            <pc:sldMk cId="1302861645" sldId="258"/>
            <ac:spMk id="3" creationId="{988D4378-4376-0945-65D9-FF521F6B62EA}"/>
          </ac:spMkLst>
        </pc:spChg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3401540905" sldId="258"/>
        </pc:sldMkLst>
      </pc:sldChg>
      <pc:sldChg chg="delSp modSp new mod">
        <pc:chgData name="Arne Dankers" userId="e0ddac36-763f-4e0b-9044-4de78ae09385" providerId="ADAL" clId="{5347F67D-E386-44E8-9CB2-2B93F494E767}" dt="2024-09-06T14:40:06.779" v="219" actId="478"/>
        <pc:sldMkLst>
          <pc:docMk/>
          <pc:sldMk cId="2495700816" sldId="259"/>
        </pc:sldMkLst>
        <pc:spChg chg="mod">
          <ac:chgData name="Arne Dankers" userId="e0ddac36-763f-4e0b-9044-4de78ae09385" providerId="ADAL" clId="{5347F67D-E386-44E8-9CB2-2B93F494E767}" dt="2024-09-06T14:40:01.278" v="218" actId="20577"/>
          <ac:spMkLst>
            <pc:docMk/>
            <pc:sldMk cId="2495700816" sldId="259"/>
            <ac:spMk id="2" creationId="{0E23C77B-3F0C-B8CE-76BE-38459AD64D52}"/>
          </ac:spMkLst>
        </pc:spChg>
        <pc:spChg chg="del">
          <ac:chgData name="Arne Dankers" userId="e0ddac36-763f-4e0b-9044-4de78ae09385" providerId="ADAL" clId="{5347F67D-E386-44E8-9CB2-2B93F494E767}" dt="2024-09-06T14:40:06.779" v="219" actId="478"/>
          <ac:spMkLst>
            <pc:docMk/>
            <pc:sldMk cId="2495700816" sldId="259"/>
            <ac:spMk id="3" creationId="{884DD379-2EAD-A00C-612C-4713D2D82CEA}"/>
          </ac:spMkLst>
        </pc:spChg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3698491180" sldId="259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212215663" sldId="260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3251039644" sldId="261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2060221791" sldId="262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1197878755" sldId="266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3290579513" sldId="267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2156764495" sldId="272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2385404177" sldId="273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1016389564" sldId="276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2047478415" sldId="277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2244173065" sldId="281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3764589837" sldId="284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4246686532" sldId="285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3507076429" sldId="286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1094127973" sldId="294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1106838085" sldId="298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2508606" sldId="299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3957044502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668" y="481913"/>
            <a:ext cx="7841294" cy="188440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000"/>
              </a:lnSpc>
              <a:defRPr sz="48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668" y="2366318"/>
            <a:ext cx="7841294" cy="93911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668" y="3305432"/>
            <a:ext cx="6367116" cy="118685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668" y="4492291"/>
            <a:ext cx="348799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3C08-C8EC-DC49-84E7-B1877436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4FC2F-942D-6942-8D5B-4C7E0E5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1358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358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84841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984841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4A5085-02C7-C249-93B0-AC3B6836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F9A15B-E143-B248-AA59-A2937022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118286"/>
            <a:ext cx="7271951" cy="477588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</a:t>
            </a:r>
            <a:br>
              <a:rPr lang="en-US" dirty="0"/>
            </a:br>
            <a:r>
              <a:rPr lang="en-US" dirty="0"/>
              <a:t>bold statement. Bullet </a:t>
            </a:r>
            <a:br>
              <a:rPr lang="en-US" dirty="0"/>
            </a:br>
            <a:r>
              <a:rPr lang="en-US" dirty="0"/>
              <a:t>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3306" y="259491"/>
            <a:ext cx="8115597" cy="19284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3306" y="2203160"/>
            <a:ext cx="8115597" cy="7809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307" y="3002203"/>
            <a:ext cx="6478326" cy="146887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33A7-5FAF-7E4C-B3D7-17132204F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ENEL 684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4ED0D-A202-2C42-8CC0-EE323836B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Identification for Control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39BAF-497B-114A-ADA3-745184DA3B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Arne Dankers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60A7D-2996-BA40-813C-919B891794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03-09-2024</a:t>
            </a:r>
          </a:p>
        </p:txBody>
      </p:sp>
    </p:spTree>
    <p:extLst>
      <p:ext uri="{BB962C8B-B14F-4D97-AF65-F5344CB8AC3E}">
        <p14:creationId xmlns:p14="http://schemas.microsoft.com/office/powerpoint/2010/main" val="234139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C194-567F-387B-3265-750046A8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Numbers that describe themselves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D4378-4376-0945-65D9-FF521F6B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sz="5400" i="0" dirty="0">
                <a:effectLst/>
              </a:rPr>
              <a:t>14233221</a:t>
            </a:r>
          </a:p>
          <a:p>
            <a:pPr marL="0" indent="0" algn="ctr">
              <a:buNone/>
            </a:pPr>
            <a:r>
              <a:rPr lang="en-CA" sz="5400" b="0" i="0" dirty="0">
                <a:solidFill>
                  <a:srgbClr val="202122"/>
                </a:solidFill>
                <a:effectLst/>
              </a:rPr>
              <a:t>6210001000</a:t>
            </a:r>
            <a:endParaRPr lang="en-CA" sz="5400" b="1" i="0" dirty="0">
              <a:effectLst/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1B614-4206-9B50-DDD6-93378FD7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6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9E32-C0A8-F4FC-655B-3EA26858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Running Example Throughout Class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493EE6-6CD5-B5DE-760E-9C9A53E20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4987" y="3429000"/>
            <a:ext cx="3943900" cy="261974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F3B4B-3AAD-B4B2-AEE0-04DEFA3F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ADF2C7-C29B-B34A-181B-B0C7C2592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487" y="1409406"/>
            <a:ext cx="8544437" cy="201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5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C77B-3F0C-B8CE-76BE-38459AD6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Dynamical System?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A4467-6D28-F3F7-7DDC-46597895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0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D6001C"/>
      </a:accent1>
      <a:accent2>
        <a:srgbClr val="FFA300"/>
      </a:accent2>
      <a:accent3>
        <a:srgbClr val="FF671F"/>
      </a:accent3>
      <a:accent4>
        <a:srgbClr val="B5BD00"/>
      </a:accent4>
      <a:accent5>
        <a:srgbClr val="CE0058"/>
      </a:accent5>
      <a:accent6>
        <a:srgbClr val="A6192E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urish - Widescreen" id="{F6CC2102-09BA-8D48-BD89-B404254B96EA}" vid="{C0B2F5DA-6ECF-7747-98C6-3BCF38F6A7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4D9A0FA515564792FEACC70AB1043E" ma:contentTypeVersion="8" ma:contentTypeDescription="Create a new document." ma:contentTypeScope="" ma:versionID="4e74cb48bca2defd647b6a8025deda70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293f375cfb5fae489f6cdafdf963b8ee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22626E22-D523-43FE-83CF-284E109A64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138259-B6CD-44D7-A052-3E3A39B4F6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9568D1-9CD6-4DD2-BE7F-4D4E9CED01FA}">
  <ds:schemaRefs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b9b0194d-1e98-4efc-bad5-9450f4bf7a13"/>
    <ds:schemaRef ds:uri="7a4191d5-9b76-4ae3-8401-87ceee92a84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Flourish - Widescreen</Template>
  <TotalTime>333</TotalTime>
  <Words>27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ENEL 684</vt:lpstr>
      <vt:lpstr>Numbers that describe themselves</vt:lpstr>
      <vt:lpstr>Running Example Throughout Class</vt:lpstr>
      <vt:lpstr>What is a Dynamical System?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ENEL 441</dc:title>
  <dc:creator>Arne Dankers</dc:creator>
  <cp:lastModifiedBy>Arne Dankers</cp:lastModifiedBy>
  <cp:revision>3</cp:revision>
  <dcterms:created xsi:type="dcterms:W3CDTF">2023-01-03T20:24:21Z</dcterms:created>
  <dcterms:modified xsi:type="dcterms:W3CDTF">2024-09-06T14:40:10Z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20800</vt:r8>
  </property>
</Properties>
</file>