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4" r:id="rId4"/>
    <p:sldId id="258" r:id="rId5"/>
    <p:sldId id="265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7F7F7F"/>
    <a:srgbClr val="C5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708"/>
  </p:normalViewPr>
  <p:slideViewPr>
    <p:cSldViewPr snapToGrid="0">
      <p:cViewPr varScale="1">
        <p:scale>
          <a:sx n="103" d="100"/>
          <a:sy n="103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22:55:4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22102 259 24575,'-5'0'0,"-7"0"0,-3 0 0,-5 0 0,-34 0 0,3 0 0,-8 0 0,-20 3 0,-5 1-859,-5-3 0,-4 0 859,26 1 0,-2 1 0,0-1-1312,-28-2 1,-1 0 1311,30 0 0,0 0 0,-3 0-884,-9 0 0,-3 0 0,3 0 884,8 0 0,1 0 0,-4 0 0,-4 0 0,-6 0 0,0 1 0,6-2 0,7-1 0,6 0 0,-7-1 0,-13 1 0,-8 0 0,1 0 0,14-1 0,6-1 0,1 0 0,-22-1 0,-13-1 0,12 2 0,19 3 0,2 0 0,-8-1 0,-7 0 0,4-1 0,-11-1 0,3 1-532,25 2 1,0 1 0,1-1 531,-22-2 0,1-1 0,-10 4 0,-1 0 0,9 0 0,-1 0 0,-3 0 0,2 0 0,14 0 0,-1 0 0,13 0 0,-4 0 0,5 0 0,2 0 0,-4 0 0,-26 0 0,-15 0 0,10 0 0,11 0 0,1 0-229,2 0 0,-6 0 0,5 0 229,-6 0 0,8 0 0,16 0 0,0 0 324,-21 0 0,1 0-324,22 4 0,0-1 0,-12-2 0,-2 0 0,-2 2 0,1 0 0,12-2 0,0-2 0,-6 1 0,0 0 0,7 0 0,-2 0 0,-11 0 0,-2 0 0,3 0 0,1 0 0,1 0 0,-4 0 0,13 0 0,-3 0 0,3 0-219,-13 0 1,-1 0 218,7 2 0,-6 1 0,2-1 0,7-1 0,1-1 0,3 1-88,-22 2 1,-1 1 87,15-4 0,-2 0 0,2 0 0,-10 0 0,-4 0 0,12 0 0,-9 0 0,-1 0 0,9 0 0,-20 0 0,1 0-110,21 0 0,-7 0 1,0 0-1,9 0 110,-20 0 0,7 0 0,-4 0 0,-3 0-196,14 0 0,-3 0 1,6 0 195,3 0 0,-1 0 0,-18 0 0,-10 0 0,10 0 0,19 0 0,0 0 0,-19 0 0,-11 0 0,11 0 0,19 0 0,0 0 0,-13-2 0,-10-1 0,8 1 235,0 1 1,1 0-236,2-1 0,-6-1 0,5 1 0,19 1 0,3 1 0,-2 1 0,-12-1 0,-2 0 0,2 0 0,-20-4 0,3 1 0,1 2 0,-3 0 0,20-3 0,-2-1 0,1 0 0,-15 0 0,-7 1 0,17 0 0,-10 0 0,-2 0 0,8 0 0,3-2 0,6 1 0,-4 0-227,4 2 0,-5 1 0,1 0 1,3 0 226,-9-3 0,3 0 0,4 0 0,-15 1 0,-1 0 18,7-1 0,-6-1 1,8 1-19,-1 0 0,1 1 0,-1-1 0,-7 0 0,7 1 0,0 3 0,1 0 0,4-3 0,-6-2 0,6 1 0,-6 1 0,-1 0 0,4-2 0,-6 1 0,5-1 0,-5 2 0,-1 0 0,0-1 0,-7 0 0,6 0 0,23 2 0,4 0 0,-2 0 0,-11 0 0,-3 0 0,-1 0 0,-1 0 0,0 1 0,4 0 0,-6 2 0,0 0 0,5 0 0,-6 0 0,7 0 0,-4 0 0,-1 0 0,16 0 0,-9 0 0,1 0 0,7 0 0,-14 0 0,2 0 92,-3 0 1,-5 0 0,12 0-93,19 0 0,6 0 750,-9 0 1,2 0-751,9 2 0,2 2 0,-32 3 0,-8 7 0,8-1 0,2 0 0,-1 5 0,34-5 0,-1 2 0,2 2 0,0 1 0,-5-1 0,-1 1 0,-4 6 0,-1 1 0,2-4 0,0 2 0,-4 6 0,0 1 0,6-5 0,2 0 0,4 2 0,2 0 0,0-3 0,1 1 0,-3 6 0,2 0 0,-32 17 0,37-19 0,1 0 0,-28 16 0,6 0 0,-13 6 0,13 0 0,-10 9 0,10-7 0,7 8 2863,4-17-2863,1 17 0,-3-4 2878,14-9-2878,0 9 0,1-3 0,-5 16 0,-1 8 0,7-1 1844,8-2-1844,-1 8 0,12-13 0,-5 19 0,18-4-136,4-30 0,0 2 136,3-5 0,0 1 0,3 19 0,1-2 0,2-19 0,2 0 0,4 23 0,5 2-744,4-5 0,2-2 744,3 3 0,1 0 0,1 2 0,2-1 0,-3-13 0,3-1 0,16 19 0,3-1-965,-10-15 1,2 1 964,0-5 0,3 2 0,0-4 0,4 2 0,2-1 0,-4-6 0,3 4 0,0-4 0,14 10 0,0-2 0,6 6 0,0 0 0,-1-1 0,-1-2 0,-7-12 0,0 1 0,-9-5 0,0 4 0,2-3-913,20 10 1,2-1 912,-18-8 0,0 3 0,1-4 0,15 1 0,1 0 0,-16-4 0,1 4 0,1-4 0,22 6 0,0-3 0,-5 4 0,1-1 0,-13-14 0,3 0 0,-5-4 0,-1 0 0,0-1-86,-3-1 0,4 3 0,2 0 86,7 4 0,2 1 0,-1-2 0,-8-4 0,0-1 0,1 0-259,12 7 1,3 0-1,-3-3 259,15 1 0,-4-4 0,-4-1 0,-1-1 151,1-2 0,-2-2-151,-12-3 0,-2-2 0,6 2 0,1-3 0,-2-4 0,2-1 155,12 4 1,3-1-156,0-2 0,2-1 0,-26-5 0,-1 1 0,0-1 0,25 6 0,-1-1 0,6-3 0,1 0 0,-30-4 0,0-1 0,-2 0 0,17 4 0,0 0 0,-13-5 0,2 0 0,-5-1-77,-1 3 0,0-1 77,21 1 0,2-2 0,-11-1 0,5-1 0,-2-2 0,8 1 0,-2 0 0,-7 2 0,-1 0 0,1-1 77,10-3 1,1-1-1,-6 1-77,2 2 0,-4 1 0,16-4 0,-3 0 0,-20 0 0,-1 0 0,22 3 0,-2 1-7,-30-1 1,-2 1 6,24 0 0,1 0 0,-22-1 0,0 0 0,24-3 0,5 0 0,-5 0 0,-4 0 0,-21-1 0,0 2 0,22 2 0,1 0 0,-19-2 0,0 0 0,19 3 0,2-1 0,-1-3 0,-1 0 0,1 0 0,-1 0 0,-8 0 0,2 0-81,17-1 1,1 2 80,-8 2 0,-1 1 0,3-3 0,1 0 0,-8 2 0,0 1 0,12-4 0,1 0 0,-10 0 0,-1 0 0,8 0 0,1 0 0,-11 0 0,-2 0-102,-8 0 1,-2 0 101,6 0 0,-1 0 0,-10 0 0,2 0 0,26 0 0,-1 0 0,-33 0 0,2 0 0,2 0 0,6 0 0,-4 0 0,3-1 0,0 2 0,22 2 0,3 0 42,-3-2 1,-1 0-43,-3 3 0,-2-1 0,-10-3 0,1 0 0,16 4 0,3-1 0,-2-2 0,1 0 0,-22 1 0,1 1 0,-1-1 0,-5 1 0,-2-1 0,-4 0 0,8-2 0,-4 2 265,4 4 0,-2 1-265,-16-6 0,0-1 0,21 4 0,2-1 325,-6-3 0,0 0-325,8 3 0,0 0 0,4-2 0,-1 0 0,-10 6 0,-2-1 0,0-5 0,-2 0 0,-4 5 0,0 1 0,13-7 0,0 1 0,-8 6 0,0-1 0,14-5 0,-3 0 244,-23 5 0,-1 0-244,10-5 0,2-1 0,14 3 0,2 0 0,2 1 0,3-1 281,4-2 0,-1 0-281,-17 2 0,-4 1 0,-2-4 0,-2 0 0,-4 3 0,-2 0 0,1-2 0,-2 0 118,-5 2 0,0 0-118,0 1 0,-1-1 0,44-2 0,-5 6 0,-32-7 0,0 0 0,32 6 0,-33-5 0,0-1 0,31 7 0,-37-4 0,0 0 0,45 5 0,-39-4 0,0 0 0,-5 3 0,0-1 0,-3-6 0,-1 1 0,0 5 0,2 0 0,10-2 0,-1 0 0,30 9 0,-35-8 0,1-2 0,-2 4 0,-2-1 0,45-5 0,-32 5 0,0 1 0,-9-3 0,-2 0 0,0 0 0,2 0 0,9 3 0,0-1 0,32-4 0,-28 4 0,0 1 0,-13-6 0,0 0 0,7 2 0,0 0 0,-9-3 0,0 0 0,3 3 0,-1 1 0,-5-3 0,0-1 0,2 4 0,1-1 0,-1-3 0,0 0 0,-3 3 0,-1 0 0,45-2 0,-29 6 0,-1-1 0,19-5 0,-30 5 0,-1 0 0,19-5 1389,-22 4-1389,4-1 1057,-8-3-1057,2 4 1678,0-5-1678,-10 0 791,30 6-791,-38-4 49,30 4-49,-44-6 0,-4 0 0,-3 0 0,-4 0 0,2 2 0,-2-1 0,-1 1 0,1-2 0,-6 0 0,-3 0 0,-5 0 0,-8 0 0,4 0 0,-8 0 0,8 0 0,-3 0 0,-1-3 0,0 2 0,-5-5 0,0 5 0,0-5 0,0 5 0,5-4 0,3 4 0,2-1 0,-2-1 0,1 2 0,-3-5 0,6 6 0,-1-5 0,2 4 0,-3-4 0,2 5 0,1-5 0,0 4 0,0-4 0,-1 5 0,-1-5 0,1 4 0,-2-3 0,-4 0 0,-2-2 0,1-1 0,-4-3 0,4 6 0,-5-5 0,0 5 0,4 0 0,-19-9 0,16 10 0,-17-10 0,16 9 0,-8 0 0,-2-3 0,0 3 0,-6-6 0,-2 1 0,6 4 0,-4-4 0,21 9 0,-12-8 0,9 4 0,-10-4 0,13 4 0,1-2 0,-1 6 0,4-5 0,-8 1 0,8 1 0,-3-3 0,6 6 0,1-5 0,3 4 0,-3-4 0,2 5 0,-2-5 0,0 4 0,4-3 0,-3 3 0,4-4 0,-2 4 0,4-1 0,4 2 0,3 0 0,4 2 0,-3-1 0,7 1 0,-4-2 0,10 0 0,-4 0 0,5 0 0,-4 0 0,3 0 0,-4 0 0,5 4 0,0-4 0,-5 3 0,0-3 0,-8 0 0,3 0 0,-5 0 0,4 3 0,-1-2 0,2 1 0,-3-2 0,0 0 0,0 0 0,-2 0 0,4 0 0,-4 2 0,5-1 0,-5 1 0,4-2 0,-4 3 0,2-3 0,-2 3 0,6 0 0,-5 0 0,6 1 0,-8 1 0,1-5 0,-1 5 0,1-2 0,-1 3 0,3-1 0,-2-2 0,2 5 0,-3-7 0,3 9 0,-2-7 0,2 3 0,-2-1 0,-1-5 0,1 5 0,-1-2 0,1 0 0,-1 2 0,1-2 0,2 3 0,-2-3 0,2 1 0,4 0 0,-2 2 0,5-3 0,-7 2 0,0-2 0,0 0 0,-2 0 0,5-1 0,-3 1 0,16 5 0,-10-5 0,9 2 0,-12-3 0,-2-1 0,1 3 0,-2-3 0,1 2 0,-1-3 0,4 0 0,-5 2 0,8-1 0,-9 1 0,2-2 0,0 2 0,-2-1 0,2 1 0,12 3 0,21 7 0,10 0 0,6 5 0,-25-11 0,-10 1 0,-13-4 0,0 0 0,1 2 0,3 2 0,-4-3 0,6 4 0,-9-7 0,2 1 0,0-2 0,13 9 0,-9-7 0,11 7 0,-17-7 0,2-1 0,-3 1 0,-4-2 0,-7 3 0,-3-3 0,-9 3 0,-6 1 0,1-3 0,-14 3 0,6 1 0,-57 2 0,29-1 0,-38 1 0,23-1 0,-11-5 0,22 8 0,-6-8 0,38 7 0,0-7 0,2 3 0,0-4 0,6 3 0,-2-2 0,6 2 0,2 0 0,1-2 0,0 4 0,5-4 0,0 4 0,0-2 0,0 0 0,0-1 0,0 1 0,3-3 0,-2 5 0,1-2 0,-2 3 0,0-3 0,0 2 0,-2 0 0,4-1 0,-2 1 0,6-3 0,-3-1 0,2 4 0,-4-5 0,3 5 0,0-4 0,1 1 0,3 1 0,3-3 0,3 3 0,5-6 0,0-2 0,3 1 0,0-6 0,-2 7 0,6-6 0,-6 4 0,7-2 0,-5 4 0,4-5 0,2 6 0,4-7 0,-1 5 0,1-3 0,24-2 0,-18 1 0,14-1 0,-26 5 0,1-1 0,-4 2 0,3-3 0,-4 3 0,0-2 0,4 4 0,-2-4 0,2 5 0,8-3 0,-9 3 0,10-2 0,-13 1 0,0-1 0,-3-1 0,3 3 0,-5-3 0,2 3 0,-3 0 0,3 0 0,-2-2 0,9-2 0,-6 1 0,7 0 0,-1 3 0,-5 0 0,5-3 0,-7 3 0,16-7 0,-10 6 0,7-3 0,9-2 0,-18 5 0,18-4 0,-23 5 0,3 0 0,-4 0 0,4 0 0,-1-2 0,-1 1 0,0-1 0,-2 2 0,2 0 0,-2 0 0,2 0 0,-3 0 0,1 0 0,-1 0 0,3 0 0,-2 0 0,2 0 0,4 0 0,-4 0 0,4 2 0,-9-1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FBCD-67B9-DB4C-91F7-47F21F29A810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A914-73A7-D349-8610-CDE068DF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0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099E-470C-E6D3-6629-4633AD4E9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80F98-7A44-95C1-4579-76E7073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A968-1B78-1D4E-B593-6027C38F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8558-E0DF-C8DB-5FEA-898E9B0A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59E0-8482-1AB3-4D87-E44705A5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7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BBF-4B22-223F-AF5A-7E81D45E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E3563-1030-C370-07A0-3A9BCB57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613C-990E-14F2-8C3C-789BE6BF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3B09-7045-57D9-BA0A-95B0B0C3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C77A-3D2C-982B-870E-F1FFCDBD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8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3360F-B963-AF3C-6445-2D7A7D742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3AD43-B88C-6D26-0B64-8AAFC7748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DC671-4791-F95B-09CC-C3610A0D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4E2B-DBB8-774E-B5AB-EA5A6DD0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34C99-027C-6BF6-A959-35B8E53C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922F-144C-F594-1A5D-F3C47C14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2654-97C9-D456-603E-6D5A7166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B35B-139F-D880-10DE-15BAB974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EC61A-0F7E-2BF1-B157-25C1F62A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E14E-29B7-9D66-5AB2-A8412F99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8654-FFFA-8382-E1F8-AE59D4BF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75D7-0044-2A64-3EF0-3A7FCFF9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8F19-5737-5D00-61DB-8E3808B3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91A4-7AE9-CB84-C9C2-8C32693D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428F-B847-F746-4052-964E3962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4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9EA5-C5F0-CFA8-55C2-CAA7A8C0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0CEB-572E-2D13-36F8-A43EFBF55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636C2-80EC-9ABA-894A-02BB543A5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003EC-871A-3593-5796-CFD56B81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6596C-5FA9-67C6-2622-0ECAA103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445C-B187-4041-5089-BE90336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3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F9FB-2F5D-A2BC-4811-82F8700B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A3C9-0495-C1D7-6907-21782F47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CE75-5063-4D03-8124-A3D07A90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B4CD3-5459-71AC-9652-AD5FED086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16637-71FF-169B-065C-468F6A453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447D5-BCF8-2FE8-6C11-AC25FE01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DFA51-20E4-8DC5-51F0-3B47D06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04818-D97B-7729-3CFA-EA98C489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AB6C-C5B6-8FE1-078C-43AABE7D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9301B-09ED-DCF8-BAC2-6745351A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16C41-0DF1-EAC0-77FB-0A45F3E2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E1C02-B53F-5062-7106-A54B7F6F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D0981-C65D-BF7D-9398-3F198E30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7B8ED-FA51-4C83-FCBC-A6F5A5C9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A771C-7AD7-E9BC-7D03-67ECBD70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0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B560-F678-F122-BE75-B8D06888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3F85-651A-D044-4005-819B942F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3A8F8-996B-4748-7FBF-27A08421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A4CCC-92C8-A3A7-C74B-44C8FE5A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A0A9-E7D5-1161-50D6-DEC33AE7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D1BE4-189B-A680-9E5B-A1BBB9BF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85CB-40C0-27C1-35D9-67B5AC3C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D2609-7FDC-8ACB-C28E-7E2AC528B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E5DF3-1B22-AC28-63DD-824EC877A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A5C65-02E4-951A-044F-D3F20061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E86D-6375-2E3E-9AAF-3DE73D4F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2D8DE-B1B7-069A-1833-A0CEC0FA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7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9D0A8-045C-B797-A01E-5144B658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4845D-7B4A-2C01-2D74-9EEAA5E6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9F8F-33EC-47DF-2762-87EFE20E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93137-80E6-8145-977E-3B7D2E039F1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3765-389B-2D70-7D2A-2BA2DF4C0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0FF6-1B19-6E18-188A-63062C7E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640C-41EC-7D62-B148-2FE7019C6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Wheel Assembly Layout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3973B-F42D-466E-48AF-116650853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Project Velocity: Aurora Express</a:t>
            </a:r>
          </a:p>
        </p:txBody>
      </p:sp>
      <p:pic>
        <p:nvPicPr>
          <p:cNvPr id="4" name="Picture 2" descr="Siemens Logo and symbol, meaning, history, PNG, brand">
            <a:extLst>
              <a:ext uri="{FF2B5EF4-FFF2-40B4-BE49-F238E27FC236}">
                <a16:creationId xmlns:a16="http://schemas.microsoft.com/office/drawing/2014/main" id="{CE39136D-3507-8362-2A7A-5DC602ED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721330"/>
            <a:ext cx="4141760" cy="23297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64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9824F71-44C8-8E8F-632B-A0F4CB5315ED}"/>
              </a:ext>
            </a:extLst>
          </p:cNvPr>
          <p:cNvGrpSpPr/>
          <p:nvPr/>
        </p:nvGrpSpPr>
        <p:grpSpPr>
          <a:xfrm>
            <a:off x="846415" y="786923"/>
            <a:ext cx="10500403" cy="4885178"/>
            <a:chOff x="846415" y="786923"/>
            <a:chExt cx="10500403" cy="48851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8994A7-85C4-BA54-2F6B-12C9F10542CD}"/>
                </a:ext>
              </a:extLst>
            </p:cNvPr>
            <p:cNvSpPr/>
            <p:nvPr/>
          </p:nvSpPr>
          <p:spPr>
            <a:xfrm>
              <a:off x="892628" y="881154"/>
              <a:ext cx="10406743" cy="4691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6E7B52-1A74-2078-D64E-A6F564EDFED7}"/>
                </a:ext>
              </a:extLst>
            </p:cNvPr>
            <p:cNvSpPr/>
            <p:nvPr/>
          </p:nvSpPr>
          <p:spPr>
            <a:xfrm>
              <a:off x="11182916" y="543918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9A85A9-06A6-D13D-AAD9-16798EAE54F5}"/>
                </a:ext>
              </a:extLst>
            </p:cNvPr>
            <p:cNvSpPr/>
            <p:nvPr/>
          </p:nvSpPr>
          <p:spPr>
            <a:xfrm>
              <a:off x="857915" y="5430793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CE06C0-1B6E-C1D2-8916-07D1EE2B57C7}"/>
                </a:ext>
              </a:extLst>
            </p:cNvPr>
            <p:cNvSpPr/>
            <p:nvPr/>
          </p:nvSpPr>
          <p:spPr>
            <a:xfrm>
              <a:off x="6014048" y="543918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BBD365-E011-7F67-086E-CB968903C99B}"/>
                </a:ext>
              </a:extLst>
            </p:cNvPr>
            <p:cNvSpPr/>
            <p:nvPr/>
          </p:nvSpPr>
          <p:spPr>
            <a:xfrm>
              <a:off x="3412362" y="543918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9FEF4F-6D8E-BF6A-D00F-3EA072ABC789}"/>
                </a:ext>
              </a:extLst>
            </p:cNvPr>
            <p:cNvSpPr/>
            <p:nvPr/>
          </p:nvSpPr>
          <p:spPr>
            <a:xfrm>
              <a:off x="8615734" y="543918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5F7654-238E-C9B1-5CC7-E12685E64D38}"/>
                </a:ext>
              </a:extLst>
            </p:cNvPr>
            <p:cNvSpPr/>
            <p:nvPr/>
          </p:nvSpPr>
          <p:spPr>
            <a:xfrm>
              <a:off x="11171416" y="79531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CC45F0-E184-3D67-FDBA-895B9CBBC299}"/>
                </a:ext>
              </a:extLst>
            </p:cNvPr>
            <p:cNvSpPr/>
            <p:nvPr/>
          </p:nvSpPr>
          <p:spPr>
            <a:xfrm>
              <a:off x="846415" y="786923"/>
              <a:ext cx="1754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FAC4AF-228F-437E-7796-EE1D3568D01D}"/>
                </a:ext>
              </a:extLst>
            </p:cNvPr>
            <p:cNvSpPr/>
            <p:nvPr/>
          </p:nvSpPr>
          <p:spPr>
            <a:xfrm>
              <a:off x="6002548" y="79531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0848DD-5276-DD09-008B-4C6A64E72AEB}"/>
                </a:ext>
              </a:extLst>
            </p:cNvPr>
            <p:cNvSpPr/>
            <p:nvPr/>
          </p:nvSpPr>
          <p:spPr>
            <a:xfrm>
              <a:off x="3400862" y="79531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F0344B-9B7C-2B04-1F56-C25E0B20D3D9}"/>
                </a:ext>
              </a:extLst>
            </p:cNvPr>
            <p:cNvSpPr/>
            <p:nvPr/>
          </p:nvSpPr>
          <p:spPr>
            <a:xfrm>
              <a:off x="8604234" y="795318"/>
              <a:ext cx="163902" cy="232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AF5773E-8BB4-D231-6BF1-181E433569E5}"/>
              </a:ext>
            </a:extLst>
          </p:cNvPr>
          <p:cNvSpPr/>
          <p:nvPr/>
        </p:nvSpPr>
        <p:spPr>
          <a:xfrm>
            <a:off x="1242204" y="1190445"/>
            <a:ext cx="9713343" cy="408892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                                                                                  Work Area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A21BD3-1300-2E65-5BD4-1C59562C1FFD}"/>
              </a:ext>
            </a:extLst>
          </p:cNvPr>
          <p:cNvGrpSpPr/>
          <p:nvPr/>
        </p:nvGrpSpPr>
        <p:grpSpPr>
          <a:xfrm>
            <a:off x="2540279" y="818869"/>
            <a:ext cx="1275487" cy="4805356"/>
            <a:chOff x="6232383" y="818869"/>
            <a:chExt cx="1275487" cy="48053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966B3A-2AAE-475D-6368-FEDFB24F030F}"/>
                </a:ext>
              </a:extLst>
            </p:cNvPr>
            <p:cNvSpPr/>
            <p:nvPr/>
          </p:nvSpPr>
          <p:spPr>
            <a:xfrm>
              <a:off x="6488087" y="872197"/>
              <a:ext cx="163903" cy="46917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2F748F-A5B8-AA6E-4186-EA59D18CA893}"/>
                </a:ext>
              </a:extLst>
            </p:cNvPr>
            <p:cNvSpPr/>
            <p:nvPr/>
          </p:nvSpPr>
          <p:spPr>
            <a:xfrm>
              <a:off x="7110621" y="872196"/>
              <a:ext cx="163903" cy="46917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E6DACE-3601-E889-AE56-A4CC8641A9FF}"/>
                </a:ext>
              </a:extLst>
            </p:cNvPr>
            <p:cNvSpPr/>
            <p:nvPr/>
          </p:nvSpPr>
          <p:spPr>
            <a:xfrm rot="16200000">
              <a:off x="6804469" y="246993"/>
              <a:ext cx="131526" cy="1275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58A4EB-5A2F-2EC6-DB56-7814ECED46A4}"/>
                </a:ext>
              </a:extLst>
            </p:cNvPr>
            <p:cNvSpPr/>
            <p:nvPr/>
          </p:nvSpPr>
          <p:spPr>
            <a:xfrm rot="16200000">
              <a:off x="6804259" y="4920823"/>
              <a:ext cx="131526" cy="1275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C25284-64BC-ED1E-1D2C-9FB0C78D4848}"/>
                </a:ext>
              </a:extLst>
            </p:cNvPr>
            <p:cNvSpPr/>
            <p:nvPr/>
          </p:nvSpPr>
          <p:spPr>
            <a:xfrm>
              <a:off x="6550112" y="3016449"/>
              <a:ext cx="652945" cy="4032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Crane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47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D32253-565B-F5ED-510B-F7577EC6E983}"/>
              </a:ext>
            </a:extLst>
          </p:cNvPr>
          <p:cNvGrpSpPr/>
          <p:nvPr/>
        </p:nvGrpSpPr>
        <p:grpSpPr>
          <a:xfrm>
            <a:off x="846415" y="786923"/>
            <a:ext cx="10500403" cy="4885178"/>
            <a:chOff x="846415" y="786923"/>
            <a:chExt cx="10500403" cy="488517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824F71-44C8-8E8F-632B-A0F4CB5315ED}"/>
                </a:ext>
              </a:extLst>
            </p:cNvPr>
            <p:cNvGrpSpPr/>
            <p:nvPr/>
          </p:nvGrpSpPr>
          <p:grpSpPr>
            <a:xfrm>
              <a:off x="846415" y="786923"/>
              <a:ext cx="10500403" cy="4885178"/>
              <a:chOff x="846415" y="786923"/>
              <a:chExt cx="10500403" cy="48851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8994A7-85C4-BA54-2F6B-12C9F10542CD}"/>
                  </a:ext>
                </a:extLst>
              </p:cNvPr>
              <p:cNvSpPr/>
              <p:nvPr/>
            </p:nvSpPr>
            <p:spPr>
              <a:xfrm>
                <a:off x="892628" y="881154"/>
                <a:ext cx="10406743" cy="4691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6E7B52-1A74-2078-D64E-A6F564EDFED7}"/>
                  </a:ext>
                </a:extLst>
              </p:cNvPr>
              <p:cNvSpPr/>
              <p:nvPr/>
            </p:nvSpPr>
            <p:spPr>
              <a:xfrm>
                <a:off x="11182916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19A85A9-06A6-D13D-AAD9-16798EAE54F5}"/>
                  </a:ext>
                </a:extLst>
              </p:cNvPr>
              <p:cNvSpPr/>
              <p:nvPr/>
            </p:nvSpPr>
            <p:spPr>
              <a:xfrm>
                <a:off x="857915" y="5430793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E06C0-1B6E-C1D2-8916-07D1EE2B57C7}"/>
                  </a:ext>
                </a:extLst>
              </p:cNvPr>
              <p:cNvSpPr/>
              <p:nvPr/>
            </p:nvSpPr>
            <p:spPr>
              <a:xfrm>
                <a:off x="6014048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BBD365-E011-7F67-086E-CB968903C99B}"/>
                  </a:ext>
                </a:extLst>
              </p:cNvPr>
              <p:cNvSpPr/>
              <p:nvPr/>
            </p:nvSpPr>
            <p:spPr>
              <a:xfrm>
                <a:off x="3412362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9FEF4F-6D8E-BF6A-D00F-3EA072ABC789}"/>
                  </a:ext>
                </a:extLst>
              </p:cNvPr>
              <p:cNvSpPr/>
              <p:nvPr/>
            </p:nvSpPr>
            <p:spPr>
              <a:xfrm>
                <a:off x="8615734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5F7654-238E-C9B1-5CC7-E12685E64D38}"/>
                  </a:ext>
                </a:extLst>
              </p:cNvPr>
              <p:cNvSpPr/>
              <p:nvPr/>
            </p:nvSpPr>
            <p:spPr>
              <a:xfrm>
                <a:off x="11171416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CC45F0-E184-3D67-FDBA-895B9CBBC299}"/>
                  </a:ext>
                </a:extLst>
              </p:cNvPr>
              <p:cNvSpPr/>
              <p:nvPr/>
            </p:nvSpPr>
            <p:spPr>
              <a:xfrm>
                <a:off x="846415" y="786923"/>
                <a:ext cx="1754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FAC4AF-228F-437E-7796-EE1D3568D01D}"/>
                  </a:ext>
                </a:extLst>
              </p:cNvPr>
              <p:cNvSpPr/>
              <p:nvPr/>
            </p:nvSpPr>
            <p:spPr>
              <a:xfrm>
                <a:off x="6002548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0848DD-5276-DD09-008B-4C6A64E72AEB}"/>
                  </a:ext>
                </a:extLst>
              </p:cNvPr>
              <p:cNvSpPr/>
              <p:nvPr/>
            </p:nvSpPr>
            <p:spPr>
              <a:xfrm>
                <a:off x="3400862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0344B-9B7C-2B04-1F56-C25E0B20D3D9}"/>
                  </a:ext>
                </a:extLst>
              </p:cNvPr>
              <p:cNvSpPr/>
              <p:nvPr/>
            </p:nvSpPr>
            <p:spPr>
              <a:xfrm>
                <a:off x="8604234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F5773E-8BB4-D231-6BF1-181E433569E5}"/>
                </a:ext>
              </a:extLst>
            </p:cNvPr>
            <p:cNvSpPr/>
            <p:nvPr/>
          </p:nvSpPr>
          <p:spPr>
            <a:xfrm>
              <a:off x="1242204" y="1190445"/>
              <a:ext cx="9713343" cy="4088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                                                                                 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0A61794-6854-6D30-48A0-D5EE95D1622B}"/>
              </a:ext>
            </a:extLst>
          </p:cNvPr>
          <p:cNvSpPr/>
          <p:nvPr/>
        </p:nvSpPr>
        <p:spPr>
          <a:xfrm>
            <a:off x="1245593" y="2139468"/>
            <a:ext cx="1810932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WHEEL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18A07-3A25-FCB7-5A0C-C89773EC976A}"/>
              </a:ext>
            </a:extLst>
          </p:cNvPr>
          <p:cNvSpPr/>
          <p:nvPr/>
        </p:nvSpPr>
        <p:spPr>
          <a:xfrm>
            <a:off x="3339040" y="150100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ASSEMBLY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3FDDD2-B965-38C3-16A4-1ABA5C26D29B}"/>
              </a:ext>
            </a:extLst>
          </p:cNvPr>
          <p:cNvSpPr/>
          <p:nvPr/>
        </p:nvSpPr>
        <p:spPr>
          <a:xfrm>
            <a:off x="8949087" y="1190444"/>
            <a:ext cx="1997319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E9521-6CAB-45D9-1E02-AC7120ECA3CB}"/>
              </a:ext>
            </a:extLst>
          </p:cNvPr>
          <p:cNvSpPr/>
          <p:nvPr/>
        </p:nvSpPr>
        <p:spPr>
          <a:xfrm>
            <a:off x="3339040" y="392034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ASSEMBLY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4B5392-BFDF-5F77-AEE9-CFF7B2F625C5}"/>
              </a:ext>
            </a:extLst>
          </p:cNvPr>
          <p:cNvSpPr/>
          <p:nvPr/>
        </p:nvSpPr>
        <p:spPr>
          <a:xfrm>
            <a:off x="5849462" y="392034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ASSEMBLY 4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A0E08A-0237-98B6-5252-B53420DBFF62}"/>
              </a:ext>
            </a:extLst>
          </p:cNvPr>
          <p:cNvGrpSpPr/>
          <p:nvPr/>
        </p:nvGrpSpPr>
        <p:grpSpPr>
          <a:xfrm>
            <a:off x="3339041" y="2948555"/>
            <a:ext cx="7607365" cy="1192356"/>
            <a:chOff x="3339041" y="2948555"/>
            <a:chExt cx="7607365" cy="1192356"/>
          </a:xfrm>
          <a:solidFill>
            <a:srgbClr val="FFFF00">
              <a:alpha val="29804"/>
            </a:srgb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6B02F5-2CB1-89D7-8132-55151808B045}"/>
                </a:ext>
              </a:extLst>
            </p:cNvPr>
            <p:cNvSpPr/>
            <p:nvPr/>
          </p:nvSpPr>
          <p:spPr>
            <a:xfrm>
              <a:off x="3339041" y="2948555"/>
              <a:ext cx="50330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D56C52-D9E7-B355-AD00-454339D86010}"/>
                </a:ext>
              </a:extLst>
            </p:cNvPr>
            <p:cNvSpPr/>
            <p:nvPr/>
          </p:nvSpPr>
          <p:spPr>
            <a:xfrm>
              <a:off x="7658001" y="3541375"/>
              <a:ext cx="32884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6BE5E9-BBDF-665D-C2A2-B9F6955AD063}"/>
              </a:ext>
            </a:extLst>
          </p:cNvPr>
          <p:cNvGrpSpPr/>
          <p:nvPr/>
        </p:nvGrpSpPr>
        <p:grpSpPr>
          <a:xfrm>
            <a:off x="2541248" y="812570"/>
            <a:ext cx="1275487" cy="4805356"/>
            <a:chOff x="6232383" y="818869"/>
            <a:chExt cx="1275487" cy="4805356"/>
          </a:xfrm>
          <a:solidFill>
            <a:srgbClr val="000000">
              <a:alpha val="50196"/>
            </a:srgb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CEE53-C6E7-D521-5B1E-71F7110E6F36}"/>
                </a:ext>
              </a:extLst>
            </p:cNvPr>
            <p:cNvSpPr/>
            <p:nvPr/>
          </p:nvSpPr>
          <p:spPr>
            <a:xfrm>
              <a:off x="6488087" y="872197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C30DE63-7C9C-E2E0-34CA-39CF342CE737}"/>
                </a:ext>
              </a:extLst>
            </p:cNvPr>
            <p:cNvSpPr/>
            <p:nvPr/>
          </p:nvSpPr>
          <p:spPr>
            <a:xfrm>
              <a:off x="7110621" y="872196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95E45A-7AD6-4571-8181-2E271AEF2CDB}"/>
                </a:ext>
              </a:extLst>
            </p:cNvPr>
            <p:cNvSpPr/>
            <p:nvPr/>
          </p:nvSpPr>
          <p:spPr>
            <a:xfrm rot="16200000">
              <a:off x="6804469" y="24699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2A215CF-A6D5-88AE-1EC5-6B1E572B2EA5}"/>
                </a:ext>
              </a:extLst>
            </p:cNvPr>
            <p:cNvSpPr/>
            <p:nvPr/>
          </p:nvSpPr>
          <p:spPr>
            <a:xfrm rot="16200000">
              <a:off x="6804259" y="492082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271722-D2D0-22DA-C434-38528A845E6F}"/>
                </a:ext>
              </a:extLst>
            </p:cNvPr>
            <p:cNvSpPr/>
            <p:nvPr/>
          </p:nvSpPr>
          <p:spPr>
            <a:xfrm>
              <a:off x="6550112" y="3016449"/>
              <a:ext cx="652945" cy="403236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Crane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3291F-705C-D193-BAC7-596441DF9152}"/>
              </a:ext>
            </a:extLst>
          </p:cNvPr>
          <p:cNvSpPr/>
          <p:nvPr/>
        </p:nvSpPr>
        <p:spPr>
          <a:xfrm>
            <a:off x="5847069" y="1498004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ASSEMBLY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64C29B-F8BD-E025-0E3B-F3B9D1166637}"/>
              </a:ext>
            </a:extLst>
          </p:cNvPr>
          <p:cNvSpPr txBox="1"/>
          <p:nvPr/>
        </p:nvSpPr>
        <p:spPr>
          <a:xfrm>
            <a:off x="4436372" y="2079120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61:15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741598-68BA-2B66-07BE-DB4F1164FF1E}"/>
              </a:ext>
            </a:extLst>
          </p:cNvPr>
          <p:cNvSpPr txBox="1"/>
          <p:nvPr/>
        </p:nvSpPr>
        <p:spPr>
          <a:xfrm>
            <a:off x="4445513" y="2286153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62:35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F8028-33A1-F7EE-6B29-70B88D12FB5D}"/>
              </a:ext>
            </a:extLst>
          </p:cNvPr>
          <p:cNvSpPr txBox="1"/>
          <p:nvPr/>
        </p:nvSpPr>
        <p:spPr>
          <a:xfrm>
            <a:off x="6945983" y="2078295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62:25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82E26-D80A-5490-FE6A-9233F346E7AF}"/>
              </a:ext>
            </a:extLst>
          </p:cNvPr>
          <p:cNvSpPr txBox="1"/>
          <p:nvPr/>
        </p:nvSpPr>
        <p:spPr>
          <a:xfrm>
            <a:off x="6953234" y="2270087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61:47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C87F5A-F0C1-82F0-3291-4553F7E41976}"/>
              </a:ext>
            </a:extLst>
          </p:cNvPr>
          <p:cNvSpPr txBox="1"/>
          <p:nvPr/>
        </p:nvSpPr>
        <p:spPr>
          <a:xfrm>
            <a:off x="4436372" y="4492721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62:10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DAEA9-65DB-21E5-CACF-E0BB03074480}"/>
              </a:ext>
            </a:extLst>
          </p:cNvPr>
          <p:cNvSpPr txBox="1"/>
          <p:nvPr/>
        </p:nvSpPr>
        <p:spPr>
          <a:xfrm>
            <a:off x="4445513" y="4699754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62:43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7D8EA-5614-84FF-6E6A-99DFB499197C}"/>
              </a:ext>
            </a:extLst>
          </p:cNvPr>
          <p:cNvSpPr txBox="1"/>
          <p:nvPr/>
        </p:nvSpPr>
        <p:spPr>
          <a:xfrm>
            <a:off x="6969872" y="4468311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61:46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B6305-7396-E6EA-9621-40AC3E3CB18B}"/>
              </a:ext>
            </a:extLst>
          </p:cNvPr>
          <p:cNvSpPr txBox="1"/>
          <p:nvPr/>
        </p:nvSpPr>
        <p:spPr>
          <a:xfrm>
            <a:off x="6979013" y="4675344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62:52</a:t>
            </a:r>
          </a:p>
        </p:txBody>
      </p:sp>
      <p:pic>
        <p:nvPicPr>
          <p:cNvPr id="36" name="Graphic 35" descr="Stopwatch with solid fill">
            <a:extLst>
              <a:ext uri="{FF2B5EF4-FFF2-40B4-BE49-F238E27FC236}">
                <a16:creationId xmlns:a16="http://schemas.microsoft.com/office/drawing/2014/main" id="{7E6C1DFC-611D-243A-DC40-1D211D447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5833" y="4572597"/>
            <a:ext cx="363748" cy="363748"/>
          </a:xfrm>
          <a:prstGeom prst="rect">
            <a:avLst/>
          </a:prstGeom>
        </p:spPr>
      </p:pic>
      <p:pic>
        <p:nvPicPr>
          <p:cNvPr id="37" name="Graphic 36" descr="Stopwatch with solid fill">
            <a:extLst>
              <a:ext uri="{FF2B5EF4-FFF2-40B4-BE49-F238E27FC236}">
                <a16:creationId xmlns:a16="http://schemas.microsoft.com/office/drawing/2014/main" id="{90F40C5B-0A3A-1023-E0E9-9280BC3E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5833" y="2157443"/>
            <a:ext cx="363748" cy="363748"/>
          </a:xfrm>
          <a:prstGeom prst="rect">
            <a:avLst/>
          </a:prstGeom>
        </p:spPr>
      </p:pic>
      <p:pic>
        <p:nvPicPr>
          <p:cNvPr id="39" name="Graphic 38" descr="Stopwatch with solid fill">
            <a:extLst>
              <a:ext uri="{FF2B5EF4-FFF2-40B4-BE49-F238E27FC236}">
                <a16:creationId xmlns:a16="http://schemas.microsoft.com/office/drawing/2014/main" id="{072D831C-5511-6BCC-BC41-04A45A866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642" y="2153123"/>
            <a:ext cx="363748" cy="363748"/>
          </a:xfrm>
          <a:prstGeom prst="rect">
            <a:avLst/>
          </a:prstGeom>
        </p:spPr>
      </p:pic>
      <p:pic>
        <p:nvPicPr>
          <p:cNvPr id="40" name="Graphic 39" descr="Stopwatch with solid fill">
            <a:extLst>
              <a:ext uri="{FF2B5EF4-FFF2-40B4-BE49-F238E27FC236}">
                <a16:creationId xmlns:a16="http://schemas.microsoft.com/office/drawing/2014/main" id="{4C8BB86D-E454-3B10-B8DF-76427D737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0327" y="4539006"/>
            <a:ext cx="363748" cy="36374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7D6606F-9F89-820B-0A93-E8B17AA0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37"/>
            <a:ext cx="10515600" cy="894332"/>
          </a:xfrm>
        </p:spPr>
        <p:txBody>
          <a:bodyPr/>
          <a:lstStyle/>
          <a:p>
            <a:r>
              <a:rPr lang="en-US" dirty="0"/>
              <a:t>Original Layout</a:t>
            </a:r>
          </a:p>
        </p:txBody>
      </p:sp>
    </p:spTree>
    <p:extLst>
      <p:ext uri="{BB962C8B-B14F-4D97-AF65-F5344CB8AC3E}">
        <p14:creationId xmlns:p14="http://schemas.microsoft.com/office/powerpoint/2010/main" val="193352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63F7-79FE-FF2E-E4ED-43CD2A7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35"/>
            <a:ext cx="10515600" cy="894332"/>
          </a:xfrm>
        </p:spPr>
        <p:txBody>
          <a:bodyPr/>
          <a:lstStyle/>
          <a:p>
            <a:r>
              <a:rPr lang="en-US" dirty="0"/>
              <a:t>Proposed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0388-B2A5-CCBE-E7C2-8A3F3483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481398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STEP 1: Convert into “Assembly line” by Process Layout. Create workstations and assign specific tasks:</a:t>
            </a:r>
          </a:p>
          <a:p>
            <a:pPr lvl="1" algn="just"/>
            <a:r>
              <a:rPr lang="en-US" sz="2000" dirty="0"/>
              <a:t>Equipment and tools needed can be located already in that location, reducing the setup every round. (Potential time reduction for task #2)</a:t>
            </a:r>
          </a:p>
          <a:p>
            <a:pPr lvl="1" algn="just"/>
            <a:r>
              <a:rPr lang="en-US" sz="2000" dirty="0"/>
              <a:t>Allows for keeping a minimum small parts stock in that workstation.</a:t>
            </a:r>
          </a:p>
          <a:p>
            <a:pPr lvl="1" algn="just"/>
            <a:r>
              <a:rPr lang="en-US" sz="2000" dirty="0"/>
              <a:t>Having Inspection workstation separate helps by allowing the inspection step to be done beforehand and not blocking step #4. </a:t>
            </a:r>
          </a:p>
          <a:p>
            <a:pPr lvl="1" algn="just"/>
            <a:r>
              <a:rPr lang="en-US" sz="2000" dirty="0"/>
              <a:t>By grouping the steps into stations with the longest set of steps (#4-#9) at the first station and all stations following taking a shorter time, product will be able to flow consistently as soon as the first station is complete. The wheel press at step #14 will not be a bottleneck.</a:t>
            </a:r>
          </a:p>
          <a:p>
            <a:pPr lvl="1" algn="just"/>
            <a:r>
              <a:rPr lang="en-US" sz="2000" dirty="0"/>
              <a:t>Easier for Quality team and supervisors to monitor each process. Easier to identify and address bottlenecks within each step individually.</a:t>
            </a:r>
          </a:p>
          <a:p>
            <a:pPr algn="just"/>
            <a:r>
              <a:rPr lang="en-US" dirty="0"/>
              <a:t>STEP 2: Add an “Assembled product” area. Frees the working stations of completed products right away without becoming a bottleneck.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2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D32253-565B-F5ED-510B-F7577EC6E983}"/>
              </a:ext>
            </a:extLst>
          </p:cNvPr>
          <p:cNvGrpSpPr/>
          <p:nvPr/>
        </p:nvGrpSpPr>
        <p:grpSpPr>
          <a:xfrm>
            <a:off x="846415" y="786923"/>
            <a:ext cx="10500403" cy="4885178"/>
            <a:chOff x="846415" y="786923"/>
            <a:chExt cx="10500403" cy="488517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824F71-44C8-8E8F-632B-A0F4CB5315ED}"/>
                </a:ext>
              </a:extLst>
            </p:cNvPr>
            <p:cNvGrpSpPr/>
            <p:nvPr/>
          </p:nvGrpSpPr>
          <p:grpSpPr>
            <a:xfrm>
              <a:off x="846415" y="786923"/>
              <a:ext cx="10500403" cy="4885178"/>
              <a:chOff x="846415" y="786923"/>
              <a:chExt cx="10500403" cy="48851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8994A7-85C4-BA54-2F6B-12C9F10542CD}"/>
                  </a:ext>
                </a:extLst>
              </p:cNvPr>
              <p:cNvSpPr/>
              <p:nvPr/>
            </p:nvSpPr>
            <p:spPr>
              <a:xfrm>
                <a:off x="892628" y="881154"/>
                <a:ext cx="10406743" cy="4691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6E7B52-1A74-2078-D64E-A6F564EDFED7}"/>
                  </a:ext>
                </a:extLst>
              </p:cNvPr>
              <p:cNvSpPr/>
              <p:nvPr/>
            </p:nvSpPr>
            <p:spPr>
              <a:xfrm>
                <a:off x="11182916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19A85A9-06A6-D13D-AAD9-16798EAE54F5}"/>
                  </a:ext>
                </a:extLst>
              </p:cNvPr>
              <p:cNvSpPr/>
              <p:nvPr/>
            </p:nvSpPr>
            <p:spPr>
              <a:xfrm>
                <a:off x="857915" y="5430793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E06C0-1B6E-C1D2-8916-07D1EE2B57C7}"/>
                  </a:ext>
                </a:extLst>
              </p:cNvPr>
              <p:cNvSpPr/>
              <p:nvPr/>
            </p:nvSpPr>
            <p:spPr>
              <a:xfrm>
                <a:off x="6014048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BBD365-E011-7F67-086E-CB968903C99B}"/>
                  </a:ext>
                </a:extLst>
              </p:cNvPr>
              <p:cNvSpPr/>
              <p:nvPr/>
            </p:nvSpPr>
            <p:spPr>
              <a:xfrm>
                <a:off x="3412362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9FEF4F-6D8E-BF6A-D00F-3EA072ABC789}"/>
                  </a:ext>
                </a:extLst>
              </p:cNvPr>
              <p:cNvSpPr/>
              <p:nvPr/>
            </p:nvSpPr>
            <p:spPr>
              <a:xfrm>
                <a:off x="8615734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5F7654-238E-C9B1-5CC7-E12685E64D38}"/>
                  </a:ext>
                </a:extLst>
              </p:cNvPr>
              <p:cNvSpPr/>
              <p:nvPr/>
            </p:nvSpPr>
            <p:spPr>
              <a:xfrm>
                <a:off x="11171416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CC45F0-E184-3D67-FDBA-895B9CBBC299}"/>
                  </a:ext>
                </a:extLst>
              </p:cNvPr>
              <p:cNvSpPr/>
              <p:nvPr/>
            </p:nvSpPr>
            <p:spPr>
              <a:xfrm>
                <a:off x="846415" y="786923"/>
                <a:ext cx="1754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FAC4AF-228F-437E-7796-EE1D3568D01D}"/>
                  </a:ext>
                </a:extLst>
              </p:cNvPr>
              <p:cNvSpPr/>
              <p:nvPr/>
            </p:nvSpPr>
            <p:spPr>
              <a:xfrm>
                <a:off x="6002548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0848DD-5276-DD09-008B-4C6A64E72AEB}"/>
                  </a:ext>
                </a:extLst>
              </p:cNvPr>
              <p:cNvSpPr/>
              <p:nvPr/>
            </p:nvSpPr>
            <p:spPr>
              <a:xfrm>
                <a:off x="3400862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0344B-9B7C-2B04-1F56-C25E0B20D3D9}"/>
                  </a:ext>
                </a:extLst>
              </p:cNvPr>
              <p:cNvSpPr/>
              <p:nvPr/>
            </p:nvSpPr>
            <p:spPr>
              <a:xfrm>
                <a:off x="8604234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F5773E-8BB4-D231-6BF1-181E433569E5}"/>
                </a:ext>
              </a:extLst>
            </p:cNvPr>
            <p:cNvSpPr/>
            <p:nvPr/>
          </p:nvSpPr>
          <p:spPr>
            <a:xfrm>
              <a:off x="1242204" y="1190445"/>
              <a:ext cx="9713343" cy="4088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                                                                                 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0A61794-6854-6D30-48A0-D5EE95D1622B}"/>
              </a:ext>
            </a:extLst>
          </p:cNvPr>
          <p:cNvSpPr/>
          <p:nvPr/>
        </p:nvSpPr>
        <p:spPr>
          <a:xfrm>
            <a:off x="1245593" y="2139468"/>
            <a:ext cx="1810932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WHEEL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18A07-3A25-FCB7-5A0C-C89773EC976A}"/>
              </a:ext>
            </a:extLst>
          </p:cNvPr>
          <p:cNvSpPr/>
          <p:nvPr/>
        </p:nvSpPr>
        <p:spPr>
          <a:xfrm>
            <a:off x="3339040" y="150100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WORKSTATION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2A70C-7A99-563C-1166-7C5E14D8B640}"/>
              </a:ext>
            </a:extLst>
          </p:cNvPr>
          <p:cNvSpPr/>
          <p:nvPr/>
        </p:nvSpPr>
        <p:spPr>
          <a:xfrm>
            <a:off x="5499548" y="150100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WORKSTATION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304E28-6F14-0AD3-662E-C625927FA724}"/>
              </a:ext>
            </a:extLst>
          </p:cNvPr>
          <p:cNvSpPr/>
          <p:nvPr/>
        </p:nvSpPr>
        <p:spPr>
          <a:xfrm>
            <a:off x="7658001" y="1501001"/>
            <a:ext cx="1057868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INSPECTION STATION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3FDDD2-B965-38C3-16A4-1ABA5C26D29B}"/>
              </a:ext>
            </a:extLst>
          </p:cNvPr>
          <p:cNvSpPr/>
          <p:nvPr/>
        </p:nvSpPr>
        <p:spPr>
          <a:xfrm>
            <a:off x="8949087" y="1190444"/>
            <a:ext cx="1997319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0308FA-7160-9D84-AB1F-7412112BA3EA}"/>
              </a:ext>
            </a:extLst>
          </p:cNvPr>
          <p:cNvSpPr/>
          <p:nvPr/>
        </p:nvSpPr>
        <p:spPr>
          <a:xfrm>
            <a:off x="8715870" y="4330576"/>
            <a:ext cx="2239678" cy="94878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WHEELS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E9521-6CAB-45D9-1E02-AC7120ECA3CB}"/>
              </a:ext>
            </a:extLst>
          </p:cNvPr>
          <p:cNvSpPr/>
          <p:nvPr/>
        </p:nvSpPr>
        <p:spPr>
          <a:xfrm>
            <a:off x="3339040" y="392034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WORKSTATION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4B5392-BFDF-5F77-AEE9-CFF7B2F625C5}"/>
              </a:ext>
            </a:extLst>
          </p:cNvPr>
          <p:cNvSpPr/>
          <p:nvPr/>
        </p:nvSpPr>
        <p:spPr>
          <a:xfrm>
            <a:off x="5499548" y="392034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WORKSTATION 4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A0E08A-0237-98B6-5252-B53420DBFF62}"/>
              </a:ext>
            </a:extLst>
          </p:cNvPr>
          <p:cNvGrpSpPr/>
          <p:nvPr/>
        </p:nvGrpSpPr>
        <p:grpSpPr>
          <a:xfrm>
            <a:off x="3339041" y="2948555"/>
            <a:ext cx="7607365" cy="2330810"/>
            <a:chOff x="3339041" y="2948555"/>
            <a:chExt cx="7607365" cy="2330810"/>
          </a:xfrm>
          <a:solidFill>
            <a:srgbClr val="FFFF00">
              <a:alpha val="29804"/>
            </a:srgb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6B02F5-2CB1-89D7-8132-55151808B045}"/>
                </a:ext>
              </a:extLst>
            </p:cNvPr>
            <p:cNvSpPr/>
            <p:nvPr/>
          </p:nvSpPr>
          <p:spPr>
            <a:xfrm>
              <a:off x="3339041" y="2948555"/>
              <a:ext cx="50330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D56C52-D9E7-B355-AD00-454339D86010}"/>
                </a:ext>
              </a:extLst>
            </p:cNvPr>
            <p:cNvSpPr/>
            <p:nvPr/>
          </p:nvSpPr>
          <p:spPr>
            <a:xfrm>
              <a:off x="7658001" y="3541375"/>
              <a:ext cx="32884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9F972B-DBFF-23E8-E71A-9E1E67561308}"/>
                </a:ext>
              </a:extLst>
            </p:cNvPr>
            <p:cNvSpPr/>
            <p:nvPr/>
          </p:nvSpPr>
          <p:spPr>
            <a:xfrm>
              <a:off x="7657999" y="4140911"/>
              <a:ext cx="714047" cy="1138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6BE5E9-BBDF-665D-C2A2-B9F6955AD063}"/>
              </a:ext>
            </a:extLst>
          </p:cNvPr>
          <p:cNvGrpSpPr/>
          <p:nvPr/>
        </p:nvGrpSpPr>
        <p:grpSpPr>
          <a:xfrm>
            <a:off x="2541248" y="812570"/>
            <a:ext cx="1275487" cy="4805356"/>
            <a:chOff x="6232383" y="818869"/>
            <a:chExt cx="1275487" cy="4805356"/>
          </a:xfrm>
          <a:solidFill>
            <a:srgbClr val="000000">
              <a:alpha val="50196"/>
            </a:srgb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CEE53-C6E7-D521-5B1E-71F7110E6F36}"/>
                </a:ext>
              </a:extLst>
            </p:cNvPr>
            <p:cNvSpPr/>
            <p:nvPr/>
          </p:nvSpPr>
          <p:spPr>
            <a:xfrm>
              <a:off x="6488087" y="872197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C30DE63-7C9C-E2E0-34CA-39CF342CE737}"/>
                </a:ext>
              </a:extLst>
            </p:cNvPr>
            <p:cNvSpPr/>
            <p:nvPr/>
          </p:nvSpPr>
          <p:spPr>
            <a:xfrm>
              <a:off x="7110621" y="872196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95E45A-7AD6-4571-8181-2E271AEF2CDB}"/>
                </a:ext>
              </a:extLst>
            </p:cNvPr>
            <p:cNvSpPr/>
            <p:nvPr/>
          </p:nvSpPr>
          <p:spPr>
            <a:xfrm rot="16200000">
              <a:off x="6804469" y="24699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2A215CF-A6D5-88AE-1EC5-6B1E572B2EA5}"/>
                </a:ext>
              </a:extLst>
            </p:cNvPr>
            <p:cNvSpPr/>
            <p:nvPr/>
          </p:nvSpPr>
          <p:spPr>
            <a:xfrm rot="16200000">
              <a:off x="6804259" y="492082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271722-D2D0-22DA-C434-38528A845E6F}"/>
                </a:ext>
              </a:extLst>
            </p:cNvPr>
            <p:cNvSpPr/>
            <p:nvPr/>
          </p:nvSpPr>
          <p:spPr>
            <a:xfrm>
              <a:off x="6550112" y="3016449"/>
              <a:ext cx="652945" cy="403236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Crane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3AF7833-8A6A-4567-34CB-400E017E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39"/>
            <a:ext cx="10515600" cy="894332"/>
          </a:xfrm>
        </p:spPr>
        <p:txBody>
          <a:bodyPr/>
          <a:lstStyle/>
          <a:p>
            <a:r>
              <a:rPr lang="en-US" dirty="0"/>
              <a:t>Proposed Layout</a:t>
            </a:r>
          </a:p>
        </p:txBody>
      </p:sp>
    </p:spTree>
    <p:extLst>
      <p:ext uri="{BB962C8B-B14F-4D97-AF65-F5344CB8AC3E}">
        <p14:creationId xmlns:p14="http://schemas.microsoft.com/office/powerpoint/2010/main" val="174804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D32253-565B-F5ED-510B-F7577EC6E983}"/>
              </a:ext>
            </a:extLst>
          </p:cNvPr>
          <p:cNvGrpSpPr/>
          <p:nvPr/>
        </p:nvGrpSpPr>
        <p:grpSpPr>
          <a:xfrm>
            <a:off x="846415" y="786923"/>
            <a:ext cx="10500403" cy="4885178"/>
            <a:chOff x="846415" y="786923"/>
            <a:chExt cx="10500403" cy="488517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824F71-44C8-8E8F-632B-A0F4CB5315ED}"/>
                </a:ext>
              </a:extLst>
            </p:cNvPr>
            <p:cNvGrpSpPr/>
            <p:nvPr/>
          </p:nvGrpSpPr>
          <p:grpSpPr>
            <a:xfrm>
              <a:off x="846415" y="786923"/>
              <a:ext cx="10500403" cy="4885178"/>
              <a:chOff x="846415" y="786923"/>
              <a:chExt cx="10500403" cy="48851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8994A7-85C4-BA54-2F6B-12C9F10542CD}"/>
                  </a:ext>
                </a:extLst>
              </p:cNvPr>
              <p:cNvSpPr/>
              <p:nvPr/>
            </p:nvSpPr>
            <p:spPr>
              <a:xfrm>
                <a:off x="892628" y="881154"/>
                <a:ext cx="10406743" cy="4691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6E7B52-1A74-2078-D64E-A6F564EDFED7}"/>
                  </a:ext>
                </a:extLst>
              </p:cNvPr>
              <p:cNvSpPr/>
              <p:nvPr/>
            </p:nvSpPr>
            <p:spPr>
              <a:xfrm>
                <a:off x="11182916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19A85A9-06A6-D13D-AAD9-16798EAE54F5}"/>
                  </a:ext>
                </a:extLst>
              </p:cNvPr>
              <p:cNvSpPr/>
              <p:nvPr/>
            </p:nvSpPr>
            <p:spPr>
              <a:xfrm>
                <a:off x="857915" y="5430793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E06C0-1B6E-C1D2-8916-07D1EE2B57C7}"/>
                  </a:ext>
                </a:extLst>
              </p:cNvPr>
              <p:cNvSpPr/>
              <p:nvPr/>
            </p:nvSpPr>
            <p:spPr>
              <a:xfrm>
                <a:off x="6014048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BBD365-E011-7F67-086E-CB968903C99B}"/>
                  </a:ext>
                </a:extLst>
              </p:cNvPr>
              <p:cNvSpPr/>
              <p:nvPr/>
            </p:nvSpPr>
            <p:spPr>
              <a:xfrm>
                <a:off x="3412362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9FEF4F-6D8E-BF6A-D00F-3EA072ABC789}"/>
                  </a:ext>
                </a:extLst>
              </p:cNvPr>
              <p:cNvSpPr/>
              <p:nvPr/>
            </p:nvSpPr>
            <p:spPr>
              <a:xfrm>
                <a:off x="8615734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5F7654-238E-C9B1-5CC7-E12685E64D38}"/>
                  </a:ext>
                </a:extLst>
              </p:cNvPr>
              <p:cNvSpPr/>
              <p:nvPr/>
            </p:nvSpPr>
            <p:spPr>
              <a:xfrm>
                <a:off x="11171416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CC45F0-E184-3D67-FDBA-895B9CBBC299}"/>
                  </a:ext>
                </a:extLst>
              </p:cNvPr>
              <p:cNvSpPr/>
              <p:nvPr/>
            </p:nvSpPr>
            <p:spPr>
              <a:xfrm>
                <a:off x="846415" y="786923"/>
                <a:ext cx="1754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FAC4AF-228F-437E-7796-EE1D3568D01D}"/>
                  </a:ext>
                </a:extLst>
              </p:cNvPr>
              <p:cNvSpPr/>
              <p:nvPr/>
            </p:nvSpPr>
            <p:spPr>
              <a:xfrm>
                <a:off x="6002548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0848DD-5276-DD09-008B-4C6A64E72AEB}"/>
                  </a:ext>
                </a:extLst>
              </p:cNvPr>
              <p:cNvSpPr/>
              <p:nvPr/>
            </p:nvSpPr>
            <p:spPr>
              <a:xfrm>
                <a:off x="3400862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0344B-9B7C-2B04-1F56-C25E0B20D3D9}"/>
                  </a:ext>
                </a:extLst>
              </p:cNvPr>
              <p:cNvSpPr/>
              <p:nvPr/>
            </p:nvSpPr>
            <p:spPr>
              <a:xfrm>
                <a:off x="8604234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F5773E-8BB4-D231-6BF1-181E433569E5}"/>
                </a:ext>
              </a:extLst>
            </p:cNvPr>
            <p:cNvSpPr/>
            <p:nvPr/>
          </p:nvSpPr>
          <p:spPr>
            <a:xfrm>
              <a:off x="1242204" y="1190445"/>
              <a:ext cx="9713343" cy="4088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                                                                                 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0A61794-6854-6D30-48A0-D5EE95D1622B}"/>
              </a:ext>
            </a:extLst>
          </p:cNvPr>
          <p:cNvSpPr/>
          <p:nvPr/>
        </p:nvSpPr>
        <p:spPr>
          <a:xfrm>
            <a:off x="1245593" y="2139468"/>
            <a:ext cx="1810932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WHEEL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18A07-3A25-FCB7-5A0C-C89773EC976A}"/>
              </a:ext>
            </a:extLst>
          </p:cNvPr>
          <p:cNvSpPr/>
          <p:nvPr/>
        </p:nvSpPr>
        <p:spPr>
          <a:xfrm>
            <a:off x="3339040" y="150100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STATION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2A70C-7A99-563C-1166-7C5E14D8B640}"/>
              </a:ext>
            </a:extLst>
          </p:cNvPr>
          <p:cNvSpPr/>
          <p:nvPr/>
        </p:nvSpPr>
        <p:spPr>
          <a:xfrm>
            <a:off x="5499548" y="150100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STATION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304E28-6F14-0AD3-662E-C625927FA724}"/>
              </a:ext>
            </a:extLst>
          </p:cNvPr>
          <p:cNvSpPr/>
          <p:nvPr/>
        </p:nvSpPr>
        <p:spPr>
          <a:xfrm>
            <a:off x="7658001" y="1501001"/>
            <a:ext cx="1057868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INSPECTION STATION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3FDDD2-B965-38C3-16A4-1ABA5C26D29B}"/>
              </a:ext>
            </a:extLst>
          </p:cNvPr>
          <p:cNvSpPr/>
          <p:nvPr/>
        </p:nvSpPr>
        <p:spPr>
          <a:xfrm>
            <a:off x="8949087" y="1190444"/>
            <a:ext cx="1997319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0308FA-7160-9D84-AB1F-7412112BA3EA}"/>
              </a:ext>
            </a:extLst>
          </p:cNvPr>
          <p:cNvSpPr/>
          <p:nvPr/>
        </p:nvSpPr>
        <p:spPr>
          <a:xfrm>
            <a:off x="8715870" y="4330576"/>
            <a:ext cx="2239678" cy="94878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WHEELS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E9521-6CAB-45D9-1E02-AC7120ECA3CB}"/>
              </a:ext>
            </a:extLst>
          </p:cNvPr>
          <p:cNvSpPr/>
          <p:nvPr/>
        </p:nvSpPr>
        <p:spPr>
          <a:xfrm>
            <a:off x="3339040" y="392034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STATION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4B5392-BFDF-5F77-AEE9-CFF7B2F625C5}"/>
              </a:ext>
            </a:extLst>
          </p:cNvPr>
          <p:cNvSpPr/>
          <p:nvPr/>
        </p:nvSpPr>
        <p:spPr>
          <a:xfrm>
            <a:off x="5499548" y="392034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STATION 4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A0E08A-0237-98B6-5252-B53420DBFF62}"/>
              </a:ext>
            </a:extLst>
          </p:cNvPr>
          <p:cNvGrpSpPr/>
          <p:nvPr/>
        </p:nvGrpSpPr>
        <p:grpSpPr>
          <a:xfrm>
            <a:off x="3339041" y="2948555"/>
            <a:ext cx="7607365" cy="2330810"/>
            <a:chOff x="3339041" y="2948555"/>
            <a:chExt cx="7607365" cy="2330810"/>
          </a:xfrm>
          <a:solidFill>
            <a:srgbClr val="FFFF00">
              <a:alpha val="29804"/>
            </a:srgb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6B02F5-2CB1-89D7-8132-55151808B045}"/>
                </a:ext>
              </a:extLst>
            </p:cNvPr>
            <p:cNvSpPr/>
            <p:nvPr/>
          </p:nvSpPr>
          <p:spPr>
            <a:xfrm>
              <a:off x="3339041" y="2948555"/>
              <a:ext cx="50330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D56C52-D9E7-B355-AD00-454339D86010}"/>
                </a:ext>
              </a:extLst>
            </p:cNvPr>
            <p:cNvSpPr/>
            <p:nvPr/>
          </p:nvSpPr>
          <p:spPr>
            <a:xfrm>
              <a:off x="7658001" y="3541375"/>
              <a:ext cx="32884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9F972B-DBFF-23E8-E71A-9E1E67561308}"/>
                </a:ext>
              </a:extLst>
            </p:cNvPr>
            <p:cNvSpPr/>
            <p:nvPr/>
          </p:nvSpPr>
          <p:spPr>
            <a:xfrm>
              <a:off x="7657999" y="4140911"/>
              <a:ext cx="714047" cy="1138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6BE5E9-BBDF-665D-C2A2-B9F6955AD063}"/>
              </a:ext>
            </a:extLst>
          </p:cNvPr>
          <p:cNvGrpSpPr/>
          <p:nvPr/>
        </p:nvGrpSpPr>
        <p:grpSpPr>
          <a:xfrm>
            <a:off x="2541248" y="812570"/>
            <a:ext cx="1275487" cy="4805356"/>
            <a:chOff x="6232383" y="818869"/>
            <a:chExt cx="1275487" cy="4805356"/>
          </a:xfrm>
          <a:solidFill>
            <a:srgbClr val="000000">
              <a:alpha val="50196"/>
            </a:srgb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CEE53-C6E7-D521-5B1E-71F7110E6F36}"/>
                </a:ext>
              </a:extLst>
            </p:cNvPr>
            <p:cNvSpPr/>
            <p:nvPr/>
          </p:nvSpPr>
          <p:spPr>
            <a:xfrm>
              <a:off x="6488087" y="872197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C30DE63-7C9C-E2E0-34CA-39CF342CE737}"/>
                </a:ext>
              </a:extLst>
            </p:cNvPr>
            <p:cNvSpPr/>
            <p:nvPr/>
          </p:nvSpPr>
          <p:spPr>
            <a:xfrm>
              <a:off x="7110621" y="872196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95E45A-7AD6-4571-8181-2E271AEF2CDB}"/>
                </a:ext>
              </a:extLst>
            </p:cNvPr>
            <p:cNvSpPr/>
            <p:nvPr/>
          </p:nvSpPr>
          <p:spPr>
            <a:xfrm rot="16200000">
              <a:off x="6804469" y="24699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2A215CF-A6D5-88AE-1EC5-6B1E572B2EA5}"/>
                </a:ext>
              </a:extLst>
            </p:cNvPr>
            <p:cNvSpPr/>
            <p:nvPr/>
          </p:nvSpPr>
          <p:spPr>
            <a:xfrm rot="16200000">
              <a:off x="6804259" y="492082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271722-D2D0-22DA-C434-38528A845E6F}"/>
                </a:ext>
              </a:extLst>
            </p:cNvPr>
            <p:cNvSpPr/>
            <p:nvPr/>
          </p:nvSpPr>
          <p:spPr>
            <a:xfrm>
              <a:off x="6550112" y="3016449"/>
              <a:ext cx="652945" cy="403236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Crane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537CA0-7CE5-FF71-4419-05F15DFF7C1C}"/>
                  </a:ext>
                </a:extLst>
              </p14:cNvPr>
              <p14:cNvContentPartPr/>
              <p14:nvPr/>
            </p14:nvContentPartPr>
            <p14:xfrm>
              <a:off x="1917088" y="2230526"/>
              <a:ext cx="7957080" cy="2523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537CA0-7CE5-FF71-4419-05F15DFF7C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448" y="2221886"/>
                <a:ext cx="7974720" cy="25408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3624111-51E1-4BFD-AD4C-C80C7FE2003E}"/>
              </a:ext>
            </a:extLst>
          </p:cNvPr>
          <p:cNvSpPr txBox="1"/>
          <p:nvPr/>
        </p:nvSpPr>
        <p:spPr>
          <a:xfrm>
            <a:off x="9233042" y="1870874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79B782-9E7A-5165-2907-BE8BD226F24A}"/>
              </a:ext>
            </a:extLst>
          </p:cNvPr>
          <p:cNvSpPr txBox="1"/>
          <p:nvPr/>
        </p:nvSpPr>
        <p:spPr>
          <a:xfrm>
            <a:off x="3602013" y="1226077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06D668-36B7-8D5A-B12E-5CB008D5AA9F}"/>
              </a:ext>
            </a:extLst>
          </p:cNvPr>
          <p:cNvSpPr txBox="1"/>
          <p:nvPr/>
        </p:nvSpPr>
        <p:spPr>
          <a:xfrm>
            <a:off x="5547334" y="1250616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5A5436-5DD4-4467-99CE-B18CB883AB61}"/>
              </a:ext>
            </a:extLst>
          </p:cNvPr>
          <p:cNvSpPr txBox="1"/>
          <p:nvPr/>
        </p:nvSpPr>
        <p:spPr>
          <a:xfrm>
            <a:off x="3582610" y="3616898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BC2C2A-E00D-7B76-1959-6258B90014BB}"/>
              </a:ext>
            </a:extLst>
          </p:cNvPr>
          <p:cNvSpPr txBox="1"/>
          <p:nvPr/>
        </p:nvSpPr>
        <p:spPr>
          <a:xfrm>
            <a:off x="5560927" y="3634117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3E89C7-B088-DDC8-E3DD-3474F74D3CBD}"/>
              </a:ext>
            </a:extLst>
          </p:cNvPr>
          <p:cNvSpPr txBox="1"/>
          <p:nvPr/>
        </p:nvSpPr>
        <p:spPr>
          <a:xfrm>
            <a:off x="7780206" y="2283079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46382A-F371-C656-8757-3E03F5ACBF65}"/>
              </a:ext>
            </a:extLst>
          </p:cNvPr>
          <p:cNvSpPr txBox="1"/>
          <p:nvPr/>
        </p:nvSpPr>
        <p:spPr>
          <a:xfrm>
            <a:off x="5855543" y="2283158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#4-9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4F996C-5054-FE47-41BF-E8FBE4B04F2F}"/>
              </a:ext>
            </a:extLst>
          </p:cNvPr>
          <p:cNvSpPr txBox="1"/>
          <p:nvPr/>
        </p:nvSpPr>
        <p:spPr>
          <a:xfrm>
            <a:off x="3737549" y="2257273"/>
            <a:ext cx="1209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#10-13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FB5233-500C-4E28-2B30-F9777CCC730E}"/>
              </a:ext>
            </a:extLst>
          </p:cNvPr>
          <p:cNvSpPr txBox="1"/>
          <p:nvPr/>
        </p:nvSpPr>
        <p:spPr>
          <a:xfrm>
            <a:off x="1445909" y="3634117"/>
            <a:ext cx="1209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90DCB9-68A3-6E82-B4C9-ED5C9ECDC753}"/>
              </a:ext>
            </a:extLst>
          </p:cNvPr>
          <p:cNvSpPr txBox="1"/>
          <p:nvPr/>
        </p:nvSpPr>
        <p:spPr>
          <a:xfrm>
            <a:off x="3707207" y="4514912"/>
            <a:ext cx="1209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#15-16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C84DEB-C24E-537A-7F60-E49DF5295FE4}"/>
              </a:ext>
            </a:extLst>
          </p:cNvPr>
          <p:cNvSpPr txBox="1"/>
          <p:nvPr/>
        </p:nvSpPr>
        <p:spPr>
          <a:xfrm>
            <a:off x="5913023" y="4546217"/>
            <a:ext cx="1209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#17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5B553B-ED83-8C1C-13B0-4A2252554769}"/>
              </a:ext>
            </a:extLst>
          </p:cNvPr>
          <p:cNvSpPr txBox="1"/>
          <p:nvPr/>
        </p:nvSpPr>
        <p:spPr>
          <a:xfrm>
            <a:off x="7782881" y="2519192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0D3D4B-4E1E-8A72-7C42-A4D33D68F3C5}"/>
              </a:ext>
            </a:extLst>
          </p:cNvPr>
          <p:cNvSpPr txBox="1"/>
          <p:nvPr/>
        </p:nvSpPr>
        <p:spPr>
          <a:xfrm>
            <a:off x="8748188" y="4278061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#20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7BFB3B-225D-E3CD-1444-541F49F5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82"/>
            <a:ext cx="10515600" cy="894332"/>
          </a:xfrm>
        </p:spPr>
        <p:txBody>
          <a:bodyPr/>
          <a:lstStyle/>
          <a:p>
            <a:r>
              <a:rPr lang="en-US" dirty="0"/>
              <a:t>Proposed Layout</a:t>
            </a:r>
          </a:p>
        </p:txBody>
      </p:sp>
    </p:spTree>
    <p:extLst>
      <p:ext uri="{BB962C8B-B14F-4D97-AF65-F5344CB8AC3E}">
        <p14:creationId xmlns:p14="http://schemas.microsoft.com/office/powerpoint/2010/main" val="238993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D32253-565B-F5ED-510B-F7577EC6E983}"/>
              </a:ext>
            </a:extLst>
          </p:cNvPr>
          <p:cNvGrpSpPr/>
          <p:nvPr/>
        </p:nvGrpSpPr>
        <p:grpSpPr>
          <a:xfrm>
            <a:off x="846415" y="786923"/>
            <a:ext cx="10500403" cy="4885178"/>
            <a:chOff x="846415" y="786923"/>
            <a:chExt cx="10500403" cy="488517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824F71-44C8-8E8F-632B-A0F4CB5315ED}"/>
                </a:ext>
              </a:extLst>
            </p:cNvPr>
            <p:cNvGrpSpPr/>
            <p:nvPr/>
          </p:nvGrpSpPr>
          <p:grpSpPr>
            <a:xfrm>
              <a:off x="846415" y="786923"/>
              <a:ext cx="10500403" cy="4885178"/>
              <a:chOff x="846415" y="786923"/>
              <a:chExt cx="10500403" cy="48851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8994A7-85C4-BA54-2F6B-12C9F10542CD}"/>
                  </a:ext>
                </a:extLst>
              </p:cNvPr>
              <p:cNvSpPr/>
              <p:nvPr/>
            </p:nvSpPr>
            <p:spPr>
              <a:xfrm>
                <a:off x="892628" y="881154"/>
                <a:ext cx="10406743" cy="4691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6E7B52-1A74-2078-D64E-A6F564EDFED7}"/>
                  </a:ext>
                </a:extLst>
              </p:cNvPr>
              <p:cNvSpPr/>
              <p:nvPr/>
            </p:nvSpPr>
            <p:spPr>
              <a:xfrm>
                <a:off x="11182916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19A85A9-06A6-D13D-AAD9-16798EAE54F5}"/>
                  </a:ext>
                </a:extLst>
              </p:cNvPr>
              <p:cNvSpPr/>
              <p:nvPr/>
            </p:nvSpPr>
            <p:spPr>
              <a:xfrm>
                <a:off x="857915" y="5430793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E06C0-1B6E-C1D2-8916-07D1EE2B57C7}"/>
                  </a:ext>
                </a:extLst>
              </p:cNvPr>
              <p:cNvSpPr/>
              <p:nvPr/>
            </p:nvSpPr>
            <p:spPr>
              <a:xfrm>
                <a:off x="6014048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BBD365-E011-7F67-086E-CB968903C99B}"/>
                  </a:ext>
                </a:extLst>
              </p:cNvPr>
              <p:cNvSpPr/>
              <p:nvPr/>
            </p:nvSpPr>
            <p:spPr>
              <a:xfrm>
                <a:off x="3412362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9FEF4F-6D8E-BF6A-D00F-3EA072ABC789}"/>
                  </a:ext>
                </a:extLst>
              </p:cNvPr>
              <p:cNvSpPr/>
              <p:nvPr/>
            </p:nvSpPr>
            <p:spPr>
              <a:xfrm>
                <a:off x="8615734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5F7654-238E-C9B1-5CC7-E12685E64D38}"/>
                  </a:ext>
                </a:extLst>
              </p:cNvPr>
              <p:cNvSpPr/>
              <p:nvPr/>
            </p:nvSpPr>
            <p:spPr>
              <a:xfrm>
                <a:off x="11171416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CC45F0-E184-3D67-FDBA-895B9CBBC299}"/>
                  </a:ext>
                </a:extLst>
              </p:cNvPr>
              <p:cNvSpPr/>
              <p:nvPr/>
            </p:nvSpPr>
            <p:spPr>
              <a:xfrm>
                <a:off x="846415" y="786923"/>
                <a:ext cx="1754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FAC4AF-228F-437E-7796-EE1D3568D01D}"/>
                  </a:ext>
                </a:extLst>
              </p:cNvPr>
              <p:cNvSpPr/>
              <p:nvPr/>
            </p:nvSpPr>
            <p:spPr>
              <a:xfrm>
                <a:off x="6002548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0848DD-5276-DD09-008B-4C6A64E72AEB}"/>
                  </a:ext>
                </a:extLst>
              </p:cNvPr>
              <p:cNvSpPr/>
              <p:nvPr/>
            </p:nvSpPr>
            <p:spPr>
              <a:xfrm>
                <a:off x="3400862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0344B-9B7C-2B04-1F56-C25E0B20D3D9}"/>
                  </a:ext>
                </a:extLst>
              </p:cNvPr>
              <p:cNvSpPr/>
              <p:nvPr/>
            </p:nvSpPr>
            <p:spPr>
              <a:xfrm>
                <a:off x="8604234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F5773E-8BB4-D231-6BF1-181E433569E5}"/>
                </a:ext>
              </a:extLst>
            </p:cNvPr>
            <p:cNvSpPr/>
            <p:nvPr/>
          </p:nvSpPr>
          <p:spPr>
            <a:xfrm>
              <a:off x="1242204" y="1190445"/>
              <a:ext cx="9713343" cy="4088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                                                                                 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0A61794-6854-6D30-48A0-D5EE95D1622B}"/>
              </a:ext>
            </a:extLst>
          </p:cNvPr>
          <p:cNvSpPr/>
          <p:nvPr/>
        </p:nvSpPr>
        <p:spPr>
          <a:xfrm>
            <a:off x="1245593" y="2139468"/>
            <a:ext cx="1810932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WHEEL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18A07-3A25-FCB7-5A0C-C89773EC976A}"/>
              </a:ext>
            </a:extLst>
          </p:cNvPr>
          <p:cNvSpPr/>
          <p:nvPr/>
        </p:nvSpPr>
        <p:spPr>
          <a:xfrm>
            <a:off x="3339040" y="150100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STATION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2A70C-7A99-563C-1166-7C5E14D8B640}"/>
              </a:ext>
            </a:extLst>
          </p:cNvPr>
          <p:cNvSpPr/>
          <p:nvPr/>
        </p:nvSpPr>
        <p:spPr>
          <a:xfrm>
            <a:off x="5499548" y="150100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STATION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304E28-6F14-0AD3-662E-C625927FA724}"/>
              </a:ext>
            </a:extLst>
          </p:cNvPr>
          <p:cNvSpPr/>
          <p:nvPr/>
        </p:nvSpPr>
        <p:spPr>
          <a:xfrm>
            <a:off x="7658001" y="1501001"/>
            <a:ext cx="1057868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INSPECTION STATION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3FDDD2-B965-38C3-16A4-1ABA5C26D29B}"/>
              </a:ext>
            </a:extLst>
          </p:cNvPr>
          <p:cNvSpPr/>
          <p:nvPr/>
        </p:nvSpPr>
        <p:spPr>
          <a:xfrm>
            <a:off x="8949087" y="1190444"/>
            <a:ext cx="1997319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0308FA-7160-9D84-AB1F-7412112BA3EA}"/>
              </a:ext>
            </a:extLst>
          </p:cNvPr>
          <p:cNvSpPr/>
          <p:nvPr/>
        </p:nvSpPr>
        <p:spPr>
          <a:xfrm>
            <a:off x="8715870" y="4330576"/>
            <a:ext cx="2239678" cy="94878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WHEELS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E9521-6CAB-45D9-1E02-AC7120ECA3CB}"/>
              </a:ext>
            </a:extLst>
          </p:cNvPr>
          <p:cNvSpPr/>
          <p:nvPr/>
        </p:nvSpPr>
        <p:spPr>
          <a:xfrm>
            <a:off x="3339040" y="392034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STATION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4B5392-BFDF-5F77-AEE9-CFF7B2F625C5}"/>
              </a:ext>
            </a:extLst>
          </p:cNvPr>
          <p:cNvSpPr/>
          <p:nvPr/>
        </p:nvSpPr>
        <p:spPr>
          <a:xfrm>
            <a:off x="5499548" y="392034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STATION 4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A0E08A-0237-98B6-5252-B53420DBFF62}"/>
              </a:ext>
            </a:extLst>
          </p:cNvPr>
          <p:cNvGrpSpPr/>
          <p:nvPr/>
        </p:nvGrpSpPr>
        <p:grpSpPr>
          <a:xfrm>
            <a:off x="3339041" y="2948555"/>
            <a:ext cx="7607365" cy="2330810"/>
            <a:chOff x="3339041" y="2948555"/>
            <a:chExt cx="7607365" cy="2330810"/>
          </a:xfrm>
          <a:solidFill>
            <a:srgbClr val="FFFF00">
              <a:alpha val="29804"/>
            </a:srgb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6B02F5-2CB1-89D7-8132-55151808B045}"/>
                </a:ext>
              </a:extLst>
            </p:cNvPr>
            <p:cNvSpPr/>
            <p:nvPr/>
          </p:nvSpPr>
          <p:spPr>
            <a:xfrm>
              <a:off x="3339041" y="2948555"/>
              <a:ext cx="50330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D56C52-D9E7-B355-AD00-454339D86010}"/>
                </a:ext>
              </a:extLst>
            </p:cNvPr>
            <p:cNvSpPr/>
            <p:nvPr/>
          </p:nvSpPr>
          <p:spPr>
            <a:xfrm>
              <a:off x="7658001" y="3541375"/>
              <a:ext cx="32884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9F972B-DBFF-23E8-E71A-9E1E67561308}"/>
                </a:ext>
              </a:extLst>
            </p:cNvPr>
            <p:cNvSpPr/>
            <p:nvPr/>
          </p:nvSpPr>
          <p:spPr>
            <a:xfrm>
              <a:off x="7657999" y="4140911"/>
              <a:ext cx="714047" cy="1138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6BE5E9-BBDF-665D-C2A2-B9F6955AD063}"/>
              </a:ext>
            </a:extLst>
          </p:cNvPr>
          <p:cNvGrpSpPr/>
          <p:nvPr/>
        </p:nvGrpSpPr>
        <p:grpSpPr>
          <a:xfrm>
            <a:off x="2541248" y="812570"/>
            <a:ext cx="1275487" cy="4805356"/>
            <a:chOff x="6232383" y="818869"/>
            <a:chExt cx="1275487" cy="4805356"/>
          </a:xfrm>
          <a:solidFill>
            <a:srgbClr val="000000">
              <a:alpha val="50196"/>
            </a:srgb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CEE53-C6E7-D521-5B1E-71F7110E6F36}"/>
                </a:ext>
              </a:extLst>
            </p:cNvPr>
            <p:cNvSpPr/>
            <p:nvPr/>
          </p:nvSpPr>
          <p:spPr>
            <a:xfrm>
              <a:off x="6488087" y="872197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C30DE63-7C9C-E2E0-34CA-39CF342CE737}"/>
                </a:ext>
              </a:extLst>
            </p:cNvPr>
            <p:cNvSpPr/>
            <p:nvPr/>
          </p:nvSpPr>
          <p:spPr>
            <a:xfrm>
              <a:off x="7110621" y="872196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95E45A-7AD6-4571-8181-2E271AEF2CDB}"/>
                </a:ext>
              </a:extLst>
            </p:cNvPr>
            <p:cNvSpPr/>
            <p:nvPr/>
          </p:nvSpPr>
          <p:spPr>
            <a:xfrm rot="16200000">
              <a:off x="6804469" y="24699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2A215CF-A6D5-88AE-1EC5-6B1E572B2EA5}"/>
                </a:ext>
              </a:extLst>
            </p:cNvPr>
            <p:cNvSpPr/>
            <p:nvPr/>
          </p:nvSpPr>
          <p:spPr>
            <a:xfrm rot="16200000">
              <a:off x="6804259" y="492082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271722-D2D0-22DA-C434-38528A845E6F}"/>
                </a:ext>
              </a:extLst>
            </p:cNvPr>
            <p:cNvSpPr/>
            <p:nvPr/>
          </p:nvSpPr>
          <p:spPr>
            <a:xfrm>
              <a:off x="6550112" y="3016449"/>
              <a:ext cx="652945" cy="403236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Crane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CAC420D-84EB-1700-9535-149765D8E9B7}"/>
              </a:ext>
            </a:extLst>
          </p:cNvPr>
          <p:cNvSpPr txBox="1"/>
          <p:nvPr/>
        </p:nvSpPr>
        <p:spPr>
          <a:xfrm>
            <a:off x="6474750" y="1571215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17min</a:t>
            </a:r>
          </a:p>
        </p:txBody>
      </p:sp>
      <p:pic>
        <p:nvPicPr>
          <p:cNvPr id="41" name="Graphic 40" descr="Stopwatch with solid fill">
            <a:extLst>
              <a:ext uri="{FF2B5EF4-FFF2-40B4-BE49-F238E27FC236}">
                <a16:creationId xmlns:a16="http://schemas.microsoft.com/office/drawing/2014/main" id="{D60CB8A3-E329-F884-D4DC-E3ED4F410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196" y="1546021"/>
            <a:ext cx="363748" cy="3637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4D3E01D-674D-09D1-BC6F-55E252BB1725}"/>
              </a:ext>
            </a:extLst>
          </p:cNvPr>
          <p:cNvSpPr txBox="1"/>
          <p:nvPr/>
        </p:nvSpPr>
        <p:spPr>
          <a:xfrm>
            <a:off x="4323330" y="1561495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15min</a:t>
            </a:r>
          </a:p>
        </p:txBody>
      </p:sp>
      <p:pic>
        <p:nvPicPr>
          <p:cNvPr id="53" name="Graphic 52" descr="Stopwatch with solid fill">
            <a:extLst>
              <a:ext uri="{FF2B5EF4-FFF2-40B4-BE49-F238E27FC236}">
                <a16:creationId xmlns:a16="http://schemas.microsoft.com/office/drawing/2014/main" id="{BC606048-5175-1251-99EB-4B3214AEB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7776" y="1536301"/>
            <a:ext cx="363748" cy="36374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C044C17-62D8-3CDD-372A-57C9A8E2558D}"/>
              </a:ext>
            </a:extLst>
          </p:cNvPr>
          <p:cNvSpPr txBox="1"/>
          <p:nvPr/>
        </p:nvSpPr>
        <p:spPr>
          <a:xfrm>
            <a:off x="1485066" y="2209722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5min</a:t>
            </a:r>
          </a:p>
        </p:txBody>
      </p:sp>
      <p:pic>
        <p:nvPicPr>
          <p:cNvPr id="55" name="Graphic 54" descr="Stopwatch with solid fill">
            <a:extLst>
              <a:ext uri="{FF2B5EF4-FFF2-40B4-BE49-F238E27FC236}">
                <a16:creationId xmlns:a16="http://schemas.microsoft.com/office/drawing/2014/main" id="{C6CF7EED-5B28-3897-FEA0-D92E9AEE4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512" y="2184528"/>
            <a:ext cx="363748" cy="36374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99717DC-0D73-916A-F717-1DAFA9186E69}"/>
              </a:ext>
            </a:extLst>
          </p:cNvPr>
          <p:cNvSpPr txBox="1"/>
          <p:nvPr/>
        </p:nvSpPr>
        <p:spPr>
          <a:xfrm>
            <a:off x="4342167" y="3992022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7min</a:t>
            </a:r>
          </a:p>
        </p:txBody>
      </p:sp>
      <p:pic>
        <p:nvPicPr>
          <p:cNvPr id="57" name="Graphic 56" descr="Stopwatch with solid fill">
            <a:extLst>
              <a:ext uri="{FF2B5EF4-FFF2-40B4-BE49-F238E27FC236}">
                <a16:creationId xmlns:a16="http://schemas.microsoft.com/office/drawing/2014/main" id="{46181D29-3DB6-7352-028C-64DA0BBF6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613" y="3966828"/>
            <a:ext cx="363748" cy="36374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02002A4-1091-AB94-8C16-94D920C05096}"/>
              </a:ext>
            </a:extLst>
          </p:cNvPr>
          <p:cNvSpPr txBox="1"/>
          <p:nvPr/>
        </p:nvSpPr>
        <p:spPr>
          <a:xfrm>
            <a:off x="6513783" y="3966828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3min</a:t>
            </a:r>
          </a:p>
        </p:txBody>
      </p:sp>
      <p:pic>
        <p:nvPicPr>
          <p:cNvPr id="59" name="Graphic 58" descr="Stopwatch with solid fill">
            <a:extLst>
              <a:ext uri="{FF2B5EF4-FFF2-40B4-BE49-F238E27FC236}">
                <a16:creationId xmlns:a16="http://schemas.microsoft.com/office/drawing/2014/main" id="{1829BABE-BCD9-2D42-2031-D0B16CD0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229" y="3941634"/>
            <a:ext cx="363748" cy="36374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09A5040-B235-6DB9-4F6C-ABAF4CA65144}"/>
              </a:ext>
            </a:extLst>
          </p:cNvPr>
          <p:cNvSpPr txBox="1"/>
          <p:nvPr/>
        </p:nvSpPr>
        <p:spPr>
          <a:xfrm>
            <a:off x="8098230" y="1501000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3min</a:t>
            </a:r>
          </a:p>
        </p:txBody>
      </p:sp>
      <p:pic>
        <p:nvPicPr>
          <p:cNvPr id="61" name="Graphic 60" descr="Stopwatch with solid fill">
            <a:extLst>
              <a:ext uri="{FF2B5EF4-FFF2-40B4-BE49-F238E27FC236}">
                <a16:creationId xmlns:a16="http://schemas.microsoft.com/office/drawing/2014/main" id="{9D0AFE75-2550-70F4-ADBE-325822858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676" y="1475806"/>
            <a:ext cx="363748" cy="36374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DDB997F-4A72-1D24-6831-43F5481E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84"/>
            <a:ext cx="10515600" cy="894332"/>
          </a:xfrm>
        </p:spPr>
        <p:txBody>
          <a:bodyPr/>
          <a:lstStyle/>
          <a:p>
            <a:r>
              <a:rPr lang="en-US" dirty="0"/>
              <a:t>Proposed Layout</a:t>
            </a:r>
          </a:p>
        </p:txBody>
      </p:sp>
    </p:spTree>
    <p:extLst>
      <p:ext uri="{BB962C8B-B14F-4D97-AF65-F5344CB8AC3E}">
        <p14:creationId xmlns:p14="http://schemas.microsoft.com/office/powerpoint/2010/main" val="303521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340</Words>
  <Application>Microsoft Macintosh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Wheel Assembly Layout Proposal</vt:lpstr>
      <vt:lpstr>PowerPoint Presentation</vt:lpstr>
      <vt:lpstr>Original Layout</vt:lpstr>
      <vt:lpstr>Proposed Layout</vt:lpstr>
      <vt:lpstr>Proposed Layout</vt:lpstr>
      <vt:lpstr>Proposed Layout</vt:lpstr>
      <vt:lpstr>Proposed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Wheel Assembly Layout Proposal</dc:title>
  <dc:creator>Garrett Chappell</dc:creator>
  <cp:lastModifiedBy>Kelsey Roberts</cp:lastModifiedBy>
  <cp:revision>8</cp:revision>
  <dcterms:created xsi:type="dcterms:W3CDTF">2024-04-03T01:40:44Z</dcterms:created>
  <dcterms:modified xsi:type="dcterms:W3CDTF">2024-04-05T16:39:09Z</dcterms:modified>
</cp:coreProperties>
</file>